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5"/>
    <p:sldMasterId id="214748368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Bebas Neue"/>
      <p:regular r:id="rId74"/>
    </p:embeddedFont>
    <p:embeddedFont>
      <p:font typeface="Proxima Nova Semibold"/>
      <p:regular r:id="rId75"/>
      <p:bold r:id="rId76"/>
      <p:boldItalic r:id="rId77"/>
    </p:embeddedFont>
    <p:embeddedFont>
      <p:font typeface="Courier Prime"/>
      <p:regular r:id="rId78"/>
      <p:bold r:id="rId79"/>
      <p:italic r:id="rId80"/>
      <p:boldItalic r:id="rId81"/>
    </p:embeddedFont>
    <p:embeddedFont>
      <p:font typeface="Adamina"/>
      <p:regular r:id="rId8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C9F03DE-8F6E-4DAD-AA44-8876624B6864}">
  <a:tblStyle styleId="{BC9F03DE-8F6E-4DAD-AA44-8876624B686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CourierPrime-italic.fntdata"/><Relationship Id="rId82" Type="http://schemas.openxmlformats.org/officeDocument/2006/relationships/font" Target="fonts/Adamina-regular.fntdata"/><Relationship Id="rId81" Type="http://schemas.openxmlformats.org/officeDocument/2006/relationships/font" Target="fonts/CourierPrime-boldItalic.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4.xml"/><Relationship Id="rId75" Type="http://schemas.openxmlformats.org/officeDocument/2006/relationships/font" Target="fonts/ProximaNovaSemibold-regular.fntdata"/><Relationship Id="rId30" Type="http://schemas.openxmlformats.org/officeDocument/2006/relationships/slide" Target="slides/slide23.xml"/><Relationship Id="rId74" Type="http://schemas.openxmlformats.org/officeDocument/2006/relationships/font" Target="fonts/BebasNeue-regular.fntdata"/><Relationship Id="rId33" Type="http://schemas.openxmlformats.org/officeDocument/2006/relationships/slide" Target="slides/slide26.xml"/><Relationship Id="rId77" Type="http://schemas.openxmlformats.org/officeDocument/2006/relationships/font" Target="fonts/ProximaNovaSemibold-boldItalic.fntdata"/><Relationship Id="rId32" Type="http://schemas.openxmlformats.org/officeDocument/2006/relationships/slide" Target="slides/slide25.xml"/><Relationship Id="rId76" Type="http://schemas.openxmlformats.org/officeDocument/2006/relationships/font" Target="fonts/ProximaNovaSemibold-bold.fntdata"/><Relationship Id="rId35" Type="http://schemas.openxmlformats.org/officeDocument/2006/relationships/slide" Target="slides/slide28.xml"/><Relationship Id="rId79" Type="http://schemas.openxmlformats.org/officeDocument/2006/relationships/font" Target="fonts/CourierPrime-bold.fntdata"/><Relationship Id="rId34" Type="http://schemas.openxmlformats.org/officeDocument/2006/relationships/slide" Target="slides/slide27.xml"/><Relationship Id="rId78" Type="http://schemas.openxmlformats.org/officeDocument/2006/relationships/font" Target="fonts/CourierPrime-regular.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regular.fntdata"/><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italic.fntdata"/><Relationship Id="rId21" Type="http://schemas.openxmlformats.org/officeDocument/2006/relationships/slide" Target="slides/slide14.xml"/><Relationship Id="rId65" Type="http://schemas.openxmlformats.org/officeDocument/2006/relationships/font" Target="fonts/ProximaNova-bold.fntdata"/><Relationship Id="rId24" Type="http://schemas.openxmlformats.org/officeDocument/2006/relationships/slide" Target="slides/slide17.xml"/><Relationship Id="rId68" Type="http://schemas.openxmlformats.org/officeDocument/2006/relationships/font" Target="fonts/RobotoMedium-regular.fntdata"/><Relationship Id="rId23" Type="http://schemas.openxmlformats.org/officeDocument/2006/relationships/slide" Target="slides/slide16.xml"/><Relationship Id="rId67" Type="http://schemas.openxmlformats.org/officeDocument/2006/relationships/font" Target="fonts/ProximaNova-bold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 name="Shape 583"/>
        <p:cNvGrpSpPr/>
        <p:nvPr/>
      </p:nvGrpSpPr>
      <p:grpSpPr>
        <a:xfrm>
          <a:off x="0" y="0"/>
          <a:ext cx="0" cy="0"/>
          <a:chOff x="0" y="0"/>
          <a:chExt cx="0" cy="0"/>
        </a:xfrm>
      </p:grpSpPr>
      <p:sp>
        <p:nvSpPr>
          <p:cNvPr id="584" name="Google Shape;584;g10a7dcd18ab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 name="Google Shape;585;g10a7dcd18ab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1" name="Shape 721"/>
        <p:cNvGrpSpPr/>
        <p:nvPr/>
      </p:nvGrpSpPr>
      <p:grpSpPr>
        <a:xfrm>
          <a:off x="0" y="0"/>
          <a:ext cx="0" cy="0"/>
          <a:chOff x="0" y="0"/>
          <a:chExt cx="0" cy="0"/>
        </a:xfrm>
      </p:grpSpPr>
      <p:sp>
        <p:nvSpPr>
          <p:cNvPr id="722" name="Google Shape;722;g108ea38aca7_0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3" name="Google Shape;723;g108ea38aca7_0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 name="Shape 772"/>
        <p:cNvGrpSpPr/>
        <p:nvPr/>
      </p:nvGrpSpPr>
      <p:grpSpPr>
        <a:xfrm>
          <a:off x="0" y="0"/>
          <a:ext cx="0" cy="0"/>
          <a:chOff x="0" y="0"/>
          <a:chExt cx="0" cy="0"/>
        </a:xfrm>
      </p:grpSpPr>
      <p:sp>
        <p:nvSpPr>
          <p:cNvPr id="773" name="Google Shape;773;g108ea38aca7_0_5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4" name="Google Shape;774;g108ea38aca7_0_5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 name="Shape 843"/>
        <p:cNvGrpSpPr/>
        <p:nvPr/>
      </p:nvGrpSpPr>
      <p:grpSpPr>
        <a:xfrm>
          <a:off x="0" y="0"/>
          <a:ext cx="0" cy="0"/>
          <a:chOff x="0" y="0"/>
          <a:chExt cx="0" cy="0"/>
        </a:xfrm>
      </p:grpSpPr>
      <p:sp>
        <p:nvSpPr>
          <p:cNvPr id="844" name="Google Shape;844;g108ea38aca7_0_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 name="Google Shape;845;g108ea38aca7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 name="Shape 851"/>
        <p:cNvGrpSpPr/>
        <p:nvPr/>
      </p:nvGrpSpPr>
      <p:grpSpPr>
        <a:xfrm>
          <a:off x="0" y="0"/>
          <a:ext cx="0" cy="0"/>
          <a:chOff x="0" y="0"/>
          <a:chExt cx="0" cy="0"/>
        </a:xfrm>
      </p:grpSpPr>
      <p:sp>
        <p:nvSpPr>
          <p:cNvPr id="852" name="Google Shape;852;g108ea38aca7_0_6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 name="Google Shape;853;g108ea38aca7_0_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 name="Shape 857"/>
        <p:cNvGrpSpPr/>
        <p:nvPr/>
      </p:nvGrpSpPr>
      <p:grpSpPr>
        <a:xfrm>
          <a:off x="0" y="0"/>
          <a:ext cx="0" cy="0"/>
          <a:chOff x="0" y="0"/>
          <a:chExt cx="0" cy="0"/>
        </a:xfrm>
      </p:grpSpPr>
      <p:sp>
        <p:nvSpPr>
          <p:cNvPr id="858" name="Google Shape;858;g10a7dcd18a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 name="Google Shape;859;g10a7dcd18a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 name="Shape 864"/>
        <p:cNvGrpSpPr/>
        <p:nvPr/>
      </p:nvGrpSpPr>
      <p:grpSpPr>
        <a:xfrm>
          <a:off x="0" y="0"/>
          <a:ext cx="0" cy="0"/>
          <a:chOff x="0" y="0"/>
          <a:chExt cx="0" cy="0"/>
        </a:xfrm>
      </p:grpSpPr>
      <p:sp>
        <p:nvSpPr>
          <p:cNvPr id="865" name="Google Shape;865;g108ea38aca7_0_6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6" name="Google Shape;866;g108ea38aca7_0_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 name="Shape 874"/>
        <p:cNvGrpSpPr/>
        <p:nvPr/>
      </p:nvGrpSpPr>
      <p:grpSpPr>
        <a:xfrm>
          <a:off x="0" y="0"/>
          <a:ext cx="0" cy="0"/>
          <a:chOff x="0" y="0"/>
          <a:chExt cx="0" cy="0"/>
        </a:xfrm>
      </p:grpSpPr>
      <p:sp>
        <p:nvSpPr>
          <p:cNvPr id="875" name="Google Shape;875;g108ea38aca7_0_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 name="Google Shape;876;g108ea38aca7_0_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 name="Shape 882"/>
        <p:cNvGrpSpPr/>
        <p:nvPr/>
      </p:nvGrpSpPr>
      <p:grpSpPr>
        <a:xfrm>
          <a:off x="0" y="0"/>
          <a:ext cx="0" cy="0"/>
          <a:chOff x="0" y="0"/>
          <a:chExt cx="0" cy="0"/>
        </a:xfrm>
      </p:grpSpPr>
      <p:sp>
        <p:nvSpPr>
          <p:cNvPr id="883" name="Google Shape;883;g108ea38aca7_0_6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 name="Google Shape;884;g108ea38aca7_0_6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 name="Shape 895"/>
        <p:cNvGrpSpPr/>
        <p:nvPr/>
      </p:nvGrpSpPr>
      <p:grpSpPr>
        <a:xfrm>
          <a:off x="0" y="0"/>
          <a:ext cx="0" cy="0"/>
          <a:chOff x="0" y="0"/>
          <a:chExt cx="0" cy="0"/>
        </a:xfrm>
      </p:grpSpPr>
      <p:sp>
        <p:nvSpPr>
          <p:cNvPr id="896" name="Google Shape;896;g108ea38aca7_0_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7" name="Google Shape;897;g108ea38aca7_0_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 name="Shape 912"/>
        <p:cNvGrpSpPr/>
        <p:nvPr/>
      </p:nvGrpSpPr>
      <p:grpSpPr>
        <a:xfrm>
          <a:off x="0" y="0"/>
          <a:ext cx="0" cy="0"/>
          <a:chOff x="0" y="0"/>
          <a:chExt cx="0" cy="0"/>
        </a:xfrm>
      </p:grpSpPr>
      <p:sp>
        <p:nvSpPr>
          <p:cNvPr id="913" name="Google Shape;913;g108ea38aca7_0_7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 name="Google Shape;914;g108ea38aca7_0_7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 name="Shape 591"/>
        <p:cNvGrpSpPr/>
        <p:nvPr/>
      </p:nvGrpSpPr>
      <p:grpSpPr>
        <a:xfrm>
          <a:off x="0" y="0"/>
          <a:ext cx="0" cy="0"/>
          <a:chOff x="0" y="0"/>
          <a:chExt cx="0" cy="0"/>
        </a:xfrm>
      </p:grpSpPr>
      <p:sp>
        <p:nvSpPr>
          <p:cNvPr id="592" name="Google Shape;592;g108ea38aca7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 name="Google Shape;593;g108ea38aca7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 name="Shape 925"/>
        <p:cNvGrpSpPr/>
        <p:nvPr/>
      </p:nvGrpSpPr>
      <p:grpSpPr>
        <a:xfrm>
          <a:off x="0" y="0"/>
          <a:ext cx="0" cy="0"/>
          <a:chOff x="0" y="0"/>
          <a:chExt cx="0" cy="0"/>
        </a:xfrm>
      </p:grpSpPr>
      <p:sp>
        <p:nvSpPr>
          <p:cNvPr id="926" name="Google Shape;926;g108ea38aca7_0_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7" name="Google Shape;927;g108ea38aca7_0_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 name="Shape 937"/>
        <p:cNvGrpSpPr/>
        <p:nvPr/>
      </p:nvGrpSpPr>
      <p:grpSpPr>
        <a:xfrm>
          <a:off x="0" y="0"/>
          <a:ext cx="0" cy="0"/>
          <a:chOff x="0" y="0"/>
          <a:chExt cx="0" cy="0"/>
        </a:xfrm>
      </p:grpSpPr>
      <p:sp>
        <p:nvSpPr>
          <p:cNvPr id="938" name="Google Shape;938;g108ea38aca7_0_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 name="Google Shape;939;g108ea38aca7_0_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 name="Shape 951"/>
        <p:cNvGrpSpPr/>
        <p:nvPr/>
      </p:nvGrpSpPr>
      <p:grpSpPr>
        <a:xfrm>
          <a:off x="0" y="0"/>
          <a:ext cx="0" cy="0"/>
          <a:chOff x="0" y="0"/>
          <a:chExt cx="0" cy="0"/>
        </a:xfrm>
      </p:grpSpPr>
      <p:sp>
        <p:nvSpPr>
          <p:cNvPr id="952" name="Google Shape;952;g108ea38aca7_0_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3" name="Google Shape;953;g108ea38aca7_0_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 name="Shape 966"/>
        <p:cNvGrpSpPr/>
        <p:nvPr/>
      </p:nvGrpSpPr>
      <p:grpSpPr>
        <a:xfrm>
          <a:off x="0" y="0"/>
          <a:ext cx="0" cy="0"/>
          <a:chOff x="0" y="0"/>
          <a:chExt cx="0" cy="0"/>
        </a:xfrm>
      </p:grpSpPr>
      <p:sp>
        <p:nvSpPr>
          <p:cNvPr id="967" name="Google Shape;967;g10d18062e05_0_19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 name="Google Shape;968;g10d18062e05_0_19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 name="Shape 990"/>
        <p:cNvGrpSpPr/>
        <p:nvPr/>
      </p:nvGrpSpPr>
      <p:grpSpPr>
        <a:xfrm>
          <a:off x="0" y="0"/>
          <a:ext cx="0" cy="0"/>
          <a:chOff x="0" y="0"/>
          <a:chExt cx="0" cy="0"/>
        </a:xfrm>
      </p:grpSpPr>
      <p:sp>
        <p:nvSpPr>
          <p:cNvPr id="991" name="Google Shape;991;g10d4916d92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2" name="Google Shape;992;g10d4916d92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4" name="Shape 1014"/>
        <p:cNvGrpSpPr/>
        <p:nvPr/>
      </p:nvGrpSpPr>
      <p:grpSpPr>
        <a:xfrm>
          <a:off x="0" y="0"/>
          <a:ext cx="0" cy="0"/>
          <a:chOff x="0" y="0"/>
          <a:chExt cx="0" cy="0"/>
        </a:xfrm>
      </p:grpSpPr>
      <p:sp>
        <p:nvSpPr>
          <p:cNvPr id="1015" name="Google Shape;1015;g10a7dcd18ab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6" name="Google Shape;1016;g10a7dcd18ab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3" name="Shape 1023"/>
        <p:cNvGrpSpPr/>
        <p:nvPr/>
      </p:nvGrpSpPr>
      <p:grpSpPr>
        <a:xfrm>
          <a:off x="0" y="0"/>
          <a:ext cx="0" cy="0"/>
          <a:chOff x="0" y="0"/>
          <a:chExt cx="0" cy="0"/>
        </a:xfrm>
      </p:grpSpPr>
      <p:sp>
        <p:nvSpPr>
          <p:cNvPr id="1024" name="Google Shape;1024;g10d4916d922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 name="Google Shape;1025;g10d4916d922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 name="Shape 1045"/>
        <p:cNvGrpSpPr/>
        <p:nvPr/>
      </p:nvGrpSpPr>
      <p:grpSpPr>
        <a:xfrm>
          <a:off x="0" y="0"/>
          <a:ext cx="0" cy="0"/>
          <a:chOff x="0" y="0"/>
          <a:chExt cx="0" cy="0"/>
        </a:xfrm>
      </p:grpSpPr>
      <p:sp>
        <p:nvSpPr>
          <p:cNvPr id="1046" name="Google Shape;1046;g10d4bc0877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7" name="Google Shape;1047;g10d4bc0877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g10d4bc08774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5" name="Google Shape;1065;g10d4bc08774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 name="Shape 1072"/>
        <p:cNvGrpSpPr/>
        <p:nvPr/>
      </p:nvGrpSpPr>
      <p:grpSpPr>
        <a:xfrm>
          <a:off x="0" y="0"/>
          <a:ext cx="0" cy="0"/>
          <a:chOff x="0" y="0"/>
          <a:chExt cx="0" cy="0"/>
        </a:xfrm>
      </p:grpSpPr>
      <p:sp>
        <p:nvSpPr>
          <p:cNvPr id="1073" name="Google Shape;1073;g10d4bc08774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4" name="Google Shape;1074;g10d4bc08774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 name="Shape 597"/>
        <p:cNvGrpSpPr/>
        <p:nvPr/>
      </p:nvGrpSpPr>
      <p:grpSpPr>
        <a:xfrm>
          <a:off x="0" y="0"/>
          <a:ext cx="0" cy="0"/>
          <a:chOff x="0" y="0"/>
          <a:chExt cx="0" cy="0"/>
        </a:xfrm>
      </p:grpSpPr>
      <p:sp>
        <p:nvSpPr>
          <p:cNvPr id="598" name="Google Shape;598;g10a7dcd18ab_1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 name="Google Shape;599;g10a7dcd18ab_1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6" name="Shape 1146"/>
        <p:cNvGrpSpPr/>
        <p:nvPr/>
      </p:nvGrpSpPr>
      <p:grpSpPr>
        <a:xfrm>
          <a:off x="0" y="0"/>
          <a:ext cx="0" cy="0"/>
          <a:chOff x="0" y="0"/>
          <a:chExt cx="0" cy="0"/>
        </a:xfrm>
      </p:grpSpPr>
      <p:sp>
        <p:nvSpPr>
          <p:cNvPr id="1147" name="Google Shape;1147;g10ae7b26e8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8" name="Google Shape;1148;g10ae7b26e8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9" name="Shape 1159"/>
        <p:cNvGrpSpPr/>
        <p:nvPr/>
      </p:nvGrpSpPr>
      <p:grpSpPr>
        <a:xfrm>
          <a:off x="0" y="0"/>
          <a:ext cx="0" cy="0"/>
          <a:chOff x="0" y="0"/>
          <a:chExt cx="0" cy="0"/>
        </a:xfrm>
      </p:grpSpPr>
      <p:sp>
        <p:nvSpPr>
          <p:cNvPr id="1160" name="Google Shape;1160;g10ae7b26e8e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 name="Google Shape;1161;g10ae7b26e8e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6" name="Shape 1176"/>
        <p:cNvGrpSpPr/>
        <p:nvPr/>
      </p:nvGrpSpPr>
      <p:grpSpPr>
        <a:xfrm>
          <a:off x="0" y="0"/>
          <a:ext cx="0" cy="0"/>
          <a:chOff x="0" y="0"/>
          <a:chExt cx="0" cy="0"/>
        </a:xfrm>
      </p:grpSpPr>
      <p:sp>
        <p:nvSpPr>
          <p:cNvPr id="1177" name="Google Shape;1177;g10ae7b26e8e_0_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8" name="Google Shape;1178;g10ae7b26e8e_0_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 name="Shape 1210"/>
        <p:cNvGrpSpPr/>
        <p:nvPr/>
      </p:nvGrpSpPr>
      <p:grpSpPr>
        <a:xfrm>
          <a:off x="0" y="0"/>
          <a:ext cx="0" cy="0"/>
          <a:chOff x="0" y="0"/>
          <a:chExt cx="0" cy="0"/>
        </a:xfrm>
      </p:grpSpPr>
      <p:sp>
        <p:nvSpPr>
          <p:cNvPr id="1211" name="Google Shape;1211;g10d717bc22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2" name="Google Shape;1212;g10d717bc22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 name="Shape 1217"/>
        <p:cNvGrpSpPr/>
        <p:nvPr/>
      </p:nvGrpSpPr>
      <p:grpSpPr>
        <a:xfrm>
          <a:off x="0" y="0"/>
          <a:ext cx="0" cy="0"/>
          <a:chOff x="0" y="0"/>
          <a:chExt cx="0" cy="0"/>
        </a:xfrm>
      </p:grpSpPr>
      <p:sp>
        <p:nvSpPr>
          <p:cNvPr id="1218" name="Google Shape;1218;g10d717bc22b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9" name="Google Shape;1219;g10d717bc22b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7" name="Shape 1267"/>
        <p:cNvGrpSpPr/>
        <p:nvPr/>
      </p:nvGrpSpPr>
      <p:grpSpPr>
        <a:xfrm>
          <a:off x="0" y="0"/>
          <a:ext cx="0" cy="0"/>
          <a:chOff x="0" y="0"/>
          <a:chExt cx="0" cy="0"/>
        </a:xfrm>
      </p:grpSpPr>
      <p:sp>
        <p:nvSpPr>
          <p:cNvPr id="1268" name="Google Shape;1268;g10d4916d922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 name="Google Shape;1269;g10d4916d922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6" name="Shape 1286"/>
        <p:cNvGrpSpPr/>
        <p:nvPr/>
      </p:nvGrpSpPr>
      <p:grpSpPr>
        <a:xfrm>
          <a:off x="0" y="0"/>
          <a:ext cx="0" cy="0"/>
          <a:chOff x="0" y="0"/>
          <a:chExt cx="0" cy="0"/>
        </a:xfrm>
      </p:grpSpPr>
      <p:sp>
        <p:nvSpPr>
          <p:cNvPr id="1287" name="Google Shape;1287;g10d18062e05_0_190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 name="Google Shape;1288;g10d18062e05_0_190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g10d4916d922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1" name="Google Shape;1691;g10d4916d922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8" name="Shape 1718"/>
        <p:cNvGrpSpPr/>
        <p:nvPr/>
      </p:nvGrpSpPr>
      <p:grpSpPr>
        <a:xfrm>
          <a:off x="0" y="0"/>
          <a:ext cx="0" cy="0"/>
          <a:chOff x="0" y="0"/>
          <a:chExt cx="0" cy="0"/>
        </a:xfrm>
      </p:grpSpPr>
      <p:sp>
        <p:nvSpPr>
          <p:cNvPr id="1719" name="Google Shape;1719;g10d4916d922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0" name="Google Shape;1720;g10d4916d922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5" name="Shape 1725"/>
        <p:cNvGrpSpPr/>
        <p:nvPr/>
      </p:nvGrpSpPr>
      <p:grpSpPr>
        <a:xfrm>
          <a:off x="0" y="0"/>
          <a:ext cx="0" cy="0"/>
          <a:chOff x="0" y="0"/>
          <a:chExt cx="0" cy="0"/>
        </a:xfrm>
      </p:grpSpPr>
      <p:sp>
        <p:nvSpPr>
          <p:cNvPr id="1726" name="Google Shape;1726;g10d18062e05_0_9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7" name="Google Shape;1727;g10d18062e05_0_9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 name="Shape 626"/>
        <p:cNvGrpSpPr/>
        <p:nvPr/>
      </p:nvGrpSpPr>
      <p:grpSpPr>
        <a:xfrm>
          <a:off x="0" y="0"/>
          <a:ext cx="0" cy="0"/>
          <a:chOff x="0" y="0"/>
          <a:chExt cx="0" cy="0"/>
        </a:xfrm>
      </p:grpSpPr>
      <p:sp>
        <p:nvSpPr>
          <p:cNvPr id="627" name="Google Shape;627;g10c052438f2_0_15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 name="Google Shape;628;g10c052438f2_0_15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10d18062e05_0_9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10d18062e05_0_9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9" name="Shape 1739"/>
        <p:cNvGrpSpPr/>
        <p:nvPr/>
      </p:nvGrpSpPr>
      <p:grpSpPr>
        <a:xfrm>
          <a:off x="0" y="0"/>
          <a:ext cx="0" cy="0"/>
          <a:chOff x="0" y="0"/>
          <a:chExt cx="0" cy="0"/>
        </a:xfrm>
      </p:grpSpPr>
      <p:sp>
        <p:nvSpPr>
          <p:cNvPr id="1740" name="Google Shape;1740;g10d18062e05_0_93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1" name="Google Shape;1741;g10d18062e05_0_93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 name="Shape 1766"/>
        <p:cNvGrpSpPr/>
        <p:nvPr/>
      </p:nvGrpSpPr>
      <p:grpSpPr>
        <a:xfrm>
          <a:off x="0" y="0"/>
          <a:ext cx="0" cy="0"/>
          <a:chOff x="0" y="0"/>
          <a:chExt cx="0" cy="0"/>
        </a:xfrm>
      </p:grpSpPr>
      <p:sp>
        <p:nvSpPr>
          <p:cNvPr id="1767" name="Google Shape;1767;g10d18062e05_0_9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8" name="Google Shape;1768;g10d18062e05_0_9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10d18062e05_0_9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10d18062e05_0_9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1" name="Shape 2121"/>
        <p:cNvGrpSpPr/>
        <p:nvPr/>
      </p:nvGrpSpPr>
      <p:grpSpPr>
        <a:xfrm>
          <a:off x="0" y="0"/>
          <a:ext cx="0" cy="0"/>
          <a:chOff x="0" y="0"/>
          <a:chExt cx="0" cy="0"/>
        </a:xfrm>
      </p:grpSpPr>
      <p:sp>
        <p:nvSpPr>
          <p:cNvPr id="2122" name="Google Shape;2122;g10d18062e05_0_96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3" name="Google Shape;2123;g10d18062e05_0_9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8" name="Shape 4908"/>
        <p:cNvGrpSpPr/>
        <p:nvPr/>
      </p:nvGrpSpPr>
      <p:grpSpPr>
        <a:xfrm>
          <a:off x="0" y="0"/>
          <a:ext cx="0" cy="0"/>
          <a:chOff x="0" y="0"/>
          <a:chExt cx="0" cy="0"/>
        </a:xfrm>
      </p:grpSpPr>
      <p:sp>
        <p:nvSpPr>
          <p:cNvPr id="4909" name="Google Shape;4909;g10d18062e05_0_124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0" name="Google Shape;4910;g10d18062e05_0_124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7" name="Shape 5327"/>
        <p:cNvGrpSpPr/>
        <p:nvPr/>
      </p:nvGrpSpPr>
      <p:grpSpPr>
        <a:xfrm>
          <a:off x="0" y="0"/>
          <a:ext cx="0" cy="0"/>
          <a:chOff x="0" y="0"/>
          <a:chExt cx="0" cy="0"/>
        </a:xfrm>
      </p:grpSpPr>
      <p:sp>
        <p:nvSpPr>
          <p:cNvPr id="5328" name="Google Shape;5328;g10d18062e05_0_12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9" name="Google Shape;5329;g10d18062e05_0_12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7" name="Shape 5497"/>
        <p:cNvGrpSpPr/>
        <p:nvPr/>
      </p:nvGrpSpPr>
      <p:grpSpPr>
        <a:xfrm>
          <a:off x="0" y="0"/>
          <a:ext cx="0" cy="0"/>
          <a:chOff x="0" y="0"/>
          <a:chExt cx="0" cy="0"/>
        </a:xfrm>
      </p:grpSpPr>
      <p:sp>
        <p:nvSpPr>
          <p:cNvPr id="5498" name="Google Shape;5498;g10d18062e05_0_13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9" name="Google Shape;5499;g10d18062e05_0_13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2" name="Shape 5902"/>
        <p:cNvGrpSpPr/>
        <p:nvPr/>
      </p:nvGrpSpPr>
      <p:grpSpPr>
        <a:xfrm>
          <a:off x="0" y="0"/>
          <a:ext cx="0" cy="0"/>
          <a:chOff x="0" y="0"/>
          <a:chExt cx="0" cy="0"/>
        </a:xfrm>
      </p:grpSpPr>
      <p:sp>
        <p:nvSpPr>
          <p:cNvPr id="5903" name="Google Shape;5903;g10d18062e05_0_134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04" name="Google Shape;5904;g10d18062e05_0_13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2" name="Shape 6282"/>
        <p:cNvGrpSpPr/>
        <p:nvPr/>
      </p:nvGrpSpPr>
      <p:grpSpPr>
        <a:xfrm>
          <a:off x="0" y="0"/>
          <a:ext cx="0" cy="0"/>
          <a:chOff x="0" y="0"/>
          <a:chExt cx="0" cy="0"/>
        </a:xfrm>
      </p:grpSpPr>
      <p:sp>
        <p:nvSpPr>
          <p:cNvPr id="6283" name="Google Shape;6283;g10d18062e05_0_138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4" name="Google Shape;6284;g10d18062e05_0_138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g10c052438f2_0_15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 name="Google Shape;637;g10c052438f2_0_15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6" name="Shape 6696"/>
        <p:cNvGrpSpPr/>
        <p:nvPr/>
      </p:nvGrpSpPr>
      <p:grpSpPr>
        <a:xfrm>
          <a:off x="0" y="0"/>
          <a:ext cx="0" cy="0"/>
          <a:chOff x="0" y="0"/>
          <a:chExt cx="0" cy="0"/>
        </a:xfrm>
      </p:grpSpPr>
      <p:sp>
        <p:nvSpPr>
          <p:cNvPr id="6697" name="Google Shape;6697;g10d18062e05_0_14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98" name="Google Shape;6698;g10d18062e05_0_14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7" name="Shape 7057"/>
        <p:cNvGrpSpPr/>
        <p:nvPr/>
      </p:nvGrpSpPr>
      <p:grpSpPr>
        <a:xfrm>
          <a:off x="0" y="0"/>
          <a:ext cx="0" cy="0"/>
          <a:chOff x="0" y="0"/>
          <a:chExt cx="0" cy="0"/>
        </a:xfrm>
      </p:grpSpPr>
      <p:sp>
        <p:nvSpPr>
          <p:cNvPr id="7058" name="Google Shape;7058;g10d18062e05_0_14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59" name="Google Shape;7059;g10d18062e05_0_14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7" name="Shape 7567"/>
        <p:cNvGrpSpPr/>
        <p:nvPr/>
      </p:nvGrpSpPr>
      <p:grpSpPr>
        <a:xfrm>
          <a:off x="0" y="0"/>
          <a:ext cx="0" cy="0"/>
          <a:chOff x="0" y="0"/>
          <a:chExt cx="0" cy="0"/>
        </a:xfrm>
      </p:grpSpPr>
      <p:sp>
        <p:nvSpPr>
          <p:cNvPr id="7568" name="Google Shape;7568;g10d18062e05_0_15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9" name="Google Shape;7569;g10d18062e05_0_15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7" name="Shape 8187"/>
        <p:cNvGrpSpPr/>
        <p:nvPr/>
      </p:nvGrpSpPr>
      <p:grpSpPr>
        <a:xfrm>
          <a:off x="0" y="0"/>
          <a:ext cx="0" cy="0"/>
          <a:chOff x="0" y="0"/>
          <a:chExt cx="0" cy="0"/>
        </a:xfrm>
      </p:grpSpPr>
      <p:sp>
        <p:nvSpPr>
          <p:cNvPr id="8188" name="Google Shape;8188;g10d18062e05_0_15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89" name="Google Shape;8189;g10d18062e05_0_15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1" name="Shape 8781"/>
        <p:cNvGrpSpPr/>
        <p:nvPr/>
      </p:nvGrpSpPr>
      <p:grpSpPr>
        <a:xfrm>
          <a:off x="0" y="0"/>
          <a:ext cx="0" cy="0"/>
          <a:chOff x="0" y="0"/>
          <a:chExt cx="0" cy="0"/>
        </a:xfrm>
      </p:grpSpPr>
      <p:sp>
        <p:nvSpPr>
          <p:cNvPr id="8782" name="Google Shape;8782;g10d18062e05_0_16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3" name="Google Shape;8783;g10d18062e05_0_16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2" name="Shape 9102"/>
        <p:cNvGrpSpPr/>
        <p:nvPr/>
      </p:nvGrpSpPr>
      <p:grpSpPr>
        <a:xfrm>
          <a:off x="0" y="0"/>
          <a:ext cx="0" cy="0"/>
          <a:chOff x="0" y="0"/>
          <a:chExt cx="0" cy="0"/>
        </a:xfrm>
      </p:grpSpPr>
      <p:sp>
        <p:nvSpPr>
          <p:cNvPr id="9103" name="Google Shape;9103;g10d18062e05_0_16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4" name="Google Shape;9104;g10d18062e05_0_16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0" name="Shape 9410"/>
        <p:cNvGrpSpPr/>
        <p:nvPr/>
      </p:nvGrpSpPr>
      <p:grpSpPr>
        <a:xfrm>
          <a:off x="0" y="0"/>
          <a:ext cx="0" cy="0"/>
          <a:chOff x="0" y="0"/>
          <a:chExt cx="0" cy="0"/>
        </a:xfrm>
      </p:grpSpPr>
      <p:sp>
        <p:nvSpPr>
          <p:cNvPr id="9411" name="Google Shape;9411;g10d18062e05_0_185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12" name="Google Shape;9412;g10d18062e05_0_18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 name="Shape 648"/>
        <p:cNvGrpSpPr/>
        <p:nvPr/>
      </p:nvGrpSpPr>
      <p:grpSpPr>
        <a:xfrm>
          <a:off x="0" y="0"/>
          <a:ext cx="0" cy="0"/>
          <a:chOff x="0" y="0"/>
          <a:chExt cx="0" cy="0"/>
        </a:xfrm>
      </p:grpSpPr>
      <p:sp>
        <p:nvSpPr>
          <p:cNvPr id="649" name="Google Shape;649;g10d717bc22b_2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 name="Google Shape;650;g10d717bc22b_2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 name="Shape 654"/>
        <p:cNvGrpSpPr/>
        <p:nvPr/>
      </p:nvGrpSpPr>
      <p:grpSpPr>
        <a:xfrm>
          <a:off x="0" y="0"/>
          <a:ext cx="0" cy="0"/>
          <a:chOff x="0" y="0"/>
          <a:chExt cx="0" cy="0"/>
        </a:xfrm>
      </p:grpSpPr>
      <p:sp>
        <p:nvSpPr>
          <p:cNvPr id="655" name="Google Shape;655;g108ea38aca7_0_5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6" name="Google Shape;656;g108ea38aca7_0_5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 name="Shape 660"/>
        <p:cNvGrpSpPr/>
        <p:nvPr/>
      </p:nvGrpSpPr>
      <p:grpSpPr>
        <a:xfrm>
          <a:off x="0" y="0"/>
          <a:ext cx="0" cy="0"/>
          <a:chOff x="0" y="0"/>
          <a:chExt cx="0" cy="0"/>
        </a:xfrm>
      </p:grpSpPr>
      <p:sp>
        <p:nvSpPr>
          <p:cNvPr id="661" name="Google Shape;661;g108ea38aca7_0_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2" name="Google Shape;662;g108ea38aca7_0_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 name="Shape 684"/>
        <p:cNvGrpSpPr/>
        <p:nvPr/>
      </p:nvGrpSpPr>
      <p:grpSpPr>
        <a:xfrm>
          <a:off x="0" y="0"/>
          <a:ext cx="0" cy="0"/>
          <a:chOff x="0" y="0"/>
          <a:chExt cx="0" cy="0"/>
        </a:xfrm>
      </p:grpSpPr>
      <p:sp>
        <p:nvSpPr>
          <p:cNvPr id="685" name="Google Shape;685;g108ea38aca7_0_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6" name="Google Shape;686;g108ea38aca7_0_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6.png"/><Relationship Id="rId5" Type="http://schemas.openxmlformats.org/officeDocument/2006/relationships/image" Target="../media/image4.png"/><Relationship Id="rId6" Type="http://schemas.openxmlformats.org/officeDocument/2006/relationships/image" Target="../media/image2.png"/><Relationship Id="rId7"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1.png"/><Relationship Id="rId5"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1.png"/><Relationship Id="rId5" Type="http://schemas.openxmlformats.org/officeDocument/2006/relationships/image" Target="../media/image3.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10" Type="http://schemas.openxmlformats.org/officeDocument/2006/relationships/hyperlink" Target="http://bit.ly/2TtBDfr" TargetMode="External"/><Relationship Id="rId9" Type="http://schemas.openxmlformats.org/officeDocument/2006/relationships/hyperlink" Target="http://bit.ly/2TyoMsr" TargetMode="External"/><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 Id="rId8" Type="http://schemas.openxmlformats.org/officeDocument/2006/relationships/hyperlink" Target="http://bit.ly/2Tynxth"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1.png"/><Relationship Id="rId5"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png"/><Relationship Id="rId4" Type="http://schemas.openxmlformats.org/officeDocument/2006/relationships/image" Target="../media/image1.png"/><Relationship Id="rId5"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6.png"/><Relationship Id="rId7"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3.png"/><Relationship Id="rId4" Type="http://schemas.openxmlformats.org/officeDocument/2006/relationships/image" Target="../media/image6.png"/><Relationship Id="rId5" Type="http://schemas.openxmlformats.org/officeDocument/2006/relationships/image" Target="../media/image4.png"/><Relationship Id="rId6" Type="http://schemas.openxmlformats.org/officeDocument/2006/relationships/image" Target="../media/image2.png"/><Relationship Id="rId7"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6561992" y="1924625"/>
            <a:ext cx="3235387" cy="3245750"/>
          </a:xfrm>
          <a:prstGeom prst="rect">
            <a:avLst/>
          </a:prstGeom>
          <a:noFill/>
          <a:ln>
            <a:noFill/>
          </a:ln>
        </p:spPr>
      </p:pic>
      <p:pic>
        <p:nvPicPr>
          <p:cNvPr id="10" name="Google Shape;10;p2"/>
          <p:cNvPicPr preferRelativeResize="0"/>
          <p:nvPr/>
        </p:nvPicPr>
        <p:blipFill>
          <a:blip r:embed="rId3">
            <a:alphaModFix/>
          </a:blip>
          <a:stretch>
            <a:fillRect/>
          </a:stretch>
        </p:blipFill>
        <p:spPr>
          <a:xfrm rot="4773835">
            <a:off x="6438059" y="2901554"/>
            <a:ext cx="3226672" cy="2610048"/>
          </a:xfrm>
          <a:prstGeom prst="rect">
            <a:avLst/>
          </a:prstGeom>
          <a:noFill/>
          <a:ln>
            <a:noFill/>
          </a:ln>
        </p:spPr>
      </p:pic>
      <p:grpSp>
        <p:nvGrpSpPr>
          <p:cNvPr id="11" name="Google Shape;11;p2"/>
          <p:cNvGrpSpPr/>
          <p:nvPr/>
        </p:nvGrpSpPr>
        <p:grpSpPr>
          <a:xfrm>
            <a:off x="7848870" y="190509"/>
            <a:ext cx="1191613" cy="1630387"/>
            <a:chOff x="7848870" y="190509"/>
            <a:chExt cx="1191613" cy="1630387"/>
          </a:xfrm>
        </p:grpSpPr>
        <p:pic>
          <p:nvPicPr>
            <p:cNvPr id="12" name="Google Shape;12;p2"/>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13" name="Google Shape;13;p2"/>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14" name="Google Shape;14;p2"/>
          <p:cNvPicPr preferRelativeResize="0"/>
          <p:nvPr/>
        </p:nvPicPr>
        <p:blipFill>
          <a:blip r:embed="rId2">
            <a:alphaModFix/>
          </a:blip>
          <a:stretch>
            <a:fillRect/>
          </a:stretch>
        </p:blipFill>
        <p:spPr>
          <a:xfrm rot="5400000">
            <a:off x="-324783" y="-1168725"/>
            <a:ext cx="3235387" cy="3245750"/>
          </a:xfrm>
          <a:prstGeom prst="rect">
            <a:avLst/>
          </a:prstGeom>
          <a:noFill/>
          <a:ln>
            <a:noFill/>
          </a:ln>
        </p:spPr>
      </p:pic>
      <p:pic>
        <p:nvPicPr>
          <p:cNvPr id="15" name="Google Shape;15;p2"/>
          <p:cNvPicPr preferRelativeResize="0"/>
          <p:nvPr/>
        </p:nvPicPr>
        <p:blipFill>
          <a:blip r:embed="rId3">
            <a:alphaModFix/>
          </a:blip>
          <a:stretch>
            <a:fillRect/>
          </a:stretch>
        </p:blipFill>
        <p:spPr>
          <a:xfrm rot="-6393355">
            <a:off x="-789573" y="-684724"/>
            <a:ext cx="4012569" cy="3245750"/>
          </a:xfrm>
          <a:prstGeom prst="rect">
            <a:avLst/>
          </a:prstGeom>
          <a:noFill/>
          <a:ln>
            <a:noFill/>
          </a:ln>
        </p:spPr>
      </p:pic>
      <p:sp>
        <p:nvSpPr>
          <p:cNvPr id="16" name="Google Shape;16;p2"/>
          <p:cNvSpPr/>
          <p:nvPr/>
        </p:nvSpPr>
        <p:spPr>
          <a:xfrm rot="7028086">
            <a:off x="-2959595" y="-1603835"/>
            <a:ext cx="5233777"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rot="-3278870">
            <a:off x="7630221" y="4070612"/>
            <a:ext cx="2924071"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 name="Google Shape;18;p2"/>
          <p:cNvGrpSpPr/>
          <p:nvPr/>
        </p:nvGrpSpPr>
        <p:grpSpPr>
          <a:xfrm flipH="1" rot="899960">
            <a:off x="5758868" y="4078553"/>
            <a:ext cx="689154" cy="1060243"/>
            <a:chOff x="7848875" y="190500"/>
            <a:chExt cx="689175" cy="1060275"/>
          </a:xfrm>
        </p:grpSpPr>
        <p:pic>
          <p:nvPicPr>
            <p:cNvPr id="19" name="Google Shape;19;p2"/>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20" name="Google Shape;20;p2"/>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21" name="Google Shape;21;p2"/>
          <p:cNvGrpSpPr/>
          <p:nvPr/>
        </p:nvGrpSpPr>
        <p:grpSpPr>
          <a:xfrm>
            <a:off x="148387" y="2519350"/>
            <a:ext cx="1555266" cy="3252513"/>
            <a:chOff x="148387" y="2519350"/>
            <a:chExt cx="1555266" cy="3252513"/>
          </a:xfrm>
        </p:grpSpPr>
        <p:pic>
          <p:nvPicPr>
            <p:cNvPr id="22" name="Google Shape;22;p2"/>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23" name="Google Shape;23;p2"/>
            <p:cNvPicPr preferRelativeResize="0"/>
            <p:nvPr/>
          </p:nvPicPr>
          <p:blipFill>
            <a:blip r:embed="rId7">
              <a:alphaModFix/>
            </a:blip>
            <a:stretch>
              <a:fillRect/>
            </a:stretch>
          </p:blipFill>
          <p:spPr>
            <a:xfrm>
              <a:off x="148387" y="2519350"/>
              <a:ext cx="1521449" cy="3245750"/>
            </a:xfrm>
            <a:prstGeom prst="rect">
              <a:avLst/>
            </a:prstGeom>
            <a:noFill/>
            <a:ln>
              <a:noFill/>
            </a:ln>
          </p:spPr>
        </p:pic>
      </p:grpSp>
      <p:sp>
        <p:nvSpPr>
          <p:cNvPr id="24" name="Google Shape;24;p2"/>
          <p:cNvSpPr txBox="1"/>
          <p:nvPr>
            <p:ph type="ctrTitle"/>
          </p:nvPr>
        </p:nvSpPr>
        <p:spPr>
          <a:xfrm>
            <a:off x="2246700" y="1696016"/>
            <a:ext cx="4650600" cy="13608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25" name="Google Shape;25;p2"/>
          <p:cNvSpPr txBox="1"/>
          <p:nvPr>
            <p:ph idx="1" type="subTitle"/>
          </p:nvPr>
        </p:nvSpPr>
        <p:spPr>
          <a:xfrm>
            <a:off x="2246700" y="2990041"/>
            <a:ext cx="4650600" cy="4095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1400"/>
              <a:buNone/>
              <a:defRPr sz="17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61" name="Shape 161"/>
        <p:cNvGrpSpPr/>
        <p:nvPr/>
      </p:nvGrpSpPr>
      <p:grpSpPr>
        <a:xfrm>
          <a:off x="0" y="0"/>
          <a:ext cx="0" cy="0"/>
          <a:chOff x="0" y="0"/>
          <a:chExt cx="0" cy="0"/>
        </a:xfrm>
      </p:grpSpPr>
      <p:sp>
        <p:nvSpPr>
          <p:cNvPr id="162" name="Google Shape;162;p11"/>
          <p:cNvSpPr txBox="1"/>
          <p:nvPr>
            <p:ph hasCustomPrompt="1" type="title"/>
          </p:nvPr>
        </p:nvSpPr>
        <p:spPr>
          <a:xfrm>
            <a:off x="2051100" y="1817638"/>
            <a:ext cx="5041800" cy="10689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72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63" name="Google Shape;163;p11"/>
          <p:cNvSpPr txBox="1"/>
          <p:nvPr>
            <p:ph idx="1" type="subTitle"/>
          </p:nvPr>
        </p:nvSpPr>
        <p:spPr>
          <a:xfrm>
            <a:off x="2051100" y="3191463"/>
            <a:ext cx="5041800" cy="43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7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pic>
        <p:nvPicPr>
          <p:cNvPr id="164" name="Google Shape;164;p11"/>
          <p:cNvPicPr preferRelativeResize="0"/>
          <p:nvPr/>
        </p:nvPicPr>
        <p:blipFill>
          <a:blip r:embed="rId2">
            <a:alphaModFix/>
          </a:blip>
          <a:stretch>
            <a:fillRect/>
          </a:stretch>
        </p:blipFill>
        <p:spPr>
          <a:xfrm rot="-5400000">
            <a:off x="5611708" y="-1129634"/>
            <a:ext cx="3235387" cy="3245750"/>
          </a:xfrm>
          <a:prstGeom prst="rect">
            <a:avLst/>
          </a:prstGeom>
          <a:noFill/>
          <a:ln>
            <a:noFill/>
          </a:ln>
        </p:spPr>
      </p:pic>
      <p:pic>
        <p:nvPicPr>
          <p:cNvPr id="165" name="Google Shape;165;p11"/>
          <p:cNvPicPr preferRelativeResize="0"/>
          <p:nvPr/>
        </p:nvPicPr>
        <p:blipFill>
          <a:blip r:embed="rId3">
            <a:alphaModFix/>
          </a:blip>
          <a:stretch>
            <a:fillRect/>
          </a:stretch>
        </p:blipFill>
        <p:spPr>
          <a:xfrm rot="-626165">
            <a:off x="6275143" y="-683492"/>
            <a:ext cx="3226672" cy="2610048"/>
          </a:xfrm>
          <a:prstGeom prst="rect">
            <a:avLst/>
          </a:prstGeom>
          <a:noFill/>
          <a:ln>
            <a:noFill/>
          </a:ln>
        </p:spPr>
      </p:pic>
      <p:grpSp>
        <p:nvGrpSpPr>
          <p:cNvPr id="166" name="Google Shape;166;p11"/>
          <p:cNvGrpSpPr/>
          <p:nvPr/>
        </p:nvGrpSpPr>
        <p:grpSpPr>
          <a:xfrm>
            <a:off x="343170" y="3391396"/>
            <a:ext cx="1191613" cy="1630387"/>
            <a:chOff x="7848870" y="190509"/>
            <a:chExt cx="1191613" cy="1630387"/>
          </a:xfrm>
        </p:grpSpPr>
        <p:pic>
          <p:nvPicPr>
            <p:cNvPr id="167" name="Google Shape;167;p11"/>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168" name="Google Shape;168;p11"/>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169" name="Google Shape;169;p11"/>
          <p:cNvPicPr preferRelativeResize="0"/>
          <p:nvPr/>
        </p:nvPicPr>
        <p:blipFill>
          <a:blip r:embed="rId2">
            <a:alphaModFix/>
          </a:blip>
          <a:stretch>
            <a:fillRect/>
          </a:stretch>
        </p:blipFill>
        <p:spPr>
          <a:xfrm rot="6307499">
            <a:off x="-9611" y="-725022"/>
            <a:ext cx="3235387" cy="3245750"/>
          </a:xfrm>
          <a:prstGeom prst="rect">
            <a:avLst/>
          </a:prstGeom>
          <a:noFill/>
          <a:ln>
            <a:noFill/>
          </a:ln>
        </p:spPr>
      </p:pic>
      <p:pic>
        <p:nvPicPr>
          <p:cNvPr id="170" name="Google Shape;170;p11"/>
          <p:cNvPicPr preferRelativeResize="0"/>
          <p:nvPr/>
        </p:nvPicPr>
        <p:blipFill>
          <a:blip r:embed="rId3">
            <a:alphaModFix/>
          </a:blip>
          <a:stretch>
            <a:fillRect/>
          </a:stretch>
        </p:blipFill>
        <p:spPr>
          <a:xfrm rot="-5485857">
            <a:off x="-598050" y="-277670"/>
            <a:ext cx="4012569" cy="3245750"/>
          </a:xfrm>
          <a:prstGeom prst="rect">
            <a:avLst/>
          </a:prstGeom>
          <a:noFill/>
          <a:ln>
            <a:noFill/>
          </a:ln>
        </p:spPr>
      </p:pic>
      <p:sp>
        <p:nvSpPr>
          <p:cNvPr id="171" name="Google Shape;171;p11"/>
          <p:cNvSpPr/>
          <p:nvPr/>
        </p:nvSpPr>
        <p:spPr>
          <a:xfrm rot="7935552">
            <a:off x="-2502747" y="-1575666"/>
            <a:ext cx="5233746" cy="346473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1"/>
          <p:cNvSpPr/>
          <p:nvPr/>
        </p:nvSpPr>
        <p:spPr>
          <a:xfrm rot="-8678870">
            <a:off x="7751434" y="-1880286"/>
            <a:ext cx="2924071"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 name="Google Shape;173;p11"/>
          <p:cNvGrpSpPr/>
          <p:nvPr/>
        </p:nvGrpSpPr>
        <p:grpSpPr>
          <a:xfrm flipH="1" rot="899960">
            <a:off x="7985468" y="3854153"/>
            <a:ext cx="689154" cy="1060243"/>
            <a:chOff x="7848875" y="190500"/>
            <a:chExt cx="689175" cy="1060275"/>
          </a:xfrm>
        </p:grpSpPr>
        <p:pic>
          <p:nvPicPr>
            <p:cNvPr id="174" name="Google Shape;174;p11"/>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175" name="Google Shape;175;p11"/>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176" name="Google Shape;176;p11"/>
          <p:cNvGrpSpPr/>
          <p:nvPr/>
        </p:nvGrpSpPr>
        <p:grpSpPr>
          <a:xfrm>
            <a:off x="3596837" y="3783075"/>
            <a:ext cx="1555266" cy="3252513"/>
            <a:chOff x="148387" y="2519350"/>
            <a:chExt cx="1555266" cy="3252513"/>
          </a:xfrm>
        </p:grpSpPr>
        <p:pic>
          <p:nvPicPr>
            <p:cNvPr id="177" name="Google Shape;177;p11"/>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178" name="Google Shape;178;p11"/>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79" name="Shape 17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80" name="Shape 180"/>
        <p:cNvGrpSpPr/>
        <p:nvPr/>
      </p:nvGrpSpPr>
      <p:grpSpPr>
        <a:xfrm>
          <a:off x="0" y="0"/>
          <a:ext cx="0" cy="0"/>
          <a:chOff x="0" y="0"/>
          <a:chExt cx="0" cy="0"/>
        </a:xfrm>
      </p:grpSpPr>
      <p:pic>
        <p:nvPicPr>
          <p:cNvPr id="181" name="Google Shape;181;p13"/>
          <p:cNvPicPr preferRelativeResize="0"/>
          <p:nvPr/>
        </p:nvPicPr>
        <p:blipFill>
          <a:blip r:embed="rId2">
            <a:alphaModFix/>
          </a:blip>
          <a:stretch>
            <a:fillRect/>
          </a:stretch>
        </p:blipFill>
        <p:spPr>
          <a:xfrm rot="-6386155">
            <a:off x="7863993" y="-497325"/>
            <a:ext cx="3235385" cy="3245751"/>
          </a:xfrm>
          <a:prstGeom prst="rect">
            <a:avLst/>
          </a:prstGeom>
          <a:noFill/>
          <a:ln>
            <a:noFill/>
          </a:ln>
        </p:spPr>
      </p:pic>
      <p:pic>
        <p:nvPicPr>
          <p:cNvPr id="182" name="Google Shape;182;p13"/>
          <p:cNvPicPr preferRelativeResize="0"/>
          <p:nvPr/>
        </p:nvPicPr>
        <p:blipFill>
          <a:blip r:embed="rId3">
            <a:alphaModFix/>
          </a:blip>
          <a:stretch>
            <a:fillRect/>
          </a:stretch>
        </p:blipFill>
        <p:spPr>
          <a:xfrm flipH="1" rot="5789714">
            <a:off x="6485902" y="-591047"/>
            <a:ext cx="4012568" cy="3245747"/>
          </a:xfrm>
          <a:prstGeom prst="rect">
            <a:avLst/>
          </a:prstGeom>
          <a:noFill/>
          <a:ln>
            <a:noFill/>
          </a:ln>
        </p:spPr>
      </p:pic>
      <p:sp>
        <p:nvSpPr>
          <p:cNvPr id="183" name="Google Shape;183;p13"/>
          <p:cNvSpPr/>
          <p:nvPr/>
        </p:nvSpPr>
        <p:spPr>
          <a:xfrm rot="-7395688">
            <a:off x="8477928" y="-1332425"/>
            <a:ext cx="2924114" cy="2921907"/>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4" name="Google Shape;184;p13"/>
          <p:cNvPicPr preferRelativeResize="0"/>
          <p:nvPr/>
        </p:nvPicPr>
        <p:blipFill>
          <a:blip r:embed="rId3">
            <a:alphaModFix/>
          </a:blip>
          <a:stretch>
            <a:fillRect/>
          </a:stretch>
        </p:blipFill>
        <p:spPr>
          <a:xfrm rot="-10386697">
            <a:off x="-1943849" y="1971902"/>
            <a:ext cx="4012569" cy="3245749"/>
          </a:xfrm>
          <a:prstGeom prst="rect">
            <a:avLst/>
          </a:prstGeom>
          <a:noFill/>
          <a:ln>
            <a:noFill/>
          </a:ln>
        </p:spPr>
      </p:pic>
      <p:sp>
        <p:nvSpPr>
          <p:cNvPr id="185" name="Google Shape;185;p13"/>
          <p:cNvSpPr/>
          <p:nvPr/>
        </p:nvSpPr>
        <p:spPr>
          <a:xfrm rot="-7513249">
            <a:off x="-4250434" y="2473857"/>
            <a:ext cx="5233767" cy="3464677"/>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 name="Google Shape;186;p13"/>
          <p:cNvGrpSpPr/>
          <p:nvPr/>
        </p:nvGrpSpPr>
        <p:grpSpPr>
          <a:xfrm>
            <a:off x="8069620" y="3469709"/>
            <a:ext cx="1191613" cy="1630387"/>
            <a:chOff x="7848870" y="190509"/>
            <a:chExt cx="1191613" cy="1630387"/>
          </a:xfrm>
        </p:grpSpPr>
        <p:pic>
          <p:nvPicPr>
            <p:cNvPr id="187" name="Google Shape;187;p13"/>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188" name="Google Shape;188;p13"/>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189" name="Google Shape;189;p13"/>
          <p:cNvPicPr preferRelativeResize="0"/>
          <p:nvPr/>
        </p:nvPicPr>
        <p:blipFill>
          <a:blip r:embed="rId2">
            <a:alphaModFix/>
          </a:blip>
          <a:stretch>
            <a:fillRect/>
          </a:stretch>
        </p:blipFill>
        <p:spPr>
          <a:xfrm rot="10351711">
            <a:off x="-2032608" y="-1137524"/>
            <a:ext cx="3235387" cy="3245750"/>
          </a:xfrm>
          <a:prstGeom prst="rect">
            <a:avLst/>
          </a:prstGeom>
          <a:noFill/>
          <a:ln>
            <a:noFill/>
          </a:ln>
        </p:spPr>
      </p:pic>
      <p:grpSp>
        <p:nvGrpSpPr>
          <p:cNvPr id="190" name="Google Shape;190;p13"/>
          <p:cNvGrpSpPr/>
          <p:nvPr/>
        </p:nvGrpSpPr>
        <p:grpSpPr>
          <a:xfrm flipH="1" rot="986709">
            <a:off x="8084299" y="201233"/>
            <a:ext cx="689181" cy="1060285"/>
            <a:chOff x="7848875" y="190500"/>
            <a:chExt cx="689175" cy="1060275"/>
          </a:xfrm>
        </p:grpSpPr>
        <p:pic>
          <p:nvPicPr>
            <p:cNvPr id="191" name="Google Shape;191;p13"/>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192" name="Google Shape;192;p13"/>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193" name="Google Shape;193;p13"/>
          <p:cNvSpPr txBox="1"/>
          <p:nvPr>
            <p:ph type="title"/>
          </p:nvPr>
        </p:nvSpPr>
        <p:spPr>
          <a:xfrm>
            <a:off x="978750" y="18195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4" name="Google Shape;194;p13"/>
          <p:cNvSpPr txBox="1"/>
          <p:nvPr>
            <p:ph hasCustomPrompt="1" idx="2" type="title"/>
          </p:nvPr>
        </p:nvSpPr>
        <p:spPr>
          <a:xfrm>
            <a:off x="1765638" y="12417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 name="Google Shape;195;p13"/>
          <p:cNvSpPr txBox="1"/>
          <p:nvPr>
            <p:ph idx="1" type="subTitle"/>
          </p:nvPr>
        </p:nvSpPr>
        <p:spPr>
          <a:xfrm>
            <a:off x="978750" y="22761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6" name="Google Shape;196;p13"/>
          <p:cNvSpPr txBox="1"/>
          <p:nvPr>
            <p:ph idx="3" type="title"/>
          </p:nvPr>
        </p:nvSpPr>
        <p:spPr>
          <a:xfrm>
            <a:off x="3433725" y="18195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97" name="Google Shape;197;p13"/>
          <p:cNvSpPr txBox="1"/>
          <p:nvPr>
            <p:ph hasCustomPrompt="1" idx="4" type="title"/>
          </p:nvPr>
        </p:nvSpPr>
        <p:spPr>
          <a:xfrm>
            <a:off x="4223100" y="12417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8" name="Google Shape;198;p13"/>
          <p:cNvSpPr txBox="1"/>
          <p:nvPr>
            <p:ph idx="5" type="subTitle"/>
          </p:nvPr>
        </p:nvSpPr>
        <p:spPr>
          <a:xfrm>
            <a:off x="3433725" y="22761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9" name="Google Shape;199;p13"/>
          <p:cNvSpPr txBox="1"/>
          <p:nvPr>
            <p:ph idx="6" type="title"/>
          </p:nvPr>
        </p:nvSpPr>
        <p:spPr>
          <a:xfrm>
            <a:off x="5888925" y="18195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0" name="Google Shape;200;p13"/>
          <p:cNvSpPr txBox="1"/>
          <p:nvPr>
            <p:ph hasCustomPrompt="1" idx="7" type="title"/>
          </p:nvPr>
        </p:nvSpPr>
        <p:spPr>
          <a:xfrm>
            <a:off x="6676050" y="12417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1" name="Google Shape;201;p13"/>
          <p:cNvSpPr txBox="1"/>
          <p:nvPr>
            <p:ph idx="8" type="subTitle"/>
          </p:nvPr>
        </p:nvSpPr>
        <p:spPr>
          <a:xfrm>
            <a:off x="5888925" y="22761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02" name="Google Shape;202;p13"/>
          <p:cNvSpPr txBox="1"/>
          <p:nvPr>
            <p:ph idx="9" type="title"/>
          </p:nvPr>
        </p:nvSpPr>
        <p:spPr>
          <a:xfrm>
            <a:off x="978750" y="36089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3" name="Google Shape;203;p13"/>
          <p:cNvSpPr txBox="1"/>
          <p:nvPr>
            <p:ph hasCustomPrompt="1" idx="13" type="title"/>
          </p:nvPr>
        </p:nvSpPr>
        <p:spPr>
          <a:xfrm>
            <a:off x="1765638" y="30311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4" name="Google Shape;204;p13"/>
          <p:cNvSpPr txBox="1"/>
          <p:nvPr>
            <p:ph idx="14" type="subTitle"/>
          </p:nvPr>
        </p:nvSpPr>
        <p:spPr>
          <a:xfrm>
            <a:off x="978750" y="40655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05" name="Google Shape;205;p13"/>
          <p:cNvSpPr txBox="1"/>
          <p:nvPr>
            <p:ph idx="15" type="title"/>
          </p:nvPr>
        </p:nvSpPr>
        <p:spPr>
          <a:xfrm>
            <a:off x="3433725" y="36089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6" name="Google Shape;206;p13"/>
          <p:cNvSpPr txBox="1"/>
          <p:nvPr>
            <p:ph hasCustomPrompt="1" idx="16" type="title"/>
          </p:nvPr>
        </p:nvSpPr>
        <p:spPr>
          <a:xfrm>
            <a:off x="4223100" y="30311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07" name="Google Shape;207;p13"/>
          <p:cNvSpPr txBox="1"/>
          <p:nvPr>
            <p:ph idx="17" type="subTitle"/>
          </p:nvPr>
        </p:nvSpPr>
        <p:spPr>
          <a:xfrm>
            <a:off x="3433725" y="40655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08" name="Google Shape;208;p13"/>
          <p:cNvSpPr txBox="1"/>
          <p:nvPr>
            <p:ph idx="18" type="title"/>
          </p:nvPr>
        </p:nvSpPr>
        <p:spPr>
          <a:xfrm>
            <a:off x="5888925" y="3608944"/>
            <a:ext cx="22764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9" name="Google Shape;209;p13"/>
          <p:cNvSpPr txBox="1"/>
          <p:nvPr>
            <p:ph hasCustomPrompt="1" idx="19" type="title"/>
          </p:nvPr>
        </p:nvSpPr>
        <p:spPr>
          <a:xfrm>
            <a:off x="6676050" y="3031122"/>
            <a:ext cx="697800" cy="5934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10" name="Google Shape;210;p13"/>
          <p:cNvSpPr txBox="1"/>
          <p:nvPr>
            <p:ph idx="20" type="subTitle"/>
          </p:nvPr>
        </p:nvSpPr>
        <p:spPr>
          <a:xfrm>
            <a:off x="5888925" y="4065531"/>
            <a:ext cx="227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1" name="Google Shape;211;p13"/>
          <p:cNvSpPr txBox="1"/>
          <p:nvPr>
            <p:ph idx="21"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12" name="Shape 212"/>
        <p:cNvGrpSpPr/>
        <p:nvPr/>
      </p:nvGrpSpPr>
      <p:grpSpPr>
        <a:xfrm>
          <a:off x="0" y="0"/>
          <a:ext cx="0" cy="0"/>
          <a:chOff x="0" y="0"/>
          <a:chExt cx="0" cy="0"/>
        </a:xfrm>
      </p:grpSpPr>
      <p:sp>
        <p:nvSpPr>
          <p:cNvPr id="213" name="Google Shape;213;p14"/>
          <p:cNvSpPr txBox="1"/>
          <p:nvPr>
            <p:ph type="title"/>
          </p:nvPr>
        </p:nvSpPr>
        <p:spPr>
          <a:xfrm>
            <a:off x="2290025" y="3131875"/>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2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14" name="Google Shape;214;p14"/>
          <p:cNvSpPr txBox="1"/>
          <p:nvPr>
            <p:ph idx="1" type="subTitle"/>
          </p:nvPr>
        </p:nvSpPr>
        <p:spPr>
          <a:xfrm>
            <a:off x="1458125" y="1479725"/>
            <a:ext cx="6227700" cy="174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5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pic>
        <p:nvPicPr>
          <p:cNvPr id="215" name="Google Shape;215;p14"/>
          <p:cNvPicPr preferRelativeResize="0"/>
          <p:nvPr/>
        </p:nvPicPr>
        <p:blipFill>
          <a:blip r:embed="rId2">
            <a:alphaModFix/>
          </a:blip>
          <a:stretch>
            <a:fillRect/>
          </a:stretch>
        </p:blipFill>
        <p:spPr>
          <a:xfrm rot="8418748">
            <a:off x="-959907" y="-523434"/>
            <a:ext cx="3235387" cy="3245749"/>
          </a:xfrm>
          <a:prstGeom prst="rect">
            <a:avLst/>
          </a:prstGeom>
          <a:noFill/>
          <a:ln>
            <a:noFill/>
          </a:ln>
        </p:spPr>
      </p:pic>
      <p:pic>
        <p:nvPicPr>
          <p:cNvPr id="216" name="Google Shape;216;p14"/>
          <p:cNvPicPr preferRelativeResize="0"/>
          <p:nvPr/>
        </p:nvPicPr>
        <p:blipFill>
          <a:blip r:embed="rId3">
            <a:alphaModFix/>
          </a:blip>
          <a:stretch>
            <a:fillRect/>
          </a:stretch>
        </p:blipFill>
        <p:spPr>
          <a:xfrm rot="-6335489">
            <a:off x="-522457" y="-559862"/>
            <a:ext cx="3226671" cy="2610049"/>
          </a:xfrm>
          <a:prstGeom prst="rect">
            <a:avLst/>
          </a:prstGeom>
          <a:noFill/>
          <a:ln>
            <a:noFill/>
          </a:ln>
        </p:spPr>
      </p:pic>
      <p:grpSp>
        <p:nvGrpSpPr>
          <p:cNvPr id="217" name="Google Shape;217;p14"/>
          <p:cNvGrpSpPr/>
          <p:nvPr/>
        </p:nvGrpSpPr>
        <p:grpSpPr>
          <a:xfrm>
            <a:off x="8044776" y="439694"/>
            <a:ext cx="1191613" cy="1630387"/>
            <a:chOff x="7848870" y="190509"/>
            <a:chExt cx="1191613" cy="1630387"/>
          </a:xfrm>
        </p:grpSpPr>
        <p:pic>
          <p:nvPicPr>
            <p:cNvPr id="218" name="Google Shape;218;p14"/>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219" name="Google Shape;219;p14"/>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220" name="Google Shape;220;p14"/>
          <p:cNvPicPr preferRelativeResize="0"/>
          <p:nvPr/>
        </p:nvPicPr>
        <p:blipFill>
          <a:blip r:embed="rId2">
            <a:alphaModFix/>
          </a:blip>
          <a:stretch>
            <a:fillRect/>
          </a:stretch>
        </p:blipFill>
        <p:spPr>
          <a:xfrm rot="-711863">
            <a:off x="6395922" y="2617772"/>
            <a:ext cx="3235388" cy="3245748"/>
          </a:xfrm>
          <a:prstGeom prst="rect">
            <a:avLst/>
          </a:prstGeom>
          <a:noFill/>
          <a:ln>
            <a:noFill/>
          </a:ln>
        </p:spPr>
      </p:pic>
      <p:pic>
        <p:nvPicPr>
          <p:cNvPr id="221" name="Google Shape;221;p14"/>
          <p:cNvPicPr preferRelativeResize="0"/>
          <p:nvPr/>
        </p:nvPicPr>
        <p:blipFill>
          <a:blip r:embed="rId3">
            <a:alphaModFix/>
          </a:blip>
          <a:stretch>
            <a:fillRect/>
          </a:stretch>
        </p:blipFill>
        <p:spPr>
          <a:xfrm rot="5531839">
            <a:off x="5216128" y="2914829"/>
            <a:ext cx="4012569" cy="3245751"/>
          </a:xfrm>
          <a:prstGeom prst="rect">
            <a:avLst/>
          </a:prstGeom>
          <a:noFill/>
          <a:ln>
            <a:noFill/>
          </a:ln>
        </p:spPr>
      </p:pic>
      <p:sp>
        <p:nvSpPr>
          <p:cNvPr id="222" name="Google Shape;222;p14"/>
          <p:cNvSpPr/>
          <p:nvPr/>
        </p:nvSpPr>
        <p:spPr>
          <a:xfrm rot="-2701094">
            <a:off x="5983383" y="3895703"/>
            <a:ext cx="5233673" cy="3464752"/>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rot="7521146">
            <a:off x="-2037618" y="-1802273"/>
            <a:ext cx="3909752"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 name="Google Shape;224;p14"/>
          <p:cNvGrpSpPr/>
          <p:nvPr/>
        </p:nvGrpSpPr>
        <p:grpSpPr>
          <a:xfrm flipH="1" rot="899960">
            <a:off x="370512" y="3995713"/>
            <a:ext cx="689154" cy="1060243"/>
            <a:chOff x="7848875" y="190500"/>
            <a:chExt cx="689175" cy="1060275"/>
          </a:xfrm>
        </p:grpSpPr>
        <p:pic>
          <p:nvPicPr>
            <p:cNvPr id="225" name="Google Shape;225;p14"/>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226" name="Google Shape;226;p14"/>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227" name="Google Shape;227;p14"/>
          <p:cNvGrpSpPr/>
          <p:nvPr/>
        </p:nvGrpSpPr>
        <p:grpSpPr>
          <a:xfrm rot="-7224987">
            <a:off x="5933287" y="-1192333"/>
            <a:ext cx="1555323" cy="3252633"/>
            <a:chOff x="148387" y="2519350"/>
            <a:chExt cx="1555266" cy="3252513"/>
          </a:xfrm>
        </p:grpSpPr>
        <p:pic>
          <p:nvPicPr>
            <p:cNvPr id="228" name="Google Shape;228;p14"/>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229" name="Google Shape;229;p14"/>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230" name="Shape 230"/>
        <p:cNvGrpSpPr/>
        <p:nvPr/>
      </p:nvGrpSpPr>
      <p:grpSpPr>
        <a:xfrm>
          <a:off x="0" y="0"/>
          <a:ext cx="0" cy="0"/>
          <a:chOff x="0" y="0"/>
          <a:chExt cx="0" cy="0"/>
        </a:xfrm>
      </p:grpSpPr>
      <p:pic>
        <p:nvPicPr>
          <p:cNvPr id="231" name="Google Shape;231;p15"/>
          <p:cNvPicPr preferRelativeResize="0"/>
          <p:nvPr/>
        </p:nvPicPr>
        <p:blipFill>
          <a:blip r:embed="rId2">
            <a:alphaModFix/>
          </a:blip>
          <a:stretch>
            <a:fillRect/>
          </a:stretch>
        </p:blipFill>
        <p:spPr>
          <a:xfrm rot="10560218">
            <a:off x="6412013" y="-1036893"/>
            <a:ext cx="3235387" cy="3245750"/>
          </a:xfrm>
          <a:prstGeom prst="rect">
            <a:avLst/>
          </a:prstGeom>
          <a:noFill/>
          <a:ln>
            <a:noFill/>
          </a:ln>
        </p:spPr>
      </p:pic>
      <p:pic>
        <p:nvPicPr>
          <p:cNvPr id="232" name="Google Shape;232;p15"/>
          <p:cNvPicPr preferRelativeResize="0"/>
          <p:nvPr/>
        </p:nvPicPr>
        <p:blipFill>
          <a:blip r:embed="rId3">
            <a:alphaModFix/>
          </a:blip>
          <a:stretch>
            <a:fillRect/>
          </a:stretch>
        </p:blipFill>
        <p:spPr>
          <a:xfrm rot="-1233137">
            <a:off x="5492216" y="-999793"/>
            <a:ext cx="4012567" cy="3245750"/>
          </a:xfrm>
          <a:prstGeom prst="rect">
            <a:avLst/>
          </a:prstGeom>
          <a:noFill/>
          <a:ln>
            <a:noFill/>
          </a:ln>
        </p:spPr>
      </p:pic>
      <p:sp>
        <p:nvSpPr>
          <p:cNvPr id="233" name="Google Shape;233;p15"/>
          <p:cNvSpPr/>
          <p:nvPr/>
        </p:nvSpPr>
        <p:spPr>
          <a:xfrm rot="1521208">
            <a:off x="6516602" y="-2245290"/>
            <a:ext cx="5233793" cy="3464821"/>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 name="Google Shape;234;p15"/>
          <p:cNvGrpSpPr/>
          <p:nvPr/>
        </p:nvGrpSpPr>
        <p:grpSpPr>
          <a:xfrm>
            <a:off x="312232" y="351446"/>
            <a:ext cx="1191613" cy="1630387"/>
            <a:chOff x="7848870" y="190509"/>
            <a:chExt cx="1191613" cy="1630387"/>
          </a:xfrm>
        </p:grpSpPr>
        <p:pic>
          <p:nvPicPr>
            <p:cNvPr id="235" name="Google Shape;235;p15"/>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236" name="Google Shape;236;p15"/>
            <p:cNvPicPr preferRelativeResize="0"/>
            <p:nvPr/>
          </p:nvPicPr>
          <p:blipFill>
            <a:blip r:embed="rId5">
              <a:alphaModFix/>
            </a:blip>
            <a:stretch>
              <a:fillRect/>
            </a:stretch>
          </p:blipFill>
          <p:spPr>
            <a:xfrm>
              <a:off x="7848870" y="190509"/>
              <a:ext cx="1160058" cy="1598832"/>
            </a:xfrm>
            <a:prstGeom prst="rect">
              <a:avLst/>
            </a:prstGeom>
            <a:noFill/>
            <a:ln>
              <a:noFill/>
            </a:ln>
          </p:spPr>
        </p:pic>
      </p:grpSp>
      <p:grpSp>
        <p:nvGrpSpPr>
          <p:cNvPr id="237" name="Google Shape;237;p15"/>
          <p:cNvGrpSpPr/>
          <p:nvPr/>
        </p:nvGrpSpPr>
        <p:grpSpPr>
          <a:xfrm flipH="1">
            <a:off x="7252087" y="2757650"/>
            <a:ext cx="1555266" cy="3252513"/>
            <a:chOff x="148387" y="2519350"/>
            <a:chExt cx="1555266" cy="3252513"/>
          </a:xfrm>
        </p:grpSpPr>
        <p:pic>
          <p:nvPicPr>
            <p:cNvPr id="238" name="Google Shape;238;p15"/>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239" name="Google Shape;239;p15"/>
            <p:cNvPicPr preferRelativeResize="0"/>
            <p:nvPr/>
          </p:nvPicPr>
          <p:blipFill>
            <a:blip r:embed="rId7">
              <a:alphaModFix/>
            </a:blip>
            <a:stretch>
              <a:fillRect/>
            </a:stretch>
          </p:blipFill>
          <p:spPr>
            <a:xfrm>
              <a:off x="148387" y="2519350"/>
              <a:ext cx="1521449" cy="3245750"/>
            </a:xfrm>
            <a:prstGeom prst="rect">
              <a:avLst/>
            </a:prstGeom>
            <a:noFill/>
            <a:ln>
              <a:noFill/>
            </a:ln>
          </p:spPr>
        </p:pic>
      </p:grpSp>
      <p:pic>
        <p:nvPicPr>
          <p:cNvPr id="240" name="Google Shape;240;p15"/>
          <p:cNvPicPr preferRelativeResize="0"/>
          <p:nvPr/>
        </p:nvPicPr>
        <p:blipFill>
          <a:blip r:embed="rId2">
            <a:alphaModFix/>
          </a:blip>
          <a:stretch>
            <a:fillRect/>
          </a:stretch>
        </p:blipFill>
        <p:spPr>
          <a:xfrm rot="1832817">
            <a:off x="-1427706" y="1844721"/>
            <a:ext cx="3235387" cy="3245749"/>
          </a:xfrm>
          <a:prstGeom prst="rect">
            <a:avLst/>
          </a:prstGeom>
          <a:noFill/>
          <a:ln>
            <a:noFill/>
          </a:ln>
        </p:spPr>
      </p:pic>
      <p:pic>
        <p:nvPicPr>
          <p:cNvPr id="241" name="Google Shape;241;p15"/>
          <p:cNvPicPr preferRelativeResize="0"/>
          <p:nvPr/>
        </p:nvPicPr>
        <p:blipFill>
          <a:blip r:embed="rId3">
            <a:alphaModFix/>
          </a:blip>
          <a:stretch>
            <a:fillRect/>
          </a:stretch>
        </p:blipFill>
        <p:spPr>
          <a:xfrm rot="-9960539">
            <a:off x="-1357707" y="2115371"/>
            <a:ext cx="4012568" cy="3245750"/>
          </a:xfrm>
          <a:prstGeom prst="rect">
            <a:avLst/>
          </a:prstGeom>
          <a:noFill/>
          <a:ln>
            <a:noFill/>
          </a:ln>
        </p:spPr>
      </p:pic>
      <p:sp>
        <p:nvSpPr>
          <p:cNvPr id="242" name="Google Shape;242;p15"/>
          <p:cNvSpPr/>
          <p:nvPr/>
        </p:nvSpPr>
        <p:spPr>
          <a:xfrm rot="3460890">
            <a:off x="-3461182" y="2847082"/>
            <a:ext cx="5233758" cy="3464741"/>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43" name="Google Shape;243;p15"/>
          <p:cNvSpPr txBox="1"/>
          <p:nvPr>
            <p:ph idx="1" type="subTitle"/>
          </p:nvPr>
        </p:nvSpPr>
        <p:spPr>
          <a:xfrm>
            <a:off x="2360813" y="2531200"/>
            <a:ext cx="4291800" cy="669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4" name="Google Shape;244;p15"/>
          <p:cNvSpPr txBox="1"/>
          <p:nvPr>
            <p:ph type="title"/>
          </p:nvPr>
        </p:nvSpPr>
        <p:spPr>
          <a:xfrm>
            <a:off x="2360813" y="1550300"/>
            <a:ext cx="4291800" cy="106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sz="9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245" name="Shape 245"/>
        <p:cNvGrpSpPr/>
        <p:nvPr/>
      </p:nvGrpSpPr>
      <p:grpSpPr>
        <a:xfrm>
          <a:off x="0" y="0"/>
          <a:ext cx="0" cy="0"/>
          <a:chOff x="0" y="0"/>
          <a:chExt cx="0" cy="0"/>
        </a:xfrm>
      </p:grpSpPr>
      <p:pic>
        <p:nvPicPr>
          <p:cNvPr id="246" name="Google Shape;246;p16"/>
          <p:cNvPicPr preferRelativeResize="0"/>
          <p:nvPr/>
        </p:nvPicPr>
        <p:blipFill>
          <a:blip r:embed="rId2">
            <a:alphaModFix/>
          </a:blip>
          <a:stretch>
            <a:fillRect/>
          </a:stretch>
        </p:blipFill>
        <p:spPr>
          <a:xfrm rot="10560218">
            <a:off x="6412013" y="-1036893"/>
            <a:ext cx="3235387" cy="3245750"/>
          </a:xfrm>
          <a:prstGeom prst="rect">
            <a:avLst/>
          </a:prstGeom>
          <a:noFill/>
          <a:ln>
            <a:noFill/>
          </a:ln>
        </p:spPr>
      </p:pic>
      <p:pic>
        <p:nvPicPr>
          <p:cNvPr id="247" name="Google Shape;247;p16"/>
          <p:cNvPicPr preferRelativeResize="0"/>
          <p:nvPr/>
        </p:nvPicPr>
        <p:blipFill>
          <a:blip r:embed="rId3">
            <a:alphaModFix/>
          </a:blip>
          <a:stretch>
            <a:fillRect/>
          </a:stretch>
        </p:blipFill>
        <p:spPr>
          <a:xfrm rot="-1233137">
            <a:off x="5492216" y="-999793"/>
            <a:ext cx="4012567" cy="3245750"/>
          </a:xfrm>
          <a:prstGeom prst="rect">
            <a:avLst/>
          </a:prstGeom>
          <a:noFill/>
          <a:ln>
            <a:noFill/>
          </a:ln>
        </p:spPr>
      </p:pic>
      <p:sp>
        <p:nvSpPr>
          <p:cNvPr id="248" name="Google Shape;248;p16"/>
          <p:cNvSpPr/>
          <p:nvPr/>
        </p:nvSpPr>
        <p:spPr>
          <a:xfrm rot="1521208">
            <a:off x="6510077" y="-2225715"/>
            <a:ext cx="5233793" cy="3464821"/>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 name="Google Shape;249;p16"/>
          <p:cNvGrpSpPr/>
          <p:nvPr/>
        </p:nvGrpSpPr>
        <p:grpSpPr>
          <a:xfrm>
            <a:off x="312232" y="351446"/>
            <a:ext cx="1191613" cy="1630387"/>
            <a:chOff x="7848870" y="190509"/>
            <a:chExt cx="1191613" cy="1630387"/>
          </a:xfrm>
        </p:grpSpPr>
        <p:pic>
          <p:nvPicPr>
            <p:cNvPr id="250" name="Google Shape;250;p16"/>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251" name="Google Shape;251;p16"/>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252" name="Google Shape;252;p16"/>
          <p:cNvPicPr preferRelativeResize="0"/>
          <p:nvPr/>
        </p:nvPicPr>
        <p:blipFill>
          <a:blip r:embed="rId2">
            <a:alphaModFix/>
          </a:blip>
          <a:stretch>
            <a:fillRect/>
          </a:stretch>
        </p:blipFill>
        <p:spPr>
          <a:xfrm rot="1832817">
            <a:off x="-1427706" y="1844721"/>
            <a:ext cx="3235387" cy="3245749"/>
          </a:xfrm>
          <a:prstGeom prst="rect">
            <a:avLst/>
          </a:prstGeom>
          <a:noFill/>
          <a:ln>
            <a:noFill/>
          </a:ln>
        </p:spPr>
      </p:pic>
      <p:pic>
        <p:nvPicPr>
          <p:cNvPr id="253" name="Google Shape;253;p16"/>
          <p:cNvPicPr preferRelativeResize="0"/>
          <p:nvPr/>
        </p:nvPicPr>
        <p:blipFill>
          <a:blip r:embed="rId3">
            <a:alphaModFix/>
          </a:blip>
          <a:stretch>
            <a:fillRect/>
          </a:stretch>
        </p:blipFill>
        <p:spPr>
          <a:xfrm rot="-9960539">
            <a:off x="-1357707" y="2115371"/>
            <a:ext cx="4012568" cy="3245750"/>
          </a:xfrm>
          <a:prstGeom prst="rect">
            <a:avLst/>
          </a:prstGeom>
          <a:noFill/>
          <a:ln>
            <a:noFill/>
          </a:ln>
        </p:spPr>
      </p:pic>
      <p:sp>
        <p:nvSpPr>
          <p:cNvPr id="254" name="Google Shape;254;p16"/>
          <p:cNvSpPr txBox="1"/>
          <p:nvPr>
            <p:ph idx="1" type="subTitle"/>
          </p:nvPr>
        </p:nvSpPr>
        <p:spPr>
          <a:xfrm>
            <a:off x="1401575" y="4066094"/>
            <a:ext cx="6340800" cy="542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5" name="Google Shape;255;p16"/>
          <p:cNvSpPr txBox="1"/>
          <p:nvPr>
            <p:ph type="title"/>
          </p:nvPr>
        </p:nvSpPr>
        <p:spPr>
          <a:xfrm>
            <a:off x="1401575" y="3119300"/>
            <a:ext cx="6340800" cy="92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56" name="Google Shape;256;p16"/>
          <p:cNvGrpSpPr/>
          <p:nvPr/>
        </p:nvGrpSpPr>
        <p:grpSpPr>
          <a:xfrm flipH="1">
            <a:off x="8424000" y="1065488"/>
            <a:ext cx="689175" cy="1060275"/>
            <a:chOff x="7848875" y="190500"/>
            <a:chExt cx="689175" cy="1060275"/>
          </a:xfrm>
        </p:grpSpPr>
        <p:pic>
          <p:nvPicPr>
            <p:cNvPr id="257" name="Google Shape;257;p16"/>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258" name="Google Shape;258;p16"/>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259" name="Google Shape;259;p16"/>
          <p:cNvSpPr/>
          <p:nvPr/>
        </p:nvSpPr>
        <p:spPr>
          <a:xfrm rot="3823070">
            <a:off x="-2428646" y="3701708"/>
            <a:ext cx="3601059" cy="2921845"/>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260" name="Shape 260"/>
        <p:cNvGrpSpPr/>
        <p:nvPr/>
      </p:nvGrpSpPr>
      <p:grpSpPr>
        <a:xfrm>
          <a:off x="0" y="0"/>
          <a:ext cx="0" cy="0"/>
          <a:chOff x="0" y="0"/>
          <a:chExt cx="0" cy="0"/>
        </a:xfrm>
      </p:grpSpPr>
      <p:pic>
        <p:nvPicPr>
          <p:cNvPr id="261" name="Google Shape;261;p17"/>
          <p:cNvPicPr preferRelativeResize="0"/>
          <p:nvPr/>
        </p:nvPicPr>
        <p:blipFill>
          <a:blip r:embed="rId2">
            <a:alphaModFix/>
          </a:blip>
          <a:stretch>
            <a:fillRect/>
          </a:stretch>
        </p:blipFill>
        <p:spPr>
          <a:xfrm flipH="1" rot="-6426975">
            <a:off x="5478802" y="3662085"/>
            <a:ext cx="3235387" cy="3245749"/>
          </a:xfrm>
          <a:prstGeom prst="rect">
            <a:avLst/>
          </a:prstGeom>
          <a:noFill/>
          <a:ln>
            <a:noFill/>
          </a:ln>
        </p:spPr>
      </p:pic>
      <p:pic>
        <p:nvPicPr>
          <p:cNvPr id="262" name="Google Shape;262;p17"/>
          <p:cNvPicPr preferRelativeResize="0"/>
          <p:nvPr/>
        </p:nvPicPr>
        <p:blipFill>
          <a:blip r:embed="rId3">
            <a:alphaModFix/>
          </a:blip>
          <a:stretch>
            <a:fillRect/>
          </a:stretch>
        </p:blipFill>
        <p:spPr>
          <a:xfrm flipH="1" rot="-10630399">
            <a:off x="5868328" y="3026479"/>
            <a:ext cx="4012567" cy="3245749"/>
          </a:xfrm>
          <a:prstGeom prst="rect">
            <a:avLst/>
          </a:prstGeom>
          <a:noFill/>
          <a:ln>
            <a:noFill/>
          </a:ln>
        </p:spPr>
      </p:pic>
      <p:sp>
        <p:nvSpPr>
          <p:cNvPr id="263" name="Google Shape;263;p17"/>
          <p:cNvSpPr/>
          <p:nvPr/>
        </p:nvSpPr>
        <p:spPr>
          <a:xfrm flipH="1" rot="7996791">
            <a:off x="6561137" y="4392642"/>
            <a:ext cx="4206607" cy="2226777"/>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4" name="Google Shape;264;p17"/>
          <p:cNvPicPr preferRelativeResize="0"/>
          <p:nvPr/>
        </p:nvPicPr>
        <p:blipFill>
          <a:blip r:embed="rId2">
            <a:alphaModFix/>
          </a:blip>
          <a:stretch>
            <a:fillRect/>
          </a:stretch>
        </p:blipFill>
        <p:spPr>
          <a:xfrm flipH="1" rot="1362699">
            <a:off x="-1688779" y="2253495"/>
            <a:ext cx="3235386" cy="3245749"/>
          </a:xfrm>
          <a:prstGeom prst="rect">
            <a:avLst/>
          </a:prstGeom>
          <a:noFill/>
          <a:ln>
            <a:noFill/>
          </a:ln>
        </p:spPr>
      </p:pic>
      <p:pic>
        <p:nvPicPr>
          <p:cNvPr id="265" name="Google Shape;265;p17"/>
          <p:cNvPicPr preferRelativeResize="0"/>
          <p:nvPr/>
        </p:nvPicPr>
        <p:blipFill>
          <a:blip r:embed="rId3">
            <a:alphaModFix/>
          </a:blip>
          <a:stretch>
            <a:fillRect/>
          </a:stretch>
        </p:blipFill>
        <p:spPr>
          <a:xfrm flipH="1" rot="-1290744">
            <a:off x="-1277152" y="-360857"/>
            <a:ext cx="4012568" cy="3245749"/>
          </a:xfrm>
          <a:prstGeom prst="rect">
            <a:avLst/>
          </a:prstGeom>
          <a:noFill/>
          <a:ln>
            <a:noFill/>
          </a:ln>
        </p:spPr>
      </p:pic>
      <p:sp>
        <p:nvSpPr>
          <p:cNvPr id="266" name="Google Shape;266;p17"/>
          <p:cNvSpPr/>
          <p:nvPr/>
        </p:nvSpPr>
        <p:spPr>
          <a:xfrm flipH="1" rot="-4045081">
            <a:off x="-3616068" y="-970180"/>
            <a:ext cx="5233782" cy="3464807"/>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7"/>
          <p:cNvSpPr txBox="1"/>
          <p:nvPr>
            <p:ph idx="1" type="subTitle"/>
          </p:nvPr>
        </p:nvSpPr>
        <p:spPr>
          <a:xfrm>
            <a:off x="1811275" y="4119962"/>
            <a:ext cx="5391000" cy="487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8" name="Google Shape;268;p17"/>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69" name="Google Shape;269;p17"/>
          <p:cNvGrpSpPr/>
          <p:nvPr/>
        </p:nvGrpSpPr>
        <p:grpSpPr>
          <a:xfrm flipH="1">
            <a:off x="8319863" y="1279838"/>
            <a:ext cx="689175" cy="1060275"/>
            <a:chOff x="7848875" y="190500"/>
            <a:chExt cx="689175" cy="1060275"/>
          </a:xfrm>
        </p:grpSpPr>
        <p:pic>
          <p:nvPicPr>
            <p:cNvPr id="270" name="Google Shape;270;p17"/>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271" name="Google Shape;271;p17"/>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272" name="Google Shape;272;p17"/>
          <p:cNvGrpSpPr/>
          <p:nvPr/>
        </p:nvGrpSpPr>
        <p:grpSpPr>
          <a:xfrm>
            <a:off x="285732" y="3358359"/>
            <a:ext cx="1191613" cy="1630387"/>
            <a:chOff x="7848870" y="190509"/>
            <a:chExt cx="1191613" cy="1630387"/>
          </a:xfrm>
        </p:grpSpPr>
        <p:pic>
          <p:nvPicPr>
            <p:cNvPr id="273" name="Google Shape;273;p17"/>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274" name="Google Shape;274;p17"/>
            <p:cNvPicPr preferRelativeResize="0"/>
            <p:nvPr/>
          </p:nvPicPr>
          <p:blipFill>
            <a:blip r:embed="rId5">
              <a:alphaModFix/>
            </a:blip>
            <a:stretch>
              <a:fillRect/>
            </a:stretch>
          </p:blipFill>
          <p:spPr>
            <a:xfrm>
              <a:off x="7848870" y="190509"/>
              <a:ext cx="1160058" cy="1598832"/>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275" name="Shape 275"/>
        <p:cNvGrpSpPr/>
        <p:nvPr/>
      </p:nvGrpSpPr>
      <p:grpSpPr>
        <a:xfrm>
          <a:off x="0" y="0"/>
          <a:ext cx="0" cy="0"/>
          <a:chOff x="0" y="0"/>
          <a:chExt cx="0" cy="0"/>
        </a:xfrm>
      </p:grpSpPr>
      <p:pic>
        <p:nvPicPr>
          <p:cNvPr id="276" name="Google Shape;276;p18"/>
          <p:cNvPicPr preferRelativeResize="0"/>
          <p:nvPr/>
        </p:nvPicPr>
        <p:blipFill>
          <a:blip r:embed="rId2">
            <a:alphaModFix/>
          </a:blip>
          <a:stretch>
            <a:fillRect/>
          </a:stretch>
        </p:blipFill>
        <p:spPr>
          <a:xfrm rot="10630399">
            <a:off x="-1059872" y="2628154"/>
            <a:ext cx="4012567" cy="3245749"/>
          </a:xfrm>
          <a:prstGeom prst="rect">
            <a:avLst/>
          </a:prstGeom>
          <a:noFill/>
          <a:ln>
            <a:noFill/>
          </a:ln>
        </p:spPr>
      </p:pic>
      <p:pic>
        <p:nvPicPr>
          <p:cNvPr id="277" name="Google Shape;277;p18"/>
          <p:cNvPicPr preferRelativeResize="0"/>
          <p:nvPr/>
        </p:nvPicPr>
        <p:blipFill>
          <a:blip r:embed="rId3">
            <a:alphaModFix/>
          </a:blip>
          <a:stretch>
            <a:fillRect/>
          </a:stretch>
        </p:blipFill>
        <p:spPr>
          <a:xfrm flipH="1" rot="-6426975">
            <a:off x="6431302" y="3784535"/>
            <a:ext cx="3235387" cy="3245749"/>
          </a:xfrm>
          <a:prstGeom prst="rect">
            <a:avLst/>
          </a:prstGeom>
          <a:noFill/>
          <a:ln>
            <a:noFill/>
          </a:ln>
        </p:spPr>
      </p:pic>
      <p:pic>
        <p:nvPicPr>
          <p:cNvPr id="278" name="Google Shape;278;p18"/>
          <p:cNvPicPr preferRelativeResize="0"/>
          <p:nvPr/>
        </p:nvPicPr>
        <p:blipFill>
          <a:blip r:embed="rId3">
            <a:alphaModFix/>
          </a:blip>
          <a:stretch>
            <a:fillRect/>
          </a:stretch>
        </p:blipFill>
        <p:spPr>
          <a:xfrm flipH="1" rot="-4927478">
            <a:off x="-2756542" y="-860644"/>
            <a:ext cx="3235386" cy="3245748"/>
          </a:xfrm>
          <a:prstGeom prst="rect">
            <a:avLst/>
          </a:prstGeom>
          <a:noFill/>
          <a:ln>
            <a:noFill/>
          </a:ln>
        </p:spPr>
      </p:pic>
      <p:pic>
        <p:nvPicPr>
          <p:cNvPr id="279" name="Google Shape;279;p18"/>
          <p:cNvPicPr preferRelativeResize="0"/>
          <p:nvPr/>
        </p:nvPicPr>
        <p:blipFill>
          <a:blip r:embed="rId2">
            <a:alphaModFix/>
          </a:blip>
          <a:stretch>
            <a:fillRect/>
          </a:stretch>
        </p:blipFill>
        <p:spPr>
          <a:xfrm flipH="1" rot="5680890">
            <a:off x="6853910" y="-630254"/>
            <a:ext cx="4012567" cy="3245751"/>
          </a:xfrm>
          <a:prstGeom prst="rect">
            <a:avLst/>
          </a:prstGeom>
          <a:noFill/>
          <a:ln>
            <a:noFill/>
          </a:ln>
        </p:spPr>
      </p:pic>
      <p:sp>
        <p:nvSpPr>
          <p:cNvPr id="280" name="Google Shape;280;p18"/>
          <p:cNvSpPr/>
          <p:nvPr/>
        </p:nvSpPr>
        <p:spPr>
          <a:xfrm flipH="1" rot="2926530">
            <a:off x="7545046" y="-2128715"/>
            <a:ext cx="5233705" cy="3464773"/>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8"/>
          <p:cNvSpPr txBox="1"/>
          <p:nvPr>
            <p:ph idx="1" type="subTitle"/>
          </p:nvPr>
        </p:nvSpPr>
        <p:spPr>
          <a:xfrm>
            <a:off x="4544550" y="2652350"/>
            <a:ext cx="3126900" cy="1031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82" name="Google Shape;282;p18"/>
          <p:cNvSpPr txBox="1"/>
          <p:nvPr>
            <p:ph type="title"/>
          </p:nvPr>
        </p:nvSpPr>
        <p:spPr>
          <a:xfrm>
            <a:off x="4544202" y="1821875"/>
            <a:ext cx="3126900" cy="8358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83" name="Google Shape;283;p18"/>
          <p:cNvGrpSpPr/>
          <p:nvPr/>
        </p:nvGrpSpPr>
        <p:grpSpPr>
          <a:xfrm flipH="1">
            <a:off x="8319863" y="1279838"/>
            <a:ext cx="689175" cy="1060275"/>
            <a:chOff x="7848875" y="190500"/>
            <a:chExt cx="689175" cy="1060275"/>
          </a:xfrm>
        </p:grpSpPr>
        <p:pic>
          <p:nvPicPr>
            <p:cNvPr id="284" name="Google Shape;284;p18"/>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285" name="Google Shape;285;p18"/>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286" name="Google Shape;286;p18"/>
          <p:cNvGrpSpPr/>
          <p:nvPr/>
        </p:nvGrpSpPr>
        <p:grpSpPr>
          <a:xfrm>
            <a:off x="7600957" y="3261284"/>
            <a:ext cx="1191613" cy="1630387"/>
            <a:chOff x="7848870" y="190509"/>
            <a:chExt cx="1191613" cy="1630387"/>
          </a:xfrm>
        </p:grpSpPr>
        <p:pic>
          <p:nvPicPr>
            <p:cNvPr id="287" name="Google Shape;287;p18"/>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288" name="Google Shape;288;p18"/>
            <p:cNvPicPr preferRelativeResize="0"/>
            <p:nvPr/>
          </p:nvPicPr>
          <p:blipFill>
            <a:blip r:embed="rId5">
              <a:alphaModFix/>
            </a:blip>
            <a:stretch>
              <a:fillRect/>
            </a:stretch>
          </p:blipFill>
          <p:spPr>
            <a:xfrm>
              <a:off x="7848870" y="190509"/>
              <a:ext cx="1160058" cy="1598832"/>
            </a:xfrm>
            <a:prstGeom prst="rect">
              <a:avLst/>
            </a:prstGeom>
            <a:noFill/>
            <a:ln>
              <a:noFill/>
            </a:ln>
          </p:spPr>
        </p:pic>
      </p:grpSp>
      <p:sp>
        <p:nvSpPr>
          <p:cNvPr id="289" name="Google Shape;289;p18"/>
          <p:cNvSpPr/>
          <p:nvPr/>
        </p:nvSpPr>
        <p:spPr>
          <a:xfrm rot="2977104">
            <a:off x="-2175311" y="3994275"/>
            <a:ext cx="4206517" cy="2226755"/>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_1">
    <p:spTree>
      <p:nvGrpSpPr>
        <p:cNvPr id="290" name="Shape 290"/>
        <p:cNvGrpSpPr/>
        <p:nvPr/>
      </p:nvGrpSpPr>
      <p:grpSpPr>
        <a:xfrm>
          <a:off x="0" y="0"/>
          <a:ext cx="0" cy="0"/>
          <a:chOff x="0" y="0"/>
          <a:chExt cx="0" cy="0"/>
        </a:xfrm>
      </p:grpSpPr>
      <p:pic>
        <p:nvPicPr>
          <p:cNvPr id="291" name="Google Shape;291;p19"/>
          <p:cNvPicPr preferRelativeResize="0"/>
          <p:nvPr/>
        </p:nvPicPr>
        <p:blipFill>
          <a:blip r:embed="rId2">
            <a:alphaModFix/>
          </a:blip>
          <a:stretch>
            <a:fillRect/>
          </a:stretch>
        </p:blipFill>
        <p:spPr>
          <a:xfrm rot="5013452">
            <a:off x="6295244" y="2827577"/>
            <a:ext cx="4012567" cy="3245749"/>
          </a:xfrm>
          <a:prstGeom prst="rect">
            <a:avLst/>
          </a:prstGeom>
          <a:noFill/>
          <a:ln>
            <a:noFill/>
          </a:ln>
        </p:spPr>
      </p:pic>
      <p:pic>
        <p:nvPicPr>
          <p:cNvPr id="292" name="Google Shape;292;p19"/>
          <p:cNvPicPr preferRelativeResize="0"/>
          <p:nvPr/>
        </p:nvPicPr>
        <p:blipFill>
          <a:blip r:embed="rId3">
            <a:alphaModFix/>
          </a:blip>
          <a:stretch>
            <a:fillRect/>
          </a:stretch>
        </p:blipFill>
        <p:spPr>
          <a:xfrm flipH="1" rot="-7208551">
            <a:off x="7650313" y="-1163627"/>
            <a:ext cx="3235386" cy="3245748"/>
          </a:xfrm>
          <a:prstGeom prst="rect">
            <a:avLst/>
          </a:prstGeom>
          <a:noFill/>
          <a:ln>
            <a:noFill/>
          </a:ln>
        </p:spPr>
      </p:pic>
      <p:pic>
        <p:nvPicPr>
          <p:cNvPr id="293" name="Google Shape;293;p19"/>
          <p:cNvPicPr preferRelativeResize="0"/>
          <p:nvPr/>
        </p:nvPicPr>
        <p:blipFill>
          <a:blip r:embed="rId3">
            <a:alphaModFix/>
          </a:blip>
          <a:stretch>
            <a:fillRect/>
          </a:stretch>
        </p:blipFill>
        <p:spPr>
          <a:xfrm flipH="1" rot="-10373476">
            <a:off x="1015357" y="4340007"/>
            <a:ext cx="3235385" cy="3245748"/>
          </a:xfrm>
          <a:prstGeom prst="rect">
            <a:avLst/>
          </a:prstGeom>
          <a:noFill/>
          <a:ln>
            <a:noFill/>
          </a:ln>
        </p:spPr>
      </p:pic>
      <p:pic>
        <p:nvPicPr>
          <p:cNvPr id="294" name="Google Shape;294;p19"/>
          <p:cNvPicPr preferRelativeResize="0"/>
          <p:nvPr/>
        </p:nvPicPr>
        <p:blipFill>
          <a:blip r:embed="rId2">
            <a:alphaModFix/>
          </a:blip>
          <a:stretch>
            <a:fillRect/>
          </a:stretch>
        </p:blipFill>
        <p:spPr>
          <a:xfrm flipH="1" rot="-4597720">
            <a:off x="-908642" y="3019625"/>
            <a:ext cx="4012567" cy="3245751"/>
          </a:xfrm>
          <a:prstGeom prst="rect">
            <a:avLst/>
          </a:prstGeom>
          <a:noFill/>
          <a:ln>
            <a:noFill/>
          </a:ln>
        </p:spPr>
      </p:pic>
      <p:sp>
        <p:nvSpPr>
          <p:cNvPr id="295" name="Google Shape;295;p19"/>
          <p:cNvSpPr/>
          <p:nvPr/>
        </p:nvSpPr>
        <p:spPr>
          <a:xfrm flipH="1" rot="-7352051">
            <a:off x="-2939598" y="4010175"/>
            <a:ext cx="5233715" cy="346488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9"/>
          <p:cNvSpPr txBox="1"/>
          <p:nvPr>
            <p:ph idx="1" type="subTitle"/>
          </p:nvPr>
        </p:nvSpPr>
        <p:spPr>
          <a:xfrm>
            <a:off x="1537940" y="2566400"/>
            <a:ext cx="3128100" cy="95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7" name="Google Shape;297;p19"/>
          <p:cNvSpPr txBox="1"/>
          <p:nvPr>
            <p:ph type="title"/>
          </p:nvPr>
        </p:nvSpPr>
        <p:spPr>
          <a:xfrm>
            <a:off x="1537940" y="1624900"/>
            <a:ext cx="3128100" cy="9522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98" name="Google Shape;298;p19"/>
          <p:cNvGrpSpPr/>
          <p:nvPr/>
        </p:nvGrpSpPr>
        <p:grpSpPr>
          <a:xfrm flipH="1">
            <a:off x="8338913" y="2140238"/>
            <a:ext cx="689175" cy="1060275"/>
            <a:chOff x="7848875" y="190500"/>
            <a:chExt cx="689175" cy="1060275"/>
          </a:xfrm>
        </p:grpSpPr>
        <p:pic>
          <p:nvPicPr>
            <p:cNvPr id="299" name="Google Shape;299;p19"/>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00" name="Google Shape;300;p19"/>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301" name="Google Shape;301;p19"/>
          <p:cNvGrpSpPr/>
          <p:nvPr/>
        </p:nvGrpSpPr>
        <p:grpSpPr>
          <a:xfrm>
            <a:off x="119295" y="399159"/>
            <a:ext cx="1191613" cy="1630387"/>
            <a:chOff x="7848870" y="190509"/>
            <a:chExt cx="1191613" cy="1630387"/>
          </a:xfrm>
        </p:grpSpPr>
        <p:pic>
          <p:nvPicPr>
            <p:cNvPr id="302" name="Google Shape;302;p19"/>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03" name="Google Shape;303;p19"/>
            <p:cNvPicPr preferRelativeResize="0"/>
            <p:nvPr/>
          </p:nvPicPr>
          <p:blipFill>
            <a:blip r:embed="rId5">
              <a:alphaModFix/>
            </a:blip>
            <a:stretch>
              <a:fillRect/>
            </a:stretch>
          </p:blipFill>
          <p:spPr>
            <a:xfrm>
              <a:off x="7848870" y="190509"/>
              <a:ext cx="1160058" cy="1598832"/>
            </a:xfrm>
            <a:prstGeom prst="rect">
              <a:avLst/>
            </a:prstGeom>
            <a:noFill/>
            <a:ln>
              <a:noFill/>
            </a:ln>
          </p:spPr>
        </p:pic>
      </p:grpSp>
      <p:sp>
        <p:nvSpPr>
          <p:cNvPr id="304" name="Google Shape;304;p19"/>
          <p:cNvSpPr/>
          <p:nvPr/>
        </p:nvSpPr>
        <p:spPr>
          <a:xfrm rot="-2639769">
            <a:off x="7117448" y="4299491"/>
            <a:ext cx="4206572" cy="2226739"/>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305" name="Shape 305"/>
        <p:cNvGrpSpPr/>
        <p:nvPr/>
      </p:nvGrpSpPr>
      <p:grpSpPr>
        <a:xfrm>
          <a:off x="0" y="0"/>
          <a:ext cx="0" cy="0"/>
          <a:chOff x="0" y="0"/>
          <a:chExt cx="0" cy="0"/>
        </a:xfrm>
      </p:grpSpPr>
      <p:pic>
        <p:nvPicPr>
          <p:cNvPr id="306" name="Google Shape;306;p20"/>
          <p:cNvPicPr preferRelativeResize="0"/>
          <p:nvPr/>
        </p:nvPicPr>
        <p:blipFill>
          <a:blip r:embed="rId2">
            <a:alphaModFix/>
          </a:blip>
          <a:stretch>
            <a:fillRect/>
          </a:stretch>
        </p:blipFill>
        <p:spPr>
          <a:xfrm rot="1166447">
            <a:off x="283216" y="4033801"/>
            <a:ext cx="3235387" cy="3245752"/>
          </a:xfrm>
          <a:prstGeom prst="rect">
            <a:avLst/>
          </a:prstGeom>
          <a:noFill/>
          <a:ln>
            <a:noFill/>
          </a:ln>
        </p:spPr>
      </p:pic>
      <p:pic>
        <p:nvPicPr>
          <p:cNvPr id="307" name="Google Shape;307;p20"/>
          <p:cNvPicPr preferRelativeResize="0"/>
          <p:nvPr/>
        </p:nvPicPr>
        <p:blipFill>
          <a:blip r:embed="rId3">
            <a:alphaModFix/>
          </a:blip>
          <a:stretch>
            <a:fillRect/>
          </a:stretch>
        </p:blipFill>
        <p:spPr>
          <a:xfrm rot="10478921">
            <a:off x="-1206460" y="2477747"/>
            <a:ext cx="4243858" cy="3432846"/>
          </a:xfrm>
          <a:prstGeom prst="rect">
            <a:avLst/>
          </a:prstGeom>
          <a:noFill/>
          <a:ln>
            <a:noFill/>
          </a:ln>
        </p:spPr>
      </p:pic>
      <p:grpSp>
        <p:nvGrpSpPr>
          <p:cNvPr id="308" name="Google Shape;308;p20"/>
          <p:cNvGrpSpPr/>
          <p:nvPr/>
        </p:nvGrpSpPr>
        <p:grpSpPr>
          <a:xfrm>
            <a:off x="7952395" y="824709"/>
            <a:ext cx="1191613" cy="1630387"/>
            <a:chOff x="7848870" y="190509"/>
            <a:chExt cx="1191613" cy="1630387"/>
          </a:xfrm>
        </p:grpSpPr>
        <p:pic>
          <p:nvPicPr>
            <p:cNvPr id="309" name="Google Shape;309;p20"/>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10" name="Google Shape;310;p20"/>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311" name="Google Shape;311;p20"/>
          <p:cNvPicPr preferRelativeResize="0"/>
          <p:nvPr/>
        </p:nvPicPr>
        <p:blipFill>
          <a:blip r:embed="rId2">
            <a:alphaModFix/>
          </a:blip>
          <a:stretch>
            <a:fillRect/>
          </a:stretch>
        </p:blipFill>
        <p:spPr>
          <a:xfrm rot="-2998595">
            <a:off x="7375788" y="2980612"/>
            <a:ext cx="3235386" cy="3245751"/>
          </a:xfrm>
          <a:prstGeom prst="rect">
            <a:avLst/>
          </a:prstGeom>
          <a:noFill/>
          <a:ln>
            <a:noFill/>
          </a:ln>
        </p:spPr>
      </p:pic>
      <p:pic>
        <p:nvPicPr>
          <p:cNvPr id="312" name="Google Shape;312;p20"/>
          <p:cNvPicPr preferRelativeResize="0"/>
          <p:nvPr/>
        </p:nvPicPr>
        <p:blipFill>
          <a:blip r:embed="rId3">
            <a:alphaModFix/>
          </a:blip>
          <a:stretch>
            <a:fillRect/>
          </a:stretch>
        </p:blipFill>
        <p:spPr>
          <a:xfrm rot="4868910">
            <a:off x="5996595" y="2877612"/>
            <a:ext cx="4012570" cy="3245751"/>
          </a:xfrm>
          <a:prstGeom prst="rect">
            <a:avLst/>
          </a:prstGeom>
          <a:noFill/>
          <a:ln>
            <a:noFill/>
          </a:ln>
        </p:spPr>
      </p:pic>
      <p:sp>
        <p:nvSpPr>
          <p:cNvPr id="313" name="Google Shape;313;p20"/>
          <p:cNvSpPr/>
          <p:nvPr/>
        </p:nvSpPr>
        <p:spPr>
          <a:xfrm rot="7844235">
            <a:off x="7260323" y="4116643"/>
            <a:ext cx="3833045" cy="3464629"/>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0"/>
          <p:cNvSpPr/>
          <p:nvPr/>
        </p:nvSpPr>
        <p:spPr>
          <a:xfrm rot="3275943">
            <a:off x="-2236218" y="3626072"/>
            <a:ext cx="3601276" cy="2921792"/>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0"/>
          <p:cNvGrpSpPr/>
          <p:nvPr/>
        </p:nvGrpSpPr>
        <p:grpSpPr>
          <a:xfrm flipH="1">
            <a:off x="110325" y="4863"/>
            <a:ext cx="689175" cy="1060275"/>
            <a:chOff x="7848875" y="190500"/>
            <a:chExt cx="689175" cy="1060275"/>
          </a:xfrm>
        </p:grpSpPr>
        <p:pic>
          <p:nvPicPr>
            <p:cNvPr id="316" name="Google Shape;316;p20"/>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17" name="Google Shape;317;p20"/>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318" name="Google Shape;318;p20"/>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6" name="Shape 26"/>
        <p:cNvGrpSpPr/>
        <p:nvPr/>
      </p:nvGrpSpPr>
      <p:grpSpPr>
        <a:xfrm>
          <a:off x="0" y="0"/>
          <a:ext cx="0" cy="0"/>
          <a:chOff x="0" y="0"/>
          <a:chExt cx="0" cy="0"/>
        </a:xfrm>
      </p:grpSpPr>
      <p:pic>
        <p:nvPicPr>
          <p:cNvPr id="27" name="Google Shape;27;p3"/>
          <p:cNvPicPr preferRelativeResize="0"/>
          <p:nvPr/>
        </p:nvPicPr>
        <p:blipFill>
          <a:blip r:embed="rId2">
            <a:alphaModFix/>
          </a:blip>
          <a:stretch>
            <a:fillRect/>
          </a:stretch>
        </p:blipFill>
        <p:spPr>
          <a:xfrm rot="5058087">
            <a:off x="6514258" y="3053953"/>
            <a:ext cx="3226673" cy="2610048"/>
          </a:xfrm>
          <a:prstGeom prst="rect">
            <a:avLst/>
          </a:prstGeom>
          <a:noFill/>
          <a:ln>
            <a:noFill/>
          </a:ln>
        </p:spPr>
      </p:pic>
      <p:pic>
        <p:nvPicPr>
          <p:cNvPr id="28" name="Google Shape;28;p3"/>
          <p:cNvPicPr preferRelativeResize="0"/>
          <p:nvPr/>
        </p:nvPicPr>
        <p:blipFill rotWithShape="1">
          <a:blip r:embed="rId2">
            <a:alphaModFix/>
          </a:blip>
          <a:srcRect b="0" l="17695" r="0" t="0"/>
          <a:stretch/>
        </p:blipFill>
        <p:spPr>
          <a:xfrm rot="-838267">
            <a:off x="7236385" y="-865722"/>
            <a:ext cx="3302481" cy="3245747"/>
          </a:xfrm>
          <a:prstGeom prst="rect">
            <a:avLst/>
          </a:prstGeom>
          <a:noFill/>
          <a:ln>
            <a:noFill/>
          </a:ln>
        </p:spPr>
      </p:pic>
      <p:pic>
        <p:nvPicPr>
          <p:cNvPr id="29" name="Google Shape;29;p3"/>
          <p:cNvPicPr preferRelativeResize="0"/>
          <p:nvPr/>
        </p:nvPicPr>
        <p:blipFill>
          <a:blip r:embed="rId3">
            <a:alphaModFix/>
          </a:blip>
          <a:stretch>
            <a:fillRect/>
          </a:stretch>
        </p:blipFill>
        <p:spPr>
          <a:xfrm rot="7464560">
            <a:off x="-1620182" y="507677"/>
            <a:ext cx="3235387" cy="3245748"/>
          </a:xfrm>
          <a:prstGeom prst="rect">
            <a:avLst/>
          </a:prstGeom>
          <a:noFill/>
          <a:ln>
            <a:noFill/>
          </a:ln>
        </p:spPr>
      </p:pic>
      <p:pic>
        <p:nvPicPr>
          <p:cNvPr id="30" name="Google Shape;30;p3"/>
          <p:cNvPicPr preferRelativeResize="0"/>
          <p:nvPr/>
        </p:nvPicPr>
        <p:blipFill>
          <a:blip r:embed="rId3">
            <a:alphaModFix/>
          </a:blip>
          <a:stretch>
            <a:fillRect/>
          </a:stretch>
        </p:blipFill>
        <p:spPr>
          <a:xfrm>
            <a:off x="7343042" y="2115125"/>
            <a:ext cx="3235387" cy="3245750"/>
          </a:xfrm>
          <a:prstGeom prst="rect">
            <a:avLst/>
          </a:prstGeom>
          <a:noFill/>
          <a:ln>
            <a:noFill/>
          </a:ln>
        </p:spPr>
      </p:pic>
      <p:pic>
        <p:nvPicPr>
          <p:cNvPr id="31" name="Google Shape;31;p3"/>
          <p:cNvPicPr preferRelativeResize="0"/>
          <p:nvPr/>
        </p:nvPicPr>
        <p:blipFill>
          <a:blip r:embed="rId2">
            <a:alphaModFix/>
          </a:blip>
          <a:stretch>
            <a:fillRect/>
          </a:stretch>
        </p:blipFill>
        <p:spPr>
          <a:xfrm rot="-6393355">
            <a:off x="-865773" y="-760924"/>
            <a:ext cx="4012569" cy="3245750"/>
          </a:xfrm>
          <a:prstGeom prst="rect">
            <a:avLst/>
          </a:prstGeom>
          <a:noFill/>
          <a:ln>
            <a:noFill/>
          </a:ln>
        </p:spPr>
      </p:pic>
      <p:sp>
        <p:nvSpPr>
          <p:cNvPr id="32" name="Google Shape;32;p3"/>
          <p:cNvSpPr/>
          <p:nvPr/>
        </p:nvSpPr>
        <p:spPr>
          <a:xfrm rot="7028086">
            <a:off x="-2959595" y="-1603835"/>
            <a:ext cx="5233777"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rot="-3278870">
            <a:off x="7630221" y="4070612"/>
            <a:ext cx="2924071"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 name="Google Shape;34;p3"/>
          <p:cNvGrpSpPr/>
          <p:nvPr/>
        </p:nvGrpSpPr>
        <p:grpSpPr>
          <a:xfrm rot="-4093767">
            <a:off x="3669265" y="3428679"/>
            <a:ext cx="1555305" cy="3252595"/>
            <a:chOff x="148387" y="2519350"/>
            <a:chExt cx="1555266" cy="3252513"/>
          </a:xfrm>
        </p:grpSpPr>
        <p:pic>
          <p:nvPicPr>
            <p:cNvPr id="35" name="Google Shape;35;p3"/>
            <p:cNvPicPr preferRelativeResize="0"/>
            <p:nvPr/>
          </p:nvPicPr>
          <p:blipFill>
            <a:blip r:embed="rId4">
              <a:alphaModFix amt="29000"/>
            </a:blip>
            <a:stretch>
              <a:fillRect/>
            </a:stretch>
          </p:blipFill>
          <p:spPr>
            <a:xfrm>
              <a:off x="182203" y="2526114"/>
              <a:ext cx="1521449" cy="3245750"/>
            </a:xfrm>
            <a:prstGeom prst="rect">
              <a:avLst/>
            </a:prstGeom>
            <a:noFill/>
            <a:ln>
              <a:noFill/>
            </a:ln>
          </p:spPr>
        </p:pic>
        <p:pic>
          <p:nvPicPr>
            <p:cNvPr id="36" name="Google Shape;36;p3"/>
            <p:cNvPicPr preferRelativeResize="0"/>
            <p:nvPr/>
          </p:nvPicPr>
          <p:blipFill>
            <a:blip r:embed="rId5">
              <a:alphaModFix/>
            </a:blip>
            <a:stretch>
              <a:fillRect/>
            </a:stretch>
          </p:blipFill>
          <p:spPr>
            <a:xfrm>
              <a:off x="148387" y="2519350"/>
              <a:ext cx="1521449" cy="3245750"/>
            </a:xfrm>
            <a:prstGeom prst="rect">
              <a:avLst/>
            </a:prstGeom>
            <a:noFill/>
            <a:ln>
              <a:noFill/>
            </a:ln>
          </p:spPr>
        </p:pic>
      </p:grpSp>
      <p:grpSp>
        <p:nvGrpSpPr>
          <p:cNvPr id="37" name="Google Shape;37;p3"/>
          <p:cNvGrpSpPr/>
          <p:nvPr/>
        </p:nvGrpSpPr>
        <p:grpSpPr>
          <a:xfrm flipH="1">
            <a:off x="8147025" y="777638"/>
            <a:ext cx="689175" cy="1060275"/>
            <a:chOff x="7848875" y="190500"/>
            <a:chExt cx="689175" cy="1060275"/>
          </a:xfrm>
        </p:grpSpPr>
        <p:pic>
          <p:nvPicPr>
            <p:cNvPr id="38" name="Google Shape;38;p3"/>
            <p:cNvPicPr preferRelativeResize="0"/>
            <p:nvPr/>
          </p:nvPicPr>
          <p:blipFill rotWithShape="1">
            <a:blip r:embed="rId6">
              <a:alphaModFix amt="29000"/>
            </a:blip>
            <a:srcRect b="35658" l="0" r="43310" t="0"/>
            <a:stretch/>
          </p:blipFill>
          <p:spPr>
            <a:xfrm>
              <a:off x="7880425" y="222075"/>
              <a:ext cx="657625" cy="1028700"/>
            </a:xfrm>
            <a:prstGeom prst="rect">
              <a:avLst/>
            </a:prstGeom>
            <a:noFill/>
            <a:ln>
              <a:noFill/>
            </a:ln>
          </p:spPr>
        </p:pic>
        <p:pic>
          <p:nvPicPr>
            <p:cNvPr id="39" name="Google Shape;39;p3"/>
            <p:cNvPicPr preferRelativeResize="0"/>
            <p:nvPr/>
          </p:nvPicPr>
          <p:blipFill rotWithShape="1">
            <a:blip r:embed="rId7">
              <a:alphaModFix/>
            </a:blip>
            <a:srcRect b="35658" l="0" r="43310" t="0"/>
            <a:stretch/>
          </p:blipFill>
          <p:spPr>
            <a:xfrm>
              <a:off x="7848875" y="190500"/>
              <a:ext cx="657625" cy="1028700"/>
            </a:xfrm>
            <a:prstGeom prst="rect">
              <a:avLst/>
            </a:prstGeom>
            <a:noFill/>
            <a:ln>
              <a:noFill/>
            </a:ln>
          </p:spPr>
        </p:pic>
      </p:grpSp>
      <p:sp>
        <p:nvSpPr>
          <p:cNvPr id="40" name="Google Shape;40;p3"/>
          <p:cNvSpPr/>
          <p:nvPr/>
        </p:nvSpPr>
        <p:spPr>
          <a:xfrm rot="837459">
            <a:off x="7504079" y="-1498847"/>
            <a:ext cx="4825246"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41" name="Google Shape;41;p3"/>
          <p:cNvSpPr txBox="1"/>
          <p:nvPr>
            <p:ph type="title"/>
          </p:nvPr>
        </p:nvSpPr>
        <p:spPr>
          <a:xfrm>
            <a:off x="2284650" y="2287489"/>
            <a:ext cx="45747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5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2" name="Google Shape;42;p3"/>
          <p:cNvSpPr txBox="1"/>
          <p:nvPr>
            <p:ph hasCustomPrompt="1" idx="2" type="title"/>
          </p:nvPr>
        </p:nvSpPr>
        <p:spPr>
          <a:xfrm>
            <a:off x="3937350" y="1257025"/>
            <a:ext cx="12693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3" name="Google Shape;43;p3"/>
          <p:cNvSpPr txBox="1"/>
          <p:nvPr>
            <p:ph idx="1" type="subTitle"/>
          </p:nvPr>
        </p:nvSpPr>
        <p:spPr>
          <a:xfrm>
            <a:off x="2284650" y="3088864"/>
            <a:ext cx="4574700" cy="406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7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319" name="Shape 319"/>
        <p:cNvGrpSpPr/>
        <p:nvPr/>
      </p:nvGrpSpPr>
      <p:grpSpPr>
        <a:xfrm>
          <a:off x="0" y="0"/>
          <a:ext cx="0" cy="0"/>
          <a:chOff x="0" y="0"/>
          <a:chExt cx="0" cy="0"/>
        </a:xfrm>
      </p:grpSpPr>
      <p:pic>
        <p:nvPicPr>
          <p:cNvPr id="320" name="Google Shape;320;p21"/>
          <p:cNvPicPr preferRelativeResize="0"/>
          <p:nvPr/>
        </p:nvPicPr>
        <p:blipFill>
          <a:blip r:embed="rId2">
            <a:alphaModFix/>
          </a:blip>
          <a:stretch>
            <a:fillRect/>
          </a:stretch>
        </p:blipFill>
        <p:spPr>
          <a:xfrm rot="1166447">
            <a:off x="283216" y="4110001"/>
            <a:ext cx="3235387" cy="3245752"/>
          </a:xfrm>
          <a:prstGeom prst="rect">
            <a:avLst/>
          </a:prstGeom>
          <a:noFill/>
          <a:ln>
            <a:noFill/>
          </a:ln>
        </p:spPr>
      </p:pic>
      <p:pic>
        <p:nvPicPr>
          <p:cNvPr id="321" name="Google Shape;321;p21"/>
          <p:cNvPicPr preferRelativeResize="0"/>
          <p:nvPr/>
        </p:nvPicPr>
        <p:blipFill>
          <a:blip r:embed="rId3">
            <a:alphaModFix/>
          </a:blip>
          <a:stretch>
            <a:fillRect/>
          </a:stretch>
        </p:blipFill>
        <p:spPr>
          <a:xfrm rot="10478921">
            <a:off x="-1206460" y="3011147"/>
            <a:ext cx="4243858" cy="3432846"/>
          </a:xfrm>
          <a:prstGeom prst="rect">
            <a:avLst/>
          </a:prstGeom>
          <a:noFill/>
          <a:ln>
            <a:noFill/>
          </a:ln>
        </p:spPr>
      </p:pic>
      <p:grpSp>
        <p:nvGrpSpPr>
          <p:cNvPr id="322" name="Google Shape;322;p21"/>
          <p:cNvGrpSpPr/>
          <p:nvPr/>
        </p:nvGrpSpPr>
        <p:grpSpPr>
          <a:xfrm>
            <a:off x="8083257" y="3665709"/>
            <a:ext cx="1191613" cy="1630387"/>
            <a:chOff x="7848870" y="190509"/>
            <a:chExt cx="1191613" cy="1630387"/>
          </a:xfrm>
        </p:grpSpPr>
        <p:pic>
          <p:nvPicPr>
            <p:cNvPr id="323" name="Google Shape;323;p21"/>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24" name="Google Shape;324;p21"/>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325" name="Google Shape;325;p21"/>
          <p:cNvPicPr preferRelativeResize="0"/>
          <p:nvPr/>
        </p:nvPicPr>
        <p:blipFill>
          <a:blip r:embed="rId2">
            <a:alphaModFix/>
          </a:blip>
          <a:stretch>
            <a:fillRect/>
          </a:stretch>
        </p:blipFill>
        <p:spPr>
          <a:xfrm rot="-8208681">
            <a:off x="6908974" y="-1533668"/>
            <a:ext cx="3235386" cy="3245750"/>
          </a:xfrm>
          <a:prstGeom prst="rect">
            <a:avLst/>
          </a:prstGeom>
          <a:noFill/>
          <a:ln>
            <a:noFill/>
          </a:ln>
        </p:spPr>
      </p:pic>
      <p:pic>
        <p:nvPicPr>
          <p:cNvPr id="326" name="Google Shape;326;p21"/>
          <p:cNvPicPr preferRelativeResize="0"/>
          <p:nvPr/>
        </p:nvPicPr>
        <p:blipFill>
          <a:blip r:embed="rId3">
            <a:alphaModFix/>
          </a:blip>
          <a:stretch>
            <a:fillRect/>
          </a:stretch>
        </p:blipFill>
        <p:spPr>
          <a:xfrm rot="-341174">
            <a:off x="6379671" y="-854601"/>
            <a:ext cx="4012570" cy="3245751"/>
          </a:xfrm>
          <a:prstGeom prst="rect">
            <a:avLst/>
          </a:prstGeom>
          <a:noFill/>
          <a:ln>
            <a:noFill/>
          </a:ln>
        </p:spPr>
      </p:pic>
      <p:sp>
        <p:nvSpPr>
          <p:cNvPr id="327" name="Google Shape;327;p21"/>
          <p:cNvSpPr/>
          <p:nvPr/>
        </p:nvSpPr>
        <p:spPr>
          <a:xfrm rot="2634116">
            <a:off x="7880648" y="-2061781"/>
            <a:ext cx="3833056" cy="3464727"/>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1"/>
          <p:cNvSpPr/>
          <p:nvPr/>
        </p:nvSpPr>
        <p:spPr>
          <a:xfrm rot="-7532646">
            <a:off x="-2471293" y="4499600"/>
            <a:ext cx="4905776" cy="2921749"/>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 name="Google Shape;329;p21"/>
          <p:cNvGrpSpPr/>
          <p:nvPr/>
        </p:nvGrpSpPr>
        <p:grpSpPr>
          <a:xfrm flipH="1">
            <a:off x="126075" y="238138"/>
            <a:ext cx="689175" cy="1060275"/>
            <a:chOff x="7848875" y="190500"/>
            <a:chExt cx="689175" cy="1060275"/>
          </a:xfrm>
        </p:grpSpPr>
        <p:pic>
          <p:nvPicPr>
            <p:cNvPr id="330" name="Google Shape;330;p21"/>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31" name="Google Shape;331;p21"/>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332" name="Google Shape;332;p21"/>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spTree>
      <p:nvGrpSpPr>
        <p:cNvPr id="333" name="Shape 333"/>
        <p:cNvGrpSpPr/>
        <p:nvPr/>
      </p:nvGrpSpPr>
      <p:grpSpPr>
        <a:xfrm>
          <a:off x="0" y="0"/>
          <a:ext cx="0" cy="0"/>
          <a:chOff x="0" y="0"/>
          <a:chExt cx="0" cy="0"/>
        </a:xfrm>
      </p:grpSpPr>
      <p:pic>
        <p:nvPicPr>
          <p:cNvPr id="334" name="Google Shape;334;p22"/>
          <p:cNvPicPr preferRelativeResize="0"/>
          <p:nvPr/>
        </p:nvPicPr>
        <p:blipFill>
          <a:blip r:embed="rId2">
            <a:alphaModFix/>
          </a:blip>
          <a:stretch>
            <a:fillRect/>
          </a:stretch>
        </p:blipFill>
        <p:spPr>
          <a:xfrm rot="6339207">
            <a:off x="-1095946" y="3586642"/>
            <a:ext cx="3235383" cy="3245751"/>
          </a:xfrm>
          <a:prstGeom prst="rect">
            <a:avLst/>
          </a:prstGeom>
          <a:noFill/>
          <a:ln>
            <a:noFill/>
          </a:ln>
        </p:spPr>
      </p:pic>
      <p:pic>
        <p:nvPicPr>
          <p:cNvPr id="335" name="Google Shape;335;p22"/>
          <p:cNvPicPr preferRelativeResize="0"/>
          <p:nvPr/>
        </p:nvPicPr>
        <p:blipFill>
          <a:blip r:embed="rId2">
            <a:alphaModFix/>
          </a:blip>
          <a:stretch>
            <a:fillRect/>
          </a:stretch>
        </p:blipFill>
        <p:spPr>
          <a:xfrm rot="-2798866">
            <a:off x="7341291" y="3382743"/>
            <a:ext cx="3235388" cy="3245750"/>
          </a:xfrm>
          <a:prstGeom prst="rect">
            <a:avLst/>
          </a:prstGeom>
          <a:noFill/>
          <a:ln>
            <a:noFill/>
          </a:ln>
        </p:spPr>
      </p:pic>
      <p:pic>
        <p:nvPicPr>
          <p:cNvPr id="336" name="Google Shape;336;p22"/>
          <p:cNvPicPr preferRelativeResize="0"/>
          <p:nvPr/>
        </p:nvPicPr>
        <p:blipFill>
          <a:blip r:embed="rId3">
            <a:alphaModFix/>
          </a:blip>
          <a:stretch>
            <a:fillRect/>
          </a:stretch>
        </p:blipFill>
        <p:spPr>
          <a:xfrm rot="4515714">
            <a:off x="5897673" y="3223132"/>
            <a:ext cx="4243859" cy="3432849"/>
          </a:xfrm>
          <a:prstGeom prst="rect">
            <a:avLst/>
          </a:prstGeom>
          <a:noFill/>
          <a:ln>
            <a:noFill/>
          </a:ln>
        </p:spPr>
      </p:pic>
      <p:grpSp>
        <p:nvGrpSpPr>
          <p:cNvPr id="337" name="Google Shape;337;p22"/>
          <p:cNvGrpSpPr/>
          <p:nvPr/>
        </p:nvGrpSpPr>
        <p:grpSpPr>
          <a:xfrm>
            <a:off x="-111755" y="3328246"/>
            <a:ext cx="1191613" cy="1630387"/>
            <a:chOff x="7848870" y="190509"/>
            <a:chExt cx="1191613" cy="1630387"/>
          </a:xfrm>
        </p:grpSpPr>
        <p:pic>
          <p:nvPicPr>
            <p:cNvPr id="338" name="Google Shape;338;p22"/>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39" name="Google Shape;339;p22"/>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340" name="Google Shape;340;p22"/>
          <p:cNvPicPr preferRelativeResize="0"/>
          <p:nvPr/>
        </p:nvPicPr>
        <p:blipFill>
          <a:blip r:embed="rId3">
            <a:alphaModFix/>
          </a:blip>
          <a:stretch>
            <a:fillRect/>
          </a:stretch>
        </p:blipFill>
        <p:spPr>
          <a:xfrm rot="-6466902">
            <a:off x="-1776071" y="-300970"/>
            <a:ext cx="4012570" cy="3245751"/>
          </a:xfrm>
          <a:prstGeom prst="rect">
            <a:avLst/>
          </a:prstGeom>
          <a:noFill/>
          <a:ln>
            <a:noFill/>
          </a:ln>
        </p:spPr>
      </p:pic>
      <p:sp>
        <p:nvSpPr>
          <p:cNvPr id="341" name="Google Shape;341;p22"/>
          <p:cNvSpPr/>
          <p:nvPr/>
        </p:nvSpPr>
        <p:spPr>
          <a:xfrm rot="-4417957">
            <a:off x="-3039061" y="-1608844"/>
            <a:ext cx="3833138" cy="3464949"/>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2"/>
          <p:cNvSpPr/>
          <p:nvPr/>
        </p:nvSpPr>
        <p:spPr>
          <a:xfrm rot="7569304">
            <a:off x="6849545" y="4090323"/>
            <a:ext cx="4905661" cy="2921790"/>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 name="Google Shape;343;p22"/>
          <p:cNvGrpSpPr/>
          <p:nvPr/>
        </p:nvGrpSpPr>
        <p:grpSpPr>
          <a:xfrm flipH="1">
            <a:off x="8428900" y="232088"/>
            <a:ext cx="689175" cy="1060275"/>
            <a:chOff x="7848875" y="190500"/>
            <a:chExt cx="689175" cy="1060275"/>
          </a:xfrm>
        </p:grpSpPr>
        <p:pic>
          <p:nvPicPr>
            <p:cNvPr id="344" name="Google Shape;344;p22"/>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45" name="Google Shape;345;p22"/>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346" name="Google Shape;346;p22"/>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347" name="Shape 347"/>
        <p:cNvGrpSpPr/>
        <p:nvPr/>
      </p:nvGrpSpPr>
      <p:grpSpPr>
        <a:xfrm>
          <a:off x="0" y="0"/>
          <a:ext cx="0" cy="0"/>
          <a:chOff x="0" y="0"/>
          <a:chExt cx="0" cy="0"/>
        </a:xfrm>
      </p:grpSpPr>
      <p:pic>
        <p:nvPicPr>
          <p:cNvPr id="348" name="Google Shape;348;p23"/>
          <p:cNvPicPr preferRelativeResize="0"/>
          <p:nvPr/>
        </p:nvPicPr>
        <p:blipFill>
          <a:blip r:embed="rId2">
            <a:alphaModFix/>
          </a:blip>
          <a:stretch>
            <a:fillRect/>
          </a:stretch>
        </p:blipFill>
        <p:spPr>
          <a:xfrm rot="5710843">
            <a:off x="7669366" y="3916225"/>
            <a:ext cx="3235388" cy="3245750"/>
          </a:xfrm>
          <a:prstGeom prst="rect">
            <a:avLst/>
          </a:prstGeom>
          <a:noFill/>
          <a:ln>
            <a:noFill/>
          </a:ln>
        </p:spPr>
      </p:pic>
      <p:sp>
        <p:nvSpPr>
          <p:cNvPr id="349" name="Google Shape;349;p23"/>
          <p:cNvSpPr txBox="1"/>
          <p:nvPr>
            <p:ph idx="1" type="subTitle"/>
          </p:nvPr>
        </p:nvSpPr>
        <p:spPr>
          <a:xfrm>
            <a:off x="1787313" y="3623148"/>
            <a:ext cx="2265000" cy="423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50" name="Google Shape;350;p23"/>
          <p:cNvSpPr txBox="1"/>
          <p:nvPr>
            <p:ph idx="2" type="subTitle"/>
          </p:nvPr>
        </p:nvSpPr>
        <p:spPr>
          <a:xfrm>
            <a:off x="5091677" y="3623148"/>
            <a:ext cx="2265000" cy="423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51" name="Google Shape;351;p23"/>
          <p:cNvSpPr txBox="1"/>
          <p:nvPr>
            <p:ph idx="3" type="subTitle"/>
          </p:nvPr>
        </p:nvSpPr>
        <p:spPr>
          <a:xfrm>
            <a:off x="1787313" y="3985698"/>
            <a:ext cx="2265000" cy="62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2" name="Google Shape;352;p23"/>
          <p:cNvSpPr txBox="1"/>
          <p:nvPr>
            <p:ph idx="4" type="subTitle"/>
          </p:nvPr>
        </p:nvSpPr>
        <p:spPr>
          <a:xfrm>
            <a:off x="5091677" y="3985698"/>
            <a:ext cx="2265000" cy="621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3" name="Google Shape;353;p23"/>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354" name="Google Shape;354;p23"/>
          <p:cNvPicPr preferRelativeResize="0"/>
          <p:nvPr/>
        </p:nvPicPr>
        <p:blipFill>
          <a:blip r:embed="rId2">
            <a:alphaModFix/>
          </a:blip>
          <a:stretch>
            <a:fillRect/>
          </a:stretch>
        </p:blipFill>
        <p:spPr>
          <a:xfrm flipH="1" rot="6386155">
            <a:off x="-1636525" y="-497325"/>
            <a:ext cx="3235385" cy="3245751"/>
          </a:xfrm>
          <a:prstGeom prst="rect">
            <a:avLst/>
          </a:prstGeom>
          <a:noFill/>
          <a:ln>
            <a:noFill/>
          </a:ln>
        </p:spPr>
      </p:pic>
      <p:pic>
        <p:nvPicPr>
          <p:cNvPr id="355" name="Google Shape;355;p23"/>
          <p:cNvPicPr preferRelativeResize="0"/>
          <p:nvPr/>
        </p:nvPicPr>
        <p:blipFill>
          <a:blip r:embed="rId3">
            <a:alphaModFix/>
          </a:blip>
          <a:stretch>
            <a:fillRect/>
          </a:stretch>
        </p:blipFill>
        <p:spPr>
          <a:xfrm rot="-7406202">
            <a:off x="-1410895" y="-319816"/>
            <a:ext cx="4012567" cy="3245748"/>
          </a:xfrm>
          <a:prstGeom prst="rect">
            <a:avLst/>
          </a:prstGeom>
          <a:noFill/>
          <a:ln>
            <a:noFill/>
          </a:ln>
        </p:spPr>
      </p:pic>
      <p:sp>
        <p:nvSpPr>
          <p:cNvPr id="356" name="Google Shape;356;p23"/>
          <p:cNvSpPr/>
          <p:nvPr/>
        </p:nvSpPr>
        <p:spPr>
          <a:xfrm flipH="1" rot="5778961">
            <a:off x="-2566707" y="-307206"/>
            <a:ext cx="2924204" cy="2921831"/>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57" name="Google Shape;357;p23"/>
          <p:cNvPicPr preferRelativeResize="0"/>
          <p:nvPr/>
        </p:nvPicPr>
        <p:blipFill>
          <a:blip r:embed="rId3">
            <a:alphaModFix/>
          </a:blip>
          <a:stretch>
            <a:fillRect/>
          </a:stretch>
        </p:blipFill>
        <p:spPr>
          <a:xfrm flipH="1" rot="8829576">
            <a:off x="6581449" y="490556"/>
            <a:ext cx="4012570" cy="3245748"/>
          </a:xfrm>
          <a:prstGeom prst="rect">
            <a:avLst/>
          </a:prstGeom>
          <a:noFill/>
          <a:ln>
            <a:noFill/>
          </a:ln>
        </p:spPr>
      </p:pic>
      <p:sp>
        <p:nvSpPr>
          <p:cNvPr id="358" name="Google Shape;358;p23"/>
          <p:cNvSpPr/>
          <p:nvPr/>
        </p:nvSpPr>
        <p:spPr>
          <a:xfrm flipH="1" rot="6255553">
            <a:off x="7773325" y="345259"/>
            <a:ext cx="5233674" cy="3464792"/>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 name="Google Shape;359;p23"/>
          <p:cNvGrpSpPr/>
          <p:nvPr/>
        </p:nvGrpSpPr>
        <p:grpSpPr>
          <a:xfrm>
            <a:off x="-418" y="3622109"/>
            <a:ext cx="1191613" cy="1630387"/>
            <a:chOff x="7848870" y="190509"/>
            <a:chExt cx="1191613" cy="1630387"/>
          </a:xfrm>
        </p:grpSpPr>
        <p:pic>
          <p:nvPicPr>
            <p:cNvPr id="360" name="Google Shape;360;p23"/>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61" name="Google Shape;361;p23"/>
            <p:cNvPicPr preferRelativeResize="0"/>
            <p:nvPr/>
          </p:nvPicPr>
          <p:blipFill>
            <a:blip r:embed="rId5">
              <a:alphaModFix/>
            </a:blip>
            <a:stretch>
              <a:fillRect/>
            </a:stretch>
          </p:blipFill>
          <p:spPr>
            <a:xfrm>
              <a:off x="7848870" y="190509"/>
              <a:ext cx="1160058" cy="1598832"/>
            </a:xfrm>
            <a:prstGeom prst="rect">
              <a:avLst/>
            </a:prstGeom>
            <a:noFill/>
            <a:ln>
              <a:noFill/>
            </a:ln>
          </p:spPr>
        </p:pic>
      </p:grpSp>
      <p:grpSp>
        <p:nvGrpSpPr>
          <p:cNvPr id="362" name="Google Shape;362;p23"/>
          <p:cNvGrpSpPr/>
          <p:nvPr/>
        </p:nvGrpSpPr>
        <p:grpSpPr>
          <a:xfrm flipH="1" rot="986709">
            <a:off x="8084311" y="75858"/>
            <a:ext cx="689181" cy="1060285"/>
            <a:chOff x="7848875" y="190500"/>
            <a:chExt cx="689175" cy="1060275"/>
          </a:xfrm>
        </p:grpSpPr>
        <p:pic>
          <p:nvPicPr>
            <p:cNvPr id="363" name="Google Shape;363;p23"/>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64" name="Google Shape;364;p23"/>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365" name="Shape 365"/>
        <p:cNvGrpSpPr/>
        <p:nvPr/>
      </p:nvGrpSpPr>
      <p:grpSpPr>
        <a:xfrm>
          <a:off x="0" y="0"/>
          <a:ext cx="0" cy="0"/>
          <a:chOff x="0" y="0"/>
          <a:chExt cx="0" cy="0"/>
        </a:xfrm>
      </p:grpSpPr>
      <p:pic>
        <p:nvPicPr>
          <p:cNvPr id="366" name="Google Shape;366;p24"/>
          <p:cNvPicPr preferRelativeResize="0"/>
          <p:nvPr/>
        </p:nvPicPr>
        <p:blipFill>
          <a:blip r:embed="rId2">
            <a:alphaModFix/>
          </a:blip>
          <a:stretch>
            <a:fillRect/>
          </a:stretch>
        </p:blipFill>
        <p:spPr>
          <a:xfrm rot="3920938">
            <a:off x="8763010" y="-39753"/>
            <a:ext cx="3235388" cy="3245750"/>
          </a:xfrm>
          <a:prstGeom prst="rect">
            <a:avLst/>
          </a:prstGeom>
          <a:noFill/>
          <a:ln>
            <a:noFill/>
          </a:ln>
        </p:spPr>
      </p:pic>
      <p:sp>
        <p:nvSpPr>
          <p:cNvPr id="367" name="Google Shape;367;p24"/>
          <p:cNvSpPr txBox="1"/>
          <p:nvPr>
            <p:ph idx="1" type="subTitle"/>
          </p:nvPr>
        </p:nvSpPr>
        <p:spPr>
          <a:xfrm>
            <a:off x="1135593" y="2345438"/>
            <a:ext cx="2544000" cy="423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68" name="Google Shape;368;p24"/>
          <p:cNvSpPr txBox="1"/>
          <p:nvPr>
            <p:ph idx="2" type="subTitle"/>
          </p:nvPr>
        </p:nvSpPr>
        <p:spPr>
          <a:xfrm>
            <a:off x="4830493" y="2345438"/>
            <a:ext cx="2544000" cy="423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369" name="Google Shape;369;p24"/>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370" name="Google Shape;370;p24"/>
          <p:cNvPicPr preferRelativeResize="0"/>
          <p:nvPr/>
        </p:nvPicPr>
        <p:blipFill>
          <a:blip r:embed="rId2">
            <a:alphaModFix/>
          </a:blip>
          <a:stretch>
            <a:fillRect/>
          </a:stretch>
        </p:blipFill>
        <p:spPr>
          <a:xfrm flipH="1" rot="1965119">
            <a:off x="-488192" y="3489237"/>
            <a:ext cx="3235385" cy="3245750"/>
          </a:xfrm>
          <a:prstGeom prst="rect">
            <a:avLst/>
          </a:prstGeom>
          <a:noFill/>
          <a:ln>
            <a:noFill/>
          </a:ln>
        </p:spPr>
      </p:pic>
      <p:pic>
        <p:nvPicPr>
          <p:cNvPr id="371" name="Google Shape;371;p24"/>
          <p:cNvPicPr preferRelativeResize="0"/>
          <p:nvPr/>
        </p:nvPicPr>
        <p:blipFill>
          <a:blip r:embed="rId3">
            <a:alphaModFix/>
          </a:blip>
          <a:stretch>
            <a:fillRect/>
          </a:stretch>
        </p:blipFill>
        <p:spPr>
          <a:xfrm rot="-10521745">
            <a:off x="-1171502" y="2417454"/>
            <a:ext cx="4012566" cy="3245746"/>
          </a:xfrm>
          <a:prstGeom prst="rect">
            <a:avLst/>
          </a:prstGeom>
          <a:noFill/>
          <a:ln>
            <a:noFill/>
          </a:ln>
        </p:spPr>
      </p:pic>
      <p:sp>
        <p:nvSpPr>
          <p:cNvPr id="372" name="Google Shape;372;p24"/>
          <p:cNvSpPr/>
          <p:nvPr/>
        </p:nvSpPr>
        <p:spPr>
          <a:xfrm flipH="1" rot="3956864">
            <a:off x="-2169514" y="3310016"/>
            <a:ext cx="2924180" cy="292185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3" name="Google Shape;373;p24"/>
          <p:cNvPicPr preferRelativeResize="0"/>
          <p:nvPr/>
        </p:nvPicPr>
        <p:blipFill>
          <a:blip r:embed="rId3">
            <a:alphaModFix/>
          </a:blip>
          <a:stretch>
            <a:fillRect/>
          </a:stretch>
        </p:blipFill>
        <p:spPr>
          <a:xfrm flipH="1" rot="7508833">
            <a:off x="6821743" y="-211356"/>
            <a:ext cx="4012570" cy="3245751"/>
          </a:xfrm>
          <a:prstGeom prst="rect">
            <a:avLst/>
          </a:prstGeom>
          <a:noFill/>
          <a:ln>
            <a:noFill/>
          </a:ln>
        </p:spPr>
      </p:pic>
      <p:sp>
        <p:nvSpPr>
          <p:cNvPr id="374" name="Google Shape;374;p24"/>
          <p:cNvSpPr/>
          <p:nvPr/>
        </p:nvSpPr>
        <p:spPr>
          <a:xfrm flipH="1" rot="4465592">
            <a:off x="7985498" y="-867545"/>
            <a:ext cx="5233718" cy="3464841"/>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 name="Google Shape;375;p24"/>
          <p:cNvGrpSpPr/>
          <p:nvPr/>
        </p:nvGrpSpPr>
        <p:grpSpPr>
          <a:xfrm>
            <a:off x="8075107" y="3481309"/>
            <a:ext cx="1191613" cy="1630387"/>
            <a:chOff x="7848870" y="190509"/>
            <a:chExt cx="1191613" cy="1630387"/>
          </a:xfrm>
        </p:grpSpPr>
        <p:pic>
          <p:nvPicPr>
            <p:cNvPr id="376" name="Google Shape;376;p24"/>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377" name="Google Shape;377;p24"/>
            <p:cNvPicPr preferRelativeResize="0"/>
            <p:nvPr/>
          </p:nvPicPr>
          <p:blipFill>
            <a:blip r:embed="rId5">
              <a:alphaModFix/>
            </a:blip>
            <a:stretch>
              <a:fillRect/>
            </a:stretch>
          </p:blipFill>
          <p:spPr>
            <a:xfrm>
              <a:off x="7848870" y="190509"/>
              <a:ext cx="1160058" cy="1598832"/>
            </a:xfrm>
            <a:prstGeom prst="rect">
              <a:avLst/>
            </a:prstGeom>
            <a:noFill/>
            <a:ln>
              <a:noFill/>
            </a:ln>
          </p:spPr>
        </p:pic>
      </p:grpSp>
      <p:grpSp>
        <p:nvGrpSpPr>
          <p:cNvPr id="378" name="Google Shape;378;p24"/>
          <p:cNvGrpSpPr/>
          <p:nvPr/>
        </p:nvGrpSpPr>
        <p:grpSpPr>
          <a:xfrm flipH="1" rot="986709">
            <a:off x="135986" y="780708"/>
            <a:ext cx="689181" cy="1060285"/>
            <a:chOff x="7848875" y="190500"/>
            <a:chExt cx="689175" cy="1060275"/>
          </a:xfrm>
        </p:grpSpPr>
        <p:pic>
          <p:nvPicPr>
            <p:cNvPr id="379" name="Google Shape;379;p24"/>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380" name="Google Shape;380;p24"/>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381" name="Google Shape;381;p24"/>
          <p:cNvSpPr txBox="1"/>
          <p:nvPr>
            <p:ph idx="3" type="body"/>
          </p:nvPr>
        </p:nvSpPr>
        <p:spPr>
          <a:xfrm>
            <a:off x="1135600" y="2768753"/>
            <a:ext cx="3177900" cy="10698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Char char="●"/>
              <a:defRPr sz="1400">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
        <p:nvSpPr>
          <p:cNvPr id="382" name="Google Shape;382;p24"/>
          <p:cNvSpPr txBox="1"/>
          <p:nvPr>
            <p:ph idx="4" type="body"/>
          </p:nvPr>
        </p:nvSpPr>
        <p:spPr>
          <a:xfrm>
            <a:off x="4830500" y="2768753"/>
            <a:ext cx="3177900" cy="10698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Char char="●"/>
              <a:defRPr sz="1400">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383" name="Shape 383"/>
        <p:cNvGrpSpPr/>
        <p:nvPr/>
      </p:nvGrpSpPr>
      <p:grpSpPr>
        <a:xfrm>
          <a:off x="0" y="0"/>
          <a:ext cx="0" cy="0"/>
          <a:chOff x="0" y="0"/>
          <a:chExt cx="0" cy="0"/>
        </a:xfrm>
      </p:grpSpPr>
      <p:sp>
        <p:nvSpPr>
          <p:cNvPr id="384" name="Google Shape;384;p25"/>
          <p:cNvSpPr txBox="1"/>
          <p:nvPr>
            <p:ph type="title"/>
          </p:nvPr>
        </p:nvSpPr>
        <p:spPr>
          <a:xfrm>
            <a:off x="720000" y="2613320"/>
            <a:ext cx="2336400" cy="30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5" name="Google Shape;385;p25"/>
          <p:cNvSpPr txBox="1"/>
          <p:nvPr>
            <p:ph idx="1" type="subTitle"/>
          </p:nvPr>
        </p:nvSpPr>
        <p:spPr>
          <a:xfrm>
            <a:off x="720000" y="2976850"/>
            <a:ext cx="2336400" cy="70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6" name="Google Shape;386;p25"/>
          <p:cNvSpPr txBox="1"/>
          <p:nvPr>
            <p:ph idx="2" type="title"/>
          </p:nvPr>
        </p:nvSpPr>
        <p:spPr>
          <a:xfrm>
            <a:off x="3403800" y="2613320"/>
            <a:ext cx="2336400" cy="30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7" name="Google Shape;387;p25"/>
          <p:cNvSpPr txBox="1"/>
          <p:nvPr>
            <p:ph idx="3" type="subTitle"/>
          </p:nvPr>
        </p:nvSpPr>
        <p:spPr>
          <a:xfrm>
            <a:off x="3403800" y="2976850"/>
            <a:ext cx="2336400" cy="70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8" name="Google Shape;388;p25"/>
          <p:cNvSpPr txBox="1"/>
          <p:nvPr>
            <p:ph idx="4" type="title"/>
          </p:nvPr>
        </p:nvSpPr>
        <p:spPr>
          <a:xfrm>
            <a:off x="6087600" y="2613320"/>
            <a:ext cx="2336400" cy="30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89" name="Google Shape;389;p25"/>
          <p:cNvSpPr txBox="1"/>
          <p:nvPr>
            <p:ph idx="5" type="subTitle"/>
          </p:nvPr>
        </p:nvSpPr>
        <p:spPr>
          <a:xfrm>
            <a:off x="6087600" y="2976850"/>
            <a:ext cx="2336400" cy="702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0" name="Google Shape;390;p25"/>
          <p:cNvSpPr txBox="1"/>
          <p:nvPr>
            <p:ph idx="6"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391" name="Google Shape;391;p25"/>
          <p:cNvPicPr preferRelativeResize="0"/>
          <p:nvPr/>
        </p:nvPicPr>
        <p:blipFill>
          <a:blip r:embed="rId2">
            <a:alphaModFix/>
          </a:blip>
          <a:stretch>
            <a:fillRect/>
          </a:stretch>
        </p:blipFill>
        <p:spPr>
          <a:xfrm rot="-10476142">
            <a:off x="-1070061" y="2929417"/>
            <a:ext cx="4243858" cy="3432846"/>
          </a:xfrm>
          <a:prstGeom prst="rect">
            <a:avLst/>
          </a:prstGeom>
          <a:noFill/>
          <a:ln>
            <a:noFill/>
          </a:ln>
        </p:spPr>
      </p:pic>
      <p:grpSp>
        <p:nvGrpSpPr>
          <p:cNvPr id="392" name="Google Shape;392;p25"/>
          <p:cNvGrpSpPr/>
          <p:nvPr/>
        </p:nvGrpSpPr>
        <p:grpSpPr>
          <a:xfrm>
            <a:off x="-5" y="167559"/>
            <a:ext cx="1191613" cy="1630387"/>
            <a:chOff x="7848870" y="190509"/>
            <a:chExt cx="1191613" cy="1630387"/>
          </a:xfrm>
        </p:grpSpPr>
        <p:pic>
          <p:nvPicPr>
            <p:cNvPr id="393" name="Google Shape;393;p25"/>
            <p:cNvPicPr preferRelativeResize="0"/>
            <p:nvPr/>
          </p:nvPicPr>
          <p:blipFill>
            <a:blip r:embed="rId3">
              <a:alphaModFix amt="29000"/>
            </a:blip>
            <a:stretch>
              <a:fillRect/>
            </a:stretch>
          </p:blipFill>
          <p:spPr>
            <a:xfrm>
              <a:off x="7880425" y="222064"/>
              <a:ext cx="1160058" cy="1598832"/>
            </a:xfrm>
            <a:prstGeom prst="rect">
              <a:avLst/>
            </a:prstGeom>
            <a:noFill/>
            <a:ln>
              <a:noFill/>
            </a:ln>
          </p:spPr>
        </p:pic>
        <p:pic>
          <p:nvPicPr>
            <p:cNvPr id="394" name="Google Shape;394;p25"/>
            <p:cNvPicPr preferRelativeResize="0"/>
            <p:nvPr/>
          </p:nvPicPr>
          <p:blipFill>
            <a:blip r:embed="rId4">
              <a:alphaModFix/>
            </a:blip>
            <a:stretch>
              <a:fillRect/>
            </a:stretch>
          </p:blipFill>
          <p:spPr>
            <a:xfrm>
              <a:off x="7848870" y="190509"/>
              <a:ext cx="1160058" cy="1598832"/>
            </a:xfrm>
            <a:prstGeom prst="rect">
              <a:avLst/>
            </a:prstGeom>
            <a:noFill/>
            <a:ln>
              <a:noFill/>
            </a:ln>
          </p:spPr>
        </p:pic>
      </p:grpSp>
      <p:pic>
        <p:nvPicPr>
          <p:cNvPr id="395" name="Google Shape;395;p25"/>
          <p:cNvPicPr preferRelativeResize="0"/>
          <p:nvPr/>
        </p:nvPicPr>
        <p:blipFill>
          <a:blip r:embed="rId5">
            <a:alphaModFix/>
          </a:blip>
          <a:stretch>
            <a:fillRect/>
          </a:stretch>
        </p:blipFill>
        <p:spPr>
          <a:xfrm rot="-2998595">
            <a:off x="7604388" y="-1515188"/>
            <a:ext cx="3235386" cy="3245751"/>
          </a:xfrm>
          <a:prstGeom prst="rect">
            <a:avLst/>
          </a:prstGeom>
          <a:noFill/>
          <a:ln>
            <a:noFill/>
          </a:ln>
        </p:spPr>
      </p:pic>
      <p:pic>
        <p:nvPicPr>
          <p:cNvPr id="396" name="Google Shape;396;p25"/>
          <p:cNvPicPr preferRelativeResize="0"/>
          <p:nvPr/>
        </p:nvPicPr>
        <p:blipFill>
          <a:blip r:embed="rId5">
            <a:alphaModFix/>
          </a:blip>
          <a:stretch>
            <a:fillRect/>
          </a:stretch>
        </p:blipFill>
        <p:spPr>
          <a:xfrm rot="-1934846">
            <a:off x="-2028036" y="2682470"/>
            <a:ext cx="3235385" cy="3245750"/>
          </a:xfrm>
          <a:prstGeom prst="rect">
            <a:avLst/>
          </a:prstGeom>
          <a:noFill/>
          <a:ln>
            <a:noFill/>
          </a:ln>
        </p:spPr>
      </p:pic>
      <p:pic>
        <p:nvPicPr>
          <p:cNvPr id="397" name="Google Shape;397;p25"/>
          <p:cNvPicPr preferRelativeResize="0"/>
          <p:nvPr/>
        </p:nvPicPr>
        <p:blipFill>
          <a:blip r:embed="rId2">
            <a:alphaModFix/>
          </a:blip>
          <a:stretch>
            <a:fillRect/>
          </a:stretch>
        </p:blipFill>
        <p:spPr>
          <a:xfrm rot="4868910">
            <a:off x="5914620" y="2813412"/>
            <a:ext cx="4012570" cy="3245751"/>
          </a:xfrm>
          <a:prstGeom prst="rect">
            <a:avLst/>
          </a:prstGeom>
          <a:noFill/>
          <a:ln>
            <a:noFill/>
          </a:ln>
        </p:spPr>
      </p:pic>
      <p:sp>
        <p:nvSpPr>
          <p:cNvPr id="398" name="Google Shape;398;p25"/>
          <p:cNvSpPr/>
          <p:nvPr/>
        </p:nvSpPr>
        <p:spPr>
          <a:xfrm rot="-3771894">
            <a:off x="7527039" y="3506983"/>
            <a:ext cx="3833033"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5"/>
          <p:cNvSpPr/>
          <p:nvPr/>
        </p:nvSpPr>
        <p:spPr>
          <a:xfrm rot="3823070">
            <a:off x="-2428646" y="3701708"/>
            <a:ext cx="3601059" cy="2921845"/>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 name="Google Shape;400;p25"/>
          <p:cNvGrpSpPr/>
          <p:nvPr/>
        </p:nvGrpSpPr>
        <p:grpSpPr>
          <a:xfrm flipH="1">
            <a:off x="8424000" y="1065488"/>
            <a:ext cx="689175" cy="1060275"/>
            <a:chOff x="7848875" y="190500"/>
            <a:chExt cx="689175" cy="1060275"/>
          </a:xfrm>
        </p:grpSpPr>
        <p:pic>
          <p:nvPicPr>
            <p:cNvPr id="401" name="Google Shape;401;p25"/>
            <p:cNvPicPr preferRelativeResize="0"/>
            <p:nvPr/>
          </p:nvPicPr>
          <p:blipFill rotWithShape="1">
            <a:blip r:embed="rId3">
              <a:alphaModFix amt="29000"/>
            </a:blip>
            <a:srcRect b="35658" l="0" r="43310" t="0"/>
            <a:stretch/>
          </p:blipFill>
          <p:spPr>
            <a:xfrm>
              <a:off x="7880425" y="222075"/>
              <a:ext cx="657625" cy="1028700"/>
            </a:xfrm>
            <a:prstGeom prst="rect">
              <a:avLst/>
            </a:prstGeom>
            <a:noFill/>
            <a:ln>
              <a:noFill/>
            </a:ln>
          </p:spPr>
        </p:pic>
        <p:pic>
          <p:nvPicPr>
            <p:cNvPr id="402" name="Google Shape;402;p25"/>
            <p:cNvPicPr preferRelativeResize="0"/>
            <p:nvPr/>
          </p:nvPicPr>
          <p:blipFill rotWithShape="1">
            <a:blip r:embed="rId4">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403" name="Shape 403"/>
        <p:cNvGrpSpPr/>
        <p:nvPr/>
      </p:nvGrpSpPr>
      <p:grpSpPr>
        <a:xfrm>
          <a:off x="0" y="0"/>
          <a:ext cx="0" cy="0"/>
          <a:chOff x="0" y="0"/>
          <a:chExt cx="0" cy="0"/>
        </a:xfrm>
      </p:grpSpPr>
      <p:pic>
        <p:nvPicPr>
          <p:cNvPr id="404" name="Google Shape;404;p26"/>
          <p:cNvPicPr preferRelativeResize="0"/>
          <p:nvPr/>
        </p:nvPicPr>
        <p:blipFill>
          <a:blip r:embed="rId2">
            <a:alphaModFix/>
          </a:blip>
          <a:stretch>
            <a:fillRect/>
          </a:stretch>
        </p:blipFill>
        <p:spPr>
          <a:xfrm rot="6384280">
            <a:off x="5477007" y="3079843"/>
            <a:ext cx="4012570" cy="3245751"/>
          </a:xfrm>
          <a:prstGeom prst="rect">
            <a:avLst/>
          </a:prstGeom>
          <a:noFill/>
          <a:ln>
            <a:noFill/>
          </a:ln>
        </p:spPr>
      </p:pic>
      <p:sp>
        <p:nvSpPr>
          <p:cNvPr id="405" name="Google Shape;405;p26"/>
          <p:cNvSpPr/>
          <p:nvPr/>
        </p:nvSpPr>
        <p:spPr>
          <a:xfrm rot="-2256582">
            <a:off x="6601211" y="4346297"/>
            <a:ext cx="3833046" cy="3464743"/>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6" name="Google Shape;406;p26"/>
          <p:cNvPicPr preferRelativeResize="0"/>
          <p:nvPr/>
        </p:nvPicPr>
        <p:blipFill>
          <a:blip r:embed="rId2">
            <a:alphaModFix/>
          </a:blip>
          <a:stretch>
            <a:fillRect/>
          </a:stretch>
        </p:blipFill>
        <p:spPr>
          <a:xfrm rot="-8071100">
            <a:off x="-1622004" y="-141101"/>
            <a:ext cx="4243858" cy="3432846"/>
          </a:xfrm>
          <a:prstGeom prst="rect">
            <a:avLst/>
          </a:prstGeom>
          <a:noFill/>
          <a:ln>
            <a:noFill/>
          </a:ln>
        </p:spPr>
      </p:pic>
      <p:pic>
        <p:nvPicPr>
          <p:cNvPr id="407" name="Google Shape;407;p26"/>
          <p:cNvPicPr preferRelativeResize="0"/>
          <p:nvPr/>
        </p:nvPicPr>
        <p:blipFill>
          <a:blip r:embed="rId3">
            <a:alphaModFix/>
          </a:blip>
          <a:stretch>
            <a:fillRect/>
          </a:stretch>
        </p:blipFill>
        <p:spPr>
          <a:xfrm rot="470198">
            <a:off x="-2398258" y="-1249599"/>
            <a:ext cx="3235386" cy="3245749"/>
          </a:xfrm>
          <a:prstGeom prst="rect">
            <a:avLst/>
          </a:prstGeom>
          <a:noFill/>
          <a:ln>
            <a:noFill/>
          </a:ln>
        </p:spPr>
      </p:pic>
      <p:sp>
        <p:nvSpPr>
          <p:cNvPr id="408" name="Google Shape;408;p26"/>
          <p:cNvSpPr/>
          <p:nvPr/>
        </p:nvSpPr>
        <p:spPr>
          <a:xfrm rot="6228193">
            <a:off x="-2918697" y="-571963"/>
            <a:ext cx="3600979" cy="2921792"/>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6"/>
          <p:cNvSpPr txBox="1"/>
          <p:nvPr>
            <p:ph idx="1" type="subTitle"/>
          </p:nvPr>
        </p:nvSpPr>
        <p:spPr>
          <a:xfrm>
            <a:off x="1422329" y="3363289"/>
            <a:ext cx="1995900" cy="44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0" name="Google Shape;410;p26"/>
          <p:cNvSpPr txBox="1"/>
          <p:nvPr>
            <p:ph idx="2" type="subTitle"/>
          </p:nvPr>
        </p:nvSpPr>
        <p:spPr>
          <a:xfrm>
            <a:off x="3575106" y="3363289"/>
            <a:ext cx="1995900" cy="44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1" name="Google Shape;411;p26"/>
          <p:cNvSpPr txBox="1"/>
          <p:nvPr>
            <p:ph idx="3" type="subTitle"/>
          </p:nvPr>
        </p:nvSpPr>
        <p:spPr>
          <a:xfrm>
            <a:off x="5727883" y="3363289"/>
            <a:ext cx="1995900" cy="449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2" name="Google Shape;412;p26"/>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413" name="Google Shape;413;p26"/>
          <p:cNvGrpSpPr/>
          <p:nvPr/>
        </p:nvGrpSpPr>
        <p:grpSpPr>
          <a:xfrm>
            <a:off x="252645" y="3621096"/>
            <a:ext cx="1191613" cy="1630387"/>
            <a:chOff x="7848870" y="190509"/>
            <a:chExt cx="1191613" cy="1630387"/>
          </a:xfrm>
        </p:grpSpPr>
        <p:pic>
          <p:nvPicPr>
            <p:cNvPr id="414" name="Google Shape;414;p26"/>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415" name="Google Shape;415;p26"/>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416" name="Google Shape;416;p26"/>
          <p:cNvPicPr preferRelativeResize="0"/>
          <p:nvPr/>
        </p:nvPicPr>
        <p:blipFill>
          <a:blip r:embed="rId3">
            <a:alphaModFix/>
          </a:blip>
          <a:stretch>
            <a:fillRect/>
          </a:stretch>
        </p:blipFill>
        <p:spPr>
          <a:xfrm rot="-2998595">
            <a:off x="8213988" y="-538363"/>
            <a:ext cx="3235386" cy="3245751"/>
          </a:xfrm>
          <a:prstGeom prst="rect">
            <a:avLst/>
          </a:prstGeom>
          <a:noFill/>
          <a:ln>
            <a:noFill/>
          </a:ln>
        </p:spPr>
      </p:pic>
      <p:grpSp>
        <p:nvGrpSpPr>
          <p:cNvPr id="417" name="Google Shape;417;p26"/>
          <p:cNvGrpSpPr/>
          <p:nvPr/>
        </p:nvGrpSpPr>
        <p:grpSpPr>
          <a:xfrm flipH="1">
            <a:off x="8424000" y="166863"/>
            <a:ext cx="689175" cy="1060275"/>
            <a:chOff x="7848875" y="190500"/>
            <a:chExt cx="689175" cy="1060275"/>
          </a:xfrm>
        </p:grpSpPr>
        <p:pic>
          <p:nvPicPr>
            <p:cNvPr id="418" name="Google Shape;418;p26"/>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419" name="Google Shape;419;p26"/>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420" name="Google Shape;420;p26"/>
          <p:cNvSpPr txBox="1"/>
          <p:nvPr>
            <p:ph idx="4" type="title"/>
          </p:nvPr>
        </p:nvSpPr>
        <p:spPr>
          <a:xfrm>
            <a:off x="1422325" y="1635292"/>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21" name="Google Shape;421;p26"/>
          <p:cNvSpPr txBox="1"/>
          <p:nvPr>
            <p:ph hasCustomPrompt="1" idx="5" type="title"/>
          </p:nvPr>
        </p:nvSpPr>
        <p:spPr>
          <a:xfrm>
            <a:off x="1420225" y="2888667"/>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8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22" name="Google Shape;422;p26"/>
          <p:cNvSpPr txBox="1"/>
          <p:nvPr>
            <p:ph idx="6" type="title"/>
          </p:nvPr>
        </p:nvSpPr>
        <p:spPr>
          <a:xfrm>
            <a:off x="3575101" y="1635292"/>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23" name="Google Shape;423;p26"/>
          <p:cNvSpPr txBox="1"/>
          <p:nvPr>
            <p:ph hasCustomPrompt="1" idx="7" type="title"/>
          </p:nvPr>
        </p:nvSpPr>
        <p:spPr>
          <a:xfrm>
            <a:off x="3573002" y="2888667"/>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8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24" name="Google Shape;424;p26"/>
          <p:cNvSpPr txBox="1"/>
          <p:nvPr>
            <p:ph idx="8" type="title"/>
          </p:nvPr>
        </p:nvSpPr>
        <p:spPr>
          <a:xfrm>
            <a:off x="5727876" y="1635292"/>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i="0"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25" name="Google Shape;425;p26"/>
          <p:cNvSpPr txBox="1"/>
          <p:nvPr>
            <p:ph hasCustomPrompt="1" idx="9" type="title"/>
          </p:nvPr>
        </p:nvSpPr>
        <p:spPr>
          <a:xfrm>
            <a:off x="5725778" y="2888667"/>
            <a:ext cx="1995900" cy="37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18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426" name="Shape 426"/>
        <p:cNvGrpSpPr/>
        <p:nvPr/>
      </p:nvGrpSpPr>
      <p:grpSpPr>
        <a:xfrm>
          <a:off x="0" y="0"/>
          <a:ext cx="0" cy="0"/>
          <a:chOff x="0" y="0"/>
          <a:chExt cx="0" cy="0"/>
        </a:xfrm>
      </p:grpSpPr>
      <p:pic>
        <p:nvPicPr>
          <p:cNvPr id="427" name="Google Shape;427;p27"/>
          <p:cNvPicPr preferRelativeResize="0"/>
          <p:nvPr/>
        </p:nvPicPr>
        <p:blipFill>
          <a:blip r:embed="rId2">
            <a:alphaModFix/>
          </a:blip>
          <a:stretch>
            <a:fillRect/>
          </a:stretch>
        </p:blipFill>
        <p:spPr>
          <a:xfrm flipH="1" rot="2998595">
            <a:off x="-1003607" y="2980612"/>
            <a:ext cx="3235386" cy="3245751"/>
          </a:xfrm>
          <a:prstGeom prst="rect">
            <a:avLst/>
          </a:prstGeom>
          <a:noFill/>
          <a:ln>
            <a:noFill/>
          </a:ln>
        </p:spPr>
      </p:pic>
      <p:pic>
        <p:nvPicPr>
          <p:cNvPr id="428" name="Google Shape;428;p27"/>
          <p:cNvPicPr preferRelativeResize="0"/>
          <p:nvPr/>
        </p:nvPicPr>
        <p:blipFill>
          <a:blip r:embed="rId3">
            <a:alphaModFix/>
          </a:blip>
          <a:stretch>
            <a:fillRect/>
          </a:stretch>
        </p:blipFill>
        <p:spPr>
          <a:xfrm flipH="1" rot="-4868910">
            <a:off x="-706399" y="2877612"/>
            <a:ext cx="4012570" cy="3245751"/>
          </a:xfrm>
          <a:prstGeom prst="rect">
            <a:avLst/>
          </a:prstGeom>
          <a:noFill/>
          <a:ln>
            <a:noFill/>
          </a:ln>
        </p:spPr>
      </p:pic>
      <p:sp>
        <p:nvSpPr>
          <p:cNvPr id="429" name="Google Shape;429;p27"/>
          <p:cNvSpPr/>
          <p:nvPr/>
        </p:nvSpPr>
        <p:spPr>
          <a:xfrm flipH="1" rot="3437956">
            <a:off x="-2057323" y="3583192"/>
            <a:ext cx="3833046" cy="346469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7"/>
          <p:cNvSpPr txBox="1"/>
          <p:nvPr>
            <p:ph type="title"/>
          </p:nvPr>
        </p:nvSpPr>
        <p:spPr>
          <a:xfrm>
            <a:off x="2452725" y="1601550"/>
            <a:ext cx="1958400" cy="3855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1" name="Google Shape;431;p27"/>
          <p:cNvSpPr txBox="1"/>
          <p:nvPr>
            <p:ph idx="1" type="subTitle"/>
          </p:nvPr>
        </p:nvSpPr>
        <p:spPr>
          <a:xfrm>
            <a:off x="2452725" y="2040775"/>
            <a:ext cx="195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2" name="Google Shape;432;p27"/>
          <p:cNvSpPr txBox="1"/>
          <p:nvPr>
            <p:ph idx="2" type="title"/>
          </p:nvPr>
        </p:nvSpPr>
        <p:spPr>
          <a:xfrm>
            <a:off x="4725777" y="1601550"/>
            <a:ext cx="1958400" cy="385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3" name="Google Shape;433;p27"/>
          <p:cNvSpPr txBox="1"/>
          <p:nvPr>
            <p:ph idx="3" type="subTitle"/>
          </p:nvPr>
        </p:nvSpPr>
        <p:spPr>
          <a:xfrm>
            <a:off x="4725779" y="2040775"/>
            <a:ext cx="19584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4" name="Google Shape;434;p27"/>
          <p:cNvSpPr txBox="1"/>
          <p:nvPr>
            <p:ph idx="4" type="title"/>
          </p:nvPr>
        </p:nvSpPr>
        <p:spPr>
          <a:xfrm>
            <a:off x="2452725" y="3034950"/>
            <a:ext cx="1958400" cy="3855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5" name="Google Shape;435;p27"/>
          <p:cNvSpPr txBox="1"/>
          <p:nvPr>
            <p:ph idx="5" type="subTitle"/>
          </p:nvPr>
        </p:nvSpPr>
        <p:spPr>
          <a:xfrm>
            <a:off x="2452725" y="3474175"/>
            <a:ext cx="1958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6" name="Google Shape;436;p27"/>
          <p:cNvSpPr txBox="1"/>
          <p:nvPr>
            <p:ph idx="6" type="title"/>
          </p:nvPr>
        </p:nvSpPr>
        <p:spPr>
          <a:xfrm>
            <a:off x="4725777" y="3034950"/>
            <a:ext cx="1958400" cy="385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 name="Google Shape;437;p27"/>
          <p:cNvSpPr txBox="1"/>
          <p:nvPr>
            <p:ph idx="7" type="subTitle"/>
          </p:nvPr>
        </p:nvSpPr>
        <p:spPr>
          <a:xfrm>
            <a:off x="4725779" y="3474175"/>
            <a:ext cx="19584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8" name="Google Shape;438;p27"/>
          <p:cNvSpPr txBox="1"/>
          <p:nvPr>
            <p:ph idx="8"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439" name="Google Shape;439;p27"/>
          <p:cNvPicPr preferRelativeResize="0"/>
          <p:nvPr/>
        </p:nvPicPr>
        <p:blipFill>
          <a:blip r:embed="rId3">
            <a:alphaModFix/>
          </a:blip>
          <a:stretch>
            <a:fillRect/>
          </a:stretch>
        </p:blipFill>
        <p:spPr>
          <a:xfrm flipH="1" rot="6946467">
            <a:off x="6694335" y="-114147"/>
            <a:ext cx="4243859" cy="3432847"/>
          </a:xfrm>
          <a:prstGeom prst="rect">
            <a:avLst/>
          </a:prstGeom>
          <a:noFill/>
          <a:ln>
            <a:noFill/>
          </a:ln>
        </p:spPr>
      </p:pic>
      <p:grpSp>
        <p:nvGrpSpPr>
          <p:cNvPr id="440" name="Google Shape;440;p27"/>
          <p:cNvGrpSpPr/>
          <p:nvPr/>
        </p:nvGrpSpPr>
        <p:grpSpPr>
          <a:xfrm>
            <a:off x="7909291" y="3513109"/>
            <a:ext cx="1191613" cy="1630387"/>
            <a:chOff x="7848870" y="190509"/>
            <a:chExt cx="1191613" cy="1630387"/>
          </a:xfrm>
        </p:grpSpPr>
        <p:pic>
          <p:nvPicPr>
            <p:cNvPr id="441" name="Google Shape;441;p27"/>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442" name="Google Shape;442;p27"/>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443" name="Google Shape;443;p27"/>
          <p:cNvPicPr preferRelativeResize="0"/>
          <p:nvPr/>
        </p:nvPicPr>
        <p:blipFill>
          <a:blip r:embed="rId2">
            <a:alphaModFix/>
          </a:blip>
          <a:stretch>
            <a:fillRect/>
          </a:stretch>
        </p:blipFill>
        <p:spPr>
          <a:xfrm flipH="1" rot="-4495313">
            <a:off x="8868603" y="-565884"/>
            <a:ext cx="3235386" cy="3245752"/>
          </a:xfrm>
          <a:prstGeom prst="rect">
            <a:avLst/>
          </a:prstGeom>
          <a:noFill/>
          <a:ln>
            <a:noFill/>
          </a:ln>
        </p:spPr>
      </p:pic>
      <p:sp>
        <p:nvSpPr>
          <p:cNvPr id="444" name="Google Shape;444;p27"/>
          <p:cNvSpPr/>
          <p:nvPr/>
        </p:nvSpPr>
        <p:spPr>
          <a:xfrm flipH="1" rot="-6491955">
            <a:off x="8413280" y="-506756"/>
            <a:ext cx="3601278" cy="2921850"/>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 name="Google Shape;445;p27"/>
          <p:cNvGrpSpPr/>
          <p:nvPr/>
        </p:nvGrpSpPr>
        <p:grpSpPr>
          <a:xfrm flipH="1">
            <a:off x="30821" y="708338"/>
            <a:ext cx="689175" cy="1060275"/>
            <a:chOff x="7848875" y="190500"/>
            <a:chExt cx="689175" cy="1060275"/>
          </a:xfrm>
        </p:grpSpPr>
        <p:pic>
          <p:nvPicPr>
            <p:cNvPr id="446" name="Google Shape;446;p27"/>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447" name="Google Shape;447;p27"/>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448" name="Shape 448"/>
        <p:cNvGrpSpPr/>
        <p:nvPr/>
      </p:nvGrpSpPr>
      <p:grpSpPr>
        <a:xfrm>
          <a:off x="0" y="0"/>
          <a:ext cx="0" cy="0"/>
          <a:chOff x="0" y="0"/>
          <a:chExt cx="0" cy="0"/>
        </a:xfrm>
      </p:grpSpPr>
      <p:sp>
        <p:nvSpPr>
          <p:cNvPr id="449" name="Google Shape;449;p28"/>
          <p:cNvSpPr txBox="1"/>
          <p:nvPr>
            <p:ph type="title"/>
          </p:nvPr>
        </p:nvSpPr>
        <p:spPr>
          <a:xfrm>
            <a:off x="948600"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0" name="Google Shape;450;p28"/>
          <p:cNvSpPr txBox="1"/>
          <p:nvPr>
            <p:ph idx="1" type="subTitle"/>
          </p:nvPr>
        </p:nvSpPr>
        <p:spPr>
          <a:xfrm>
            <a:off x="948600" y="23203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1" name="Google Shape;451;p28"/>
          <p:cNvSpPr txBox="1"/>
          <p:nvPr>
            <p:ph idx="2" type="title"/>
          </p:nvPr>
        </p:nvSpPr>
        <p:spPr>
          <a:xfrm>
            <a:off x="3419269"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2" name="Google Shape;452;p28"/>
          <p:cNvSpPr txBox="1"/>
          <p:nvPr>
            <p:ph idx="3" type="subTitle"/>
          </p:nvPr>
        </p:nvSpPr>
        <p:spPr>
          <a:xfrm>
            <a:off x="3419269" y="23203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3" name="Google Shape;453;p28"/>
          <p:cNvSpPr txBox="1"/>
          <p:nvPr>
            <p:ph idx="4" type="title"/>
          </p:nvPr>
        </p:nvSpPr>
        <p:spPr>
          <a:xfrm>
            <a:off x="948600" y="36496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4" name="Google Shape;454;p28"/>
          <p:cNvSpPr txBox="1"/>
          <p:nvPr>
            <p:ph idx="5" type="subTitle"/>
          </p:nvPr>
        </p:nvSpPr>
        <p:spPr>
          <a:xfrm>
            <a:off x="948600" y="41347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5" name="Google Shape;455;p28"/>
          <p:cNvSpPr txBox="1"/>
          <p:nvPr>
            <p:ph idx="6" type="title"/>
          </p:nvPr>
        </p:nvSpPr>
        <p:spPr>
          <a:xfrm>
            <a:off x="3419269" y="36496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6" name="Google Shape;456;p28"/>
          <p:cNvSpPr txBox="1"/>
          <p:nvPr>
            <p:ph idx="7" type="subTitle"/>
          </p:nvPr>
        </p:nvSpPr>
        <p:spPr>
          <a:xfrm>
            <a:off x="3419269" y="41347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7" name="Google Shape;457;p28"/>
          <p:cNvSpPr txBox="1"/>
          <p:nvPr>
            <p:ph idx="8" type="title"/>
          </p:nvPr>
        </p:nvSpPr>
        <p:spPr>
          <a:xfrm>
            <a:off x="5889945"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8" name="Google Shape;458;p28"/>
          <p:cNvSpPr txBox="1"/>
          <p:nvPr>
            <p:ph idx="9" type="subTitle"/>
          </p:nvPr>
        </p:nvSpPr>
        <p:spPr>
          <a:xfrm>
            <a:off x="5889945" y="23203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9" name="Google Shape;459;p28"/>
          <p:cNvSpPr txBox="1"/>
          <p:nvPr>
            <p:ph idx="13" type="title"/>
          </p:nvPr>
        </p:nvSpPr>
        <p:spPr>
          <a:xfrm>
            <a:off x="5889945" y="36496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60" name="Google Shape;460;p28"/>
          <p:cNvSpPr txBox="1"/>
          <p:nvPr>
            <p:ph idx="14" type="subTitle"/>
          </p:nvPr>
        </p:nvSpPr>
        <p:spPr>
          <a:xfrm>
            <a:off x="5889945" y="4134731"/>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1" name="Google Shape;461;p28"/>
          <p:cNvSpPr txBox="1"/>
          <p:nvPr>
            <p:ph idx="15"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462" name="Google Shape;462;p28"/>
          <p:cNvPicPr preferRelativeResize="0"/>
          <p:nvPr/>
        </p:nvPicPr>
        <p:blipFill>
          <a:blip r:embed="rId2">
            <a:alphaModFix/>
          </a:blip>
          <a:stretch>
            <a:fillRect/>
          </a:stretch>
        </p:blipFill>
        <p:spPr>
          <a:xfrm rot="3853533">
            <a:off x="6389535" y="2825917"/>
            <a:ext cx="4243859" cy="3432847"/>
          </a:xfrm>
          <a:prstGeom prst="rect">
            <a:avLst/>
          </a:prstGeom>
          <a:noFill/>
          <a:ln>
            <a:noFill/>
          </a:ln>
        </p:spPr>
      </p:pic>
      <p:grpSp>
        <p:nvGrpSpPr>
          <p:cNvPr id="463" name="Google Shape;463;p28"/>
          <p:cNvGrpSpPr/>
          <p:nvPr/>
        </p:nvGrpSpPr>
        <p:grpSpPr>
          <a:xfrm>
            <a:off x="8044508" y="52470"/>
            <a:ext cx="1191613" cy="1630387"/>
            <a:chOff x="7848870" y="190509"/>
            <a:chExt cx="1191613" cy="1630387"/>
          </a:xfrm>
        </p:grpSpPr>
        <p:pic>
          <p:nvPicPr>
            <p:cNvPr id="464" name="Google Shape;464;p28"/>
            <p:cNvPicPr preferRelativeResize="0"/>
            <p:nvPr/>
          </p:nvPicPr>
          <p:blipFill>
            <a:blip r:embed="rId3">
              <a:alphaModFix amt="29000"/>
            </a:blip>
            <a:stretch>
              <a:fillRect/>
            </a:stretch>
          </p:blipFill>
          <p:spPr>
            <a:xfrm>
              <a:off x="7880425" y="222064"/>
              <a:ext cx="1160058" cy="1598832"/>
            </a:xfrm>
            <a:prstGeom prst="rect">
              <a:avLst/>
            </a:prstGeom>
            <a:noFill/>
            <a:ln>
              <a:noFill/>
            </a:ln>
          </p:spPr>
        </p:pic>
        <p:pic>
          <p:nvPicPr>
            <p:cNvPr id="465" name="Google Shape;465;p28"/>
            <p:cNvPicPr preferRelativeResize="0"/>
            <p:nvPr/>
          </p:nvPicPr>
          <p:blipFill>
            <a:blip r:embed="rId4">
              <a:alphaModFix/>
            </a:blip>
            <a:stretch>
              <a:fillRect/>
            </a:stretch>
          </p:blipFill>
          <p:spPr>
            <a:xfrm>
              <a:off x="7848870" y="190509"/>
              <a:ext cx="1160058" cy="1598832"/>
            </a:xfrm>
            <a:prstGeom prst="rect">
              <a:avLst/>
            </a:prstGeom>
            <a:noFill/>
            <a:ln>
              <a:noFill/>
            </a:ln>
          </p:spPr>
        </p:pic>
      </p:grpSp>
      <p:pic>
        <p:nvPicPr>
          <p:cNvPr id="466" name="Google Shape;466;p28"/>
          <p:cNvPicPr preferRelativeResize="0"/>
          <p:nvPr/>
        </p:nvPicPr>
        <p:blipFill>
          <a:blip r:embed="rId5">
            <a:alphaModFix/>
          </a:blip>
          <a:stretch>
            <a:fillRect/>
          </a:stretch>
        </p:blipFill>
        <p:spPr>
          <a:xfrm rot="9503658">
            <a:off x="-2058075" y="1227099"/>
            <a:ext cx="3235386" cy="3245750"/>
          </a:xfrm>
          <a:prstGeom prst="rect">
            <a:avLst/>
          </a:prstGeom>
          <a:noFill/>
          <a:ln>
            <a:noFill/>
          </a:ln>
        </p:spPr>
      </p:pic>
      <p:pic>
        <p:nvPicPr>
          <p:cNvPr id="467" name="Google Shape;467;p28"/>
          <p:cNvPicPr preferRelativeResize="0"/>
          <p:nvPr/>
        </p:nvPicPr>
        <p:blipFill>
          <a:blip r:embed="rId5">
            <a:alphaModFix/>
          </a:blip>
          <a:stretch>
            <a:fillRect/>
          </a:stretch>
        </p:blipFill>
        <p:spPr>
          <a:xfrm rot="204225">
            <a:off x="6950927" y="4075310"/>
            <a:ext cx="3235387" cy="3245752"/>
          </a:xfrm>
          <a:prstGeom prst="rect">
            <a:avLst/>
          </a:prstGeom>
          <a:noFill/>
          <a:ln>
            <a:noFill/>
          </a:ln>
        </p:spPr>
      </p:pic>
      <p:pic>
        <p:nvPicPr>
          <p:cNvPr id="468" name="Google Shape;468;p28"/>
          <p:cNvPicPr preferRelativeResize="0"/>
          <p:nvPr/>
        </p:nvPicPr>
        <p:blipFill>
          <a:blip r:embed="rId2">
            <a:alphaModFix/>
          </a:blip>
          <a:stretch>
            <a:fillRect/>
          </a:stretch>
        </p:blipFill>
        <p:spPr>
          <a:xfrm rot="-7141443">
            <a:off x="-1240153" y="-539973"/>
            <a:ext cx="4012573" cy="3245750"/>
          </a:xfrm>
          <a:prstGeom prst="rect">
            <a:avLst/>
          </a:prstGeom>
          <a:noFill/>
          <a:ln>
            <a:noFill/>
          </a:ln>
        </p:spPr>
      </p:pic>
      <p:sp>
        <p:nvSpPr>
          <p:cNvPr id="469" name="Google Shape;469;p28"/>
          <p:cNvSpPr/>
          <p:nvPr/>
        </p:nvSpPr>
        <p:spPr>
          <a:xfrm rot="5680239">
            <a:off x="-2916434" y="-705534"/>
            <a:ext cx="3833041" cy="346463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8"/>
          <p:cNvSpPr/>
          <p:nvPr/>
        </p:nvSpPr>
        <p:spPr>
          <a:xfrm rot="-4308045">
            <a:off x="8108480" y="3729523"/>
            <a:ext cx="3601278" cy="2921850"/>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 name="Google Shape;471;p28"/>
          <p:cNvGrpSpPr/>
          <p:nvPr/>
        </p:nvGrpSpPr>
        <p:grpSpPr>
          <a:xfrm flipH="1">
            <a:off x="25916" y="4012217"/>
            <a:ext cx="689175" cy="1060275"/>
            <a:chOff x="7848875" y="190500"/>
            <a:chExt cx="689175" cy="1060275"/>
          </a:xfrm>
        </p:grpSpPr>
        <p:pic>
          <p:nvPicPr>
            <p:cNvPr id="472" name="Google Shape;472;p28"/>
            <p:cNvPicPr preferRelativeResize="0"/>
            <p:nvPr/>
          </p:nvPicPr>
          <p:blipFill rotWithShape="1">
            <a:blip r:embed="rId3">
              <a:alphaModFix amt="29000"/>
            </a:blip>
            <a:srcRect b="35658" l="0" r="43310" t="0"/>
            <a:stretch/>
          </p:blipFill>
          <p:spPr>
            <a:xfrm>
              <a:off x="7880425" y="222075"/>
              <a:ext cx="657625" cy="1028700"/>
            </a:xfrm>
            <a:prstGeom prst="rect">
              <a:avLst/>
            </a:prstGeom>
            <a:noFill/>
            <a:ln>
              <a:noFill/>
            </a:ln>
          </p:spPr>
        </p:pic>
        <p:pic>
          <p:nvPicPr>
            <p:cNvPr id="473" name="Google Shape;473;p28"/>
            <p:cNvPicPr preferRelativeResize="0"/>
            <p:nvPr/>
          </p:nvPicPr>
          <p:blipFill rotWithShape="1">
            <a:blip r:embed="rId4">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474" name="Shape 474"/>
        <p:cNvGrpSpPr/>
        <p:nvPr/>
      </p:nvGrpSpPr>
      <p:grpSpPr>
        <a:xfrm>
          <a:off x="0" y="0"/>
          <a:ext cx="0" cy="0"/>
          <a:chOff x="0" y="0"/>
          <a:chExt cx="0" cy="0"/>
        </a:xfrm>
      </p:grpSpPr>
      <p:sp>
        <p:nvSpPr>
          <p:cNvPr id="475" name="Google Shape;475;p29"/>
          <p:cNvSpPr txBox="1"/>
          <p:nvPr>
            <p:ph hasCustomPrompt="1" type="title"/>
          </p:nvPr>
        </p:nvSpPr>
        <p:spPr>
          <a:xfrm>
            <a:off x="2650650" y="540000"/>
            <a:ext cx="38427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76" name="Google Shape;476;p29"/>
          <p:cNvSpPr txBox="1"/>
          <p:nvPr>
            <p:ph idx="1" type="subTitle"/>
          </p:nvPr>
        </p:nvSpPr>
        <p:spPr>
          <a:xfrm>
            <a:off x="2650650" y="1188761"/>
            <a:ext cx="38427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7" name="Google Shape;477;p29"/>
          <p:cNvSpPr txBox="1"/>
          <p:nvPr>
            <p:ph hasCustomPrompt="1" idx="2" type="title"/>
          </p:nvPr>
        </p:nvSpPr>
        <p:spPr>
          <a:xfrm>
            <a:off x="2650650" y="1996142"/>
            <a:ext cx="38427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78" name="Google Shape;478;p29"/>
          <p:cNvSpPr txBox="1"/>
          <p:nvPr>
            <p:ph idx="3" type="subTitle"/>
          </p:nvPr>
        </p:nvSpPr>
        <p:spPr>
          <a:xfrm>
            <a:off x="2650650" y="2644903"/>
            <a:ext cx="38427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9" name="Google Shape;479;p29"/>
          <p:cNvSpPr txBox="1"/>
          <p:nvPr>
            <p:ph hasCustomPrompt="1" idx="4" type="title"/>
          </p:nvPr>
        </p:nvSpPr>
        <p:spPr>
          <a:xfrm>
            <a:off x="2650650" y="3452297"/>
            <a:ext cx="38427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80" name="Google Shape;480;p29"/>
          <p:cNvSpPr txBox="1"/>
          <p:nvPr>
            <p:ph idx="5" type="subTitle"/>
          </p:nvPr>
        </p:nvSpPr>
        <p:spPr>
          <a:xfrm>
            <a:off x="2650650" y="4101058"/>
            <a:ext cx="38427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481" name="Google Shape;481;p29"/>
          <p:cNvPicPr preferRelativeResize="0"/>
          <p:nvPr/>
        </p:nvPicPr>
        <p:blipFill>
          <a:blip r:embed="rId2">
            <a:alphaModFix/>
          </a:blip>
          <a:stretch>
            <a:fillRect/>
          </a:stretch>
        </p:blipFill>
        <p:spPr>
          <a:xfrm>
            <a:off x="6561992" y="1924625"/>
            <a:ext cx="3235387" cy="3245750"/>
          </a:xfrm>
          <a:prstGeom prst="rect">
            <a:avLst/>
          </a:prstGeom>
          <a:noFill/>
          <a:ln>
            <a:noFill/>
          </a:ln>
        </p:spPr>
      </p:pic>
      <p:pic>
        <p:nvPicPr>
          <p:cNvPr id="482" name="Google Shape;482;p29"/>
          <p:cNvPicPr preferRelativeResize="0"/>
          <p:nvPr/>
        </p:nvPicPr>
        <p:blipFill>
          <a:blip r:embed="rId3">
            <a:alphaModFix/>
          </a:blip>
          <a:stretch>
            <a:fillRect/>
          </a:stretch>
        </p:blipFill>
        <p:spPr>
          <a:xfrm rot="3785602">
            <a:off x="6311061" y="2415446"/>
            <a:ext cx="3226672" cy="2610048"/>
          </a:xfrm>
          <a:prstGeom prst="rect">
            <a:avLst/>
          </a:prstGeom>
          <a:noFill/>
          <a:ln>
            <a:noFill/>
          </a:ln>
        </p:spPr>
      </p:pic>
      <p:grpSp>
        <p:nvGrpSpPr>
          <p:cNvPr id="483" name="Google Shape;483;p29"/>
          <p:cNvGrpSpPr/>
          <p:nvPr/>
        </p:nvGrpSpPr>
        <p:grpSpPr>
          <a:xfrm>
            <a:off x="800370" y="2616109"/>
            <a:ext cx="1191613" cy="1630387"/>
            <a:chOff x="7848870" y="190509"/>
            <a:chExt cx="1191613" cy="1630387"/>
          </a:xfrm>
        </p:grpSpPr>
        <p:pic>
          <p:nvPicPr>
            <p:cNvPr id="484" name="Google Shape;484;p29"/>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485" name="Google Shape;485;p29"/>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486" name="Google Shape;486;p29"/>
          <p:cNvPicPr preferRelativeResize="0"/>
          <p:nvPr/>
        </p:nvPicPr>
        <p:blipFill>
          <a:blip r:embed="rId2">
            <a:alphaModFix/>
          </a:blip>
          <a:stretch>
            <a:fillRect/>
          </a:stretch>
        </p:blipFill>
        <p:spPr>
          <a:xfrm rot="6251844">
            <a:off x="45520" y="-873985"/>
            <a:ext cx="3235387" cy="3245749"/>
          </a:xfrm>
          <a:prstGeom prst="rect">
            <a:avLst/>
          </a:prstGeom>
          <a:noFill/>
          <a:ln>
            <a:noFill/>
          </a:ln>
        </p:spPr>
      </p:pic>
      <p:pic>
        <p:nvPicPr>
          <p:cNvPr id="487" name="Google Shape;487;p29"/>
          <p:cNvPicPr preferRelativeResize="0"/>
          <p:nvPr/>
        </p:nvPicPr>
        <p:blipFill>
          <a:blip r:embed="rId3">
            <a:alphaModFix/>
          </a:blip>
          <a:stretch>
            <a:fillRect/>
          </a:stretch>
        </p:blipFill>
        <p:spPr>
          <a:xfrm rot="-5541513">
            <a:off x="-535650" y="-423456"/>
            <a:ext cx="4012568" cy="3245750"/>
          </a:xfrm>
          <a:prstGeom prst="rect">
            <a:avLst/>
          </a:prstGeom>
          <a:noFill/>
          <a:ln>
            <a:noFill/>
          </a:ln>
        </p:spPr>
      </p:pic>
      <p:sp>
        <p:nvSpPr>
          <p:cNvPr id="488" name="Google Shape;488;p29"/>
          <p:cNvSpPr/>
          <p:nvPr/>
        </p:nvSpPr>
        <p:spPr>
          <a:xfrm rot="7879940">
            <a:off x="-2459469" y="-1700390"/>
            <a:ext cx="5233732" cy="3464783"/>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9"/>
          <p:cNvSpPr/>
          <p:nvPr/>
        </p:nvSpPr>
        <p:spPr>
          <a:xfrm rot="7914294">
            <a:off x="7836203" y="3235000"/>
            <a:ext cx="2924056" cy="2921915"/>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 name="Google Shape;490;p29"/>
          <p:cNvGrpSpPr/>
          <p:nvPr/>
        </p:nvGrpSpPr>
        <p:grpSpPr>
          <a:xfrm flipH="1" rot="899960">
            <a:off x="370531" y="3850803"/>
            <a:ext cx="689154" cy="1060243"/>
            <a:chOff x="7848875" y="190500"/>
            <a:chExt cx="689175" cy="1060275"/>
          </a:xfrm>
        </p:grpSpPr>
        <p:pic>
          <p:nvPicPr>
            <p:cNvPr id="491" name="Google Shape;491;p29"/>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492" name="Google Shape;492;p29"/>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493" name="Google Shape;493;p29"/>
          <p:cNvGrpSpPr/>
          <p:nvPr/>
        </p:nvGrpSpPr>
        <p:grpSpPr>
          <a:xfrm rot="10552610">
            <a:off x="6434921" y="-688086"/>
            <a:ext cx="1555247" cy="3252475"/>
            <a:chOff x="148387" y="2519350"/>
            <a:chExt cx="1555266" cy="3252513"/>
          </a:xfrm>
        </p:grpSpPr>
        <p:pic>
          <p:nvPicPr>
            <p:cNvPr id="494" name="Google Shape;494;p29"/>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495" name="Google Shape;495;p29"/>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496" name="Shape 496"/>
        <p:cNvGrpSpPr/>
        <p:nvPr/>
      </p:nvGrpSpPr>
      <p:grpSpPr>
        <a:xfrm>
          <a:off x="0" y="0"/>
          <a:ext cx="0" cy="0"/>
          <a:chOff x="0" y="0"/>
          <a:chExt cx="0" cy="0"/>
        </a:xfrm>
      </p:grpSpPr>
      <p:sp>
        <p:nvSpPr>
          <p:cNvPr id="497" name="Google Shape;497;p30"/>
          <p:cNvSpPr txBox="1"/>
          <p:nvPr>
            <p:ph hasCustomPrompt="1" type="title"/>
          </p:nvPr>
        </p:nvSpPr>
        <p:spPr>
          <a:xfrm>
            <a:off x="2271450" y="2687784"/>
            <a:ext cx="1837200" cy="444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400">
                <a:solidFill>
                  <a:schemeClr val="accent6"/>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498" name="Google Shape;498;p30"/>
          <p:cNvSpPr txBox="1"/>
          <p:nvPr>
            <p:ph hasCustomPrompt="1" idx="2" type="title"/>
          </p:nvPr>
        </p:nvSpPr>
        <p:spPr>
          <a:xfrm>
            <a:off x="5035350" y="2687784"/>
            <a:ext cx="1837200" cy="444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3400">
                <a:solidFill>
                  <a:schemeClr val="accent5"/>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pic>
        <p:nvPicPr>
          <p:cNvPr id="499" name="Google Shape;499;p30"/>
          <p:cNvPicPr preferRelativeResize="0"/>
          <p:nvPr/>
        </p:nvPicPr>
        <p:blipFill>
          <a:blip r:embed="rId2">
            <a:alphaModFix/>
          </a:blip>
          <a:stretch>
            <a:fillRect/>
          </a:stretch>
        </p:blipFill>
        <p:spPr>
          <a:xfrm>
            <a:off x="7476392" y="1924625"/>
            <a:ext cx="3235387" cy="3245750"/>
          </a:xfrm>
          <a:prstGeom prst="rect">
            <a:avLst/>
          </a:prstGeom>
          <a:noFill/>
          <a:ln>
            <a:noFill/>
          </a:ln>
        </p:spPr>
      </p:pic>
      <p:pic>
        <p:nvPicPr>
          <p:cNvPr id="500" name="Google Shape;500;p30"/>
          <p:cNvPicPr preferRelativeResize="0"/>
          <p:nvPr/>
        </p:nvPicPr>
        <p:blipFill>
          <a:blip r:embed="rId3">
            <a:alphaModFix/>
          </a:blip>
          <a:stretch>
            <a:fillRect/>
          </a:stretch>
        </p:blipFill>
        <p:spPr>
          <a:xfrm rot="3785601">
            <a:off x="6487864" y="1838294"/>
            <a:ext cx="3785196" cy="3061838"/>
          </a:xfrm>
          <a:prstGeom prst="rect">
            <a:avLst/>
          </a:prstGeom>
          <a:noFill/>
          <a:ln>
            <a:noFill/>
          </a:ln>
        </p:spPr>
      </p:pic>
      <p:grpSp>
        <p:nvGrpSpPr>
          <p:cNvPr id="501" name="Google Shape;501;p30"/>
          <p:cNvGrpSpPr/>
          <p:nvPr/>
        </p:nvGrpSpPr>
        <p:grpSpPr>
          <a:xfrm>
            <a:off x="7734570" y="177709"/>
            <a:ext cx="1191613" cy="1630387"/>
            <a:chOff x="7848870" y="190509"/>
            <a:chExt cx="1191613" cy="1630387"/>
          </a:xfrm>
        </p:grpSpPr>
        <p:pic>
          <p:nvPicPr>
            <p:cNvPr id="502" name="Google Shape;502;p30"/>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503" name="Google Shape;503;p30"/>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504" name="Google Shape;504;p30"/>
          <p:cNvPicPr preferRelativeResize="0"/>
          <p:nvPr/>
        </p:nvPicPr>
        <p:blipFill>
          <a:blip r:embed="rId2">
            <a:alphaModFix/>
          </a:blip>
          <a:stretch>
            <a:fillRect/>
          </a:stretch>
        </p:blipFill>
        <p:spPr>
          <a:xfrm rot="4684732">
            <a:off x="-1796929" y="204823"/>
            <a:ext cx="3235389" cy="3245751"/>
          </a:xfrm>
          <a:prstGeom prst="rect">
            <a:avLst/>
          </a:prstGeom>
          <a:noFill/>
          <a:ln>
            <a:noFill/>
          </a:ln>
        </p:spPr>
      </p:pic>
      <p:pic>
        <p:nvPicPr>
          <p:cNvPr id="505" name="Google Shape;505;p30"/>
          <p:cNvPicPr preferRelativeResize="0"/>
          <p:nvPr/>
        </p:nvPicPr>
        <p:blipFill>
          <a:blip r:embed="rId3">
            <a:alphaModFix/>
          </a:blip>
          <a:stretch>
            <a:fillRect/>
          </a:stretch>
        </p:blipFill>
        <p:spPr>
          <a:xfrm rot="-7108624">
            <a:off x="-1017097" y="694125"/>
            <a:ext cx="4012569" cy="3245750"/>
          </a:xfrm>
          <a:prstGeom prst="rect">
            <a:avLst/>
          </a:prstGeom>
          <a:noFill/>
          <a:ln>
            <a:noFill/>
          </a:ln>
        </p:spPr>
      </p:pic>
      <p:sp>
        <p:nvSpPr>
          <p:cNvPr id="506" name="Google Shape;506;p30"/>
          <p:cNvSpPr/>
          <p:nvPr/>
        </p:nvSpPr>
        <p:spPr>
          <a:xfrm rot="6312824">
            <a:off x="-3168351" y="114523"/>
            <a:ext cx="5233711" cy="346481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0"/>
          <p:cNvSpPr/>
          <p:nvPr/>
        </p:nvSpPr>
        <p:spPr>
          <a:xfrm rot="8556899">
            <a:off x="6932976" y="3888354"/>
            <a:ext cx="4355109" cy="2921911"/>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 name="Google Shape;508;p30"/>
          <p:cNvGrpSpPr/>
          <p:nvPr/>
        </p:nvGrpSpPr>
        <p:grpSpPr>
          <a:xfrm flipH="1" rot="899960">
            <a:off x="484831" y="4012128"/>
            <a:ext cx="689154" cy="1060243"/>
            <a:chOff x="7848875" y="190500"/>
            <a:chExt cx="689175" cy="1060275"/>
          </a:xfrm>
        </p:grpSpPr>
        <p:pic>
          <p:nvPicPr>
            <p:cNvPr id="509" name="Google Shape;509;p30"/>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510" name="Google Shape;510;p30"/>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
        <p:nvSpPr>
          <p:cNvPr id="511" name="Google Shape;511;p30"/>
          <p:cNvSpPr txBox="1"/>
          <p:nvPr>
            <p:ph idx="3" type="title"/>
          </p:nvPr>
        </p:nvSpPr>
        <p:spPr>
          <a:xfrm>
            <a:off x="5035350" y="3206796"/>
            <a:ext cx="1837200" cy="352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2" name="Google Shape;512;p30"/>
          <p:cNvSpPr txBox="1"/>
          <p:nvPr>
            <p:ph idx="1" type="subTitle"/>
          </p:nvPr>
        </p:nvSpPr>
        <p:spPr>
          <a:xfrm>
            <a:off x="5035350" y="3532046"/>
            <a:ext cx="1837200" cy="52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3" name="Google Shape;513;p30"/>
          <p:cNvSpPr txBox="1"/>
          <p:nvPr>
            <p:ph idx="4" type="title"/>
          </p:nvPr>
        </p:nvSpPr>
        <p:spPr>
          <a:xfrm>
            <a:off x="2271475" y="3206796"/>
            <a:ext cx="1837200" cy="352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i="0" sz="22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514" name="Google Shape;514;p30"/>
          <p:cNvSpPr txBox="1"/>
          <p:nvPr>
            <p:ph idx="5" type="subTitle"/>
          </p:nvPr>
        </p:nvSpPr>
        <p:spPr>
          <a:xfrm>
            <a:off x="2271475" y="3532046"/>
            <a:ext cx="1837200" cy="52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5" name="Google Shape;515;p30"/>
          <p:cNvSpPr txBox="1"/>
          <p:nvPr>
            <p:ph idx="6"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4" name="Shape 44"/>
        <p:cNvGrpSpPr/>
        <p:nvPr/>
      </p:nvGrpSpPr>
      <p:grpSpPr>
        <a:xfrm>
          <a:off x="0" y="0"/>
          <a:ext cx="0" cy="0"/>
          <a:chOff x="0" y="0"/>
          <a:chExt cx="0" cy="0"/>
        </a:xfrm>
      </p:grpSpPr>
      <p:pic>
        <p:nvPicPr>
          <p:cNvPr id="45" name="Google Shape;45;p4"/>
          <p:cNvPicPr preferRelativeResize="0"/>
          <p:nvPr/>
        </p:nvPicPr>
        <p:blipFill>
          <a:blip r:embed="rId2">
            <a:alphaModFix/>
          </a:blip>
          <a:stretch>
            <a:fillRect/>
          </a:stretch>
        </p:blipFill>
        <p:spPr>
          <a:xfrm rot="9136059">
            <a:off x="-2255148" y="118956"/>
            <a:ext cx="3235387" cy="3245751"/>
          </a:xfrm>
          <a:prstGeom prst="rect">
            <a:avLst/>
          </a:prstGeom>
          <a:noFill/>
          <a:ln>
            <a:noFill/>
          </a:ln>
        </p:spPr>
      </p:pic>
      <p:sp>
        <p:nvSpPr>
          <p:cNvPr id="46" name="Google Shape;46;p4"/>
          <p:cNvSpPr txBox="1"/>
          <p:nvPr>
            <p:ph idx="1" type="body"/>
          </p:nvPr>
        </p:nvSpPr>
        <p:spPr>
          <a:xfrm>
            <a:off x="720000" y="1012475"/>
            <a:ext cx="7704000" cy="3596100"/>
          </a:xfrm>
          <a:prstGeom prst="rect">
            <a:avLst/>
          </a:prstGeom>
        </p:spPr>
        <p:txBody>
          <a:bodyPr anchorCtr="0" anchor="b"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AutoNum type="arabicPeriod"/>
              <a:defRPr sz="1200">
                <a:solidFill>
                  <a:srgbClr val="434343"/>
                </a:solidFill>
              </a:defRPr>
            </a:lvl1pPr>
            <a:lvl2pPr indent="-317500" lvl="1" marL="914400" rtl="0">
              <a:lnSpc>
                <a:spcPct val="115000"/>
              </a:lnSpc>
              <a:spcBef>
                <a:spcPts val="0"/>
              </a:spcBef>
              <a:spcAft>
                <a:spcPts val="0"/>
              </a:spcAft>
              <a:buClr>
                <a:srgbClr val="434343"/>
              </a:buClr>
              <a:buSzPts val="1400"/>
              <a:buAutoNum type="alphaLcPeriod"/>
              <a:defRPr>
                <a:solidFill>
                  <a:srgbClr val="434343"/>
                </a:solidFill>
              </a:defRPr>
            </a:lvl2pPr>
            <a:lvl3pPr indent="-317500" lvl="2" marL="1371600" rtl="0">
              <a:lnSpc>
                <a:spcPct val="115000"/>
              </a:lnSpc>
              <a:spcBef>
                <a:spcPts val="0"/>
              </a:spcBef>
              <a:spcAft>
                <a:spcPts val="0"/>
              </a:spcAft>
              <a:buClr>
                <a:srgbClr val="434343"/>
              </a:buClr>
              <a:buSzPts val="1400"/>
              <a:buAutoNum type="romanLcPeriod"/>
              <a:defRPr>
                <a:solidFill>
                  <a:srgbClr val="434343"/>
                </a:solidFill>
              </a:defRPr>
            </a:lvl3pPr>
            <a:lvl4pPr indent="-317500" lvl="3" marL="1828800" rtl="0">
              <a:lnSpc>
                <a:spcPct val="115000"/>
              </a:lnSpc>
              <a:spcBef>
                <a:spcPts val="0"/>
              </a:spcBef>
              <a:spcAft>
                <a:spcPts val="0"/>
              </a:spcAft>
              <a:buClr>
                <a:srgbClr val="434343"/>
              </a:buClr>
              <a:buSzPts val="1400"/>
              <a:buAutoNum type="arabicPeriod"/>
              <a:defRPr>
                <a:solidFill>
                  <a:srgbClr val="434343"/>
                </a:solidFill>
              </a:defRPr>
            </a:lvl4pPr>
            <a:lvl5pPr indent="-317500" lvl="4" marL="2286000" rtl="0">
              <a:lnSpc>
                <a:spcPct val="115000"/>
              </a:lnSpc>
              <a:spcBef>
                <a:spcPts val="0"/>
              </a:spcBef>
              <a:spcAft>
                <a:spcPts val="0"/>
              </a:spcAft>
              <a:buClr>
                <a:srgbClr val="434343"/>
              </a:buClr>
              <a:buSzPts val="1400"/>
              <a:buAutoNum type="alphaLcPeriod"/>
              <a:defRPr>
                <a:solidFill>
                  <a:srgbClr val="434343"/>
                </a:solidFill>
              </a:defRPr>
            </a:lvl5pPr>
            <a:lvl6pPr indent="-317500" lvl="5" marL="2743200" rtl="0">
              <a:lnSpc>
                <a:spcPct val="115000"/>
              </a:lnSpc>
              <a:spcBef>
                <a:spcPts val="0"/>
              </a:spcBef>
              <a:spcAft>
                <a:spcPts val="0"/>
              </a:spcAft>
              <a:buClr>
                <a:srgbClr val="434343"/>
              </a:buClr>
              <a:buSzPts val="1400"/>
              <a:buAutoNum type="romanLcPeriod"/>
              <a:defRPr>
                <a:solidFill>
                  <a:srgbClr val="434343"/>
                </a:solidFill>
              </a:defRPr>
            </a:lvl6pPr>
            <a:lvl7pPr indent="-317500" lvl="6" marL="3200400" rtl="0">
              <a:lnSpc>
                <a:spcPct val="115000"/>
              </a:lnSpc>
              <a:spcBef>
                <a:spcPts val="0"/>
              </a:spcBef>
              <a:spcAft>
                <a:spcPts val="0"/>
              </a:spcAft>
              <a:buClr>
                <a:srgbClr val="434343"/>
              </a:buClr>
              <a:buSzPts val="1400"/>
              <a:buAutoNum type="arabicPeriod"/>
              <a:defRPr>
                <a:solidFill>
                  <a:srgbClr val="434343"/>
                </a:solidFill>
              </a:defRPr>
            </a:lvl7pPr>
            <a:lvl8pPr indent="-317500" lvl="7" marL="3657600" rtl="0">
              <a:lnSpc>
                <a:spcPct val="115000"/>
              </a:lnSpc>
              <a:spcBef>
                <a:spcPts val="0"/>
              </a:spcBef>
              <a:spcAft>
                <a:spcPts val="0"/>
              </a:spcAft>
              <a:buClr>
                <a:srgbClr val="434343"/>
              </a:buClr>
              <a:buSzPts val="1400"/>
              <a:buAutoNum type="alphaLcPeriod"/>
              <a:defRPr>
                <a:solidFill>
                  <a:srgbClr val="434343"/>
                </a:solidFill>
              </a:defRPr>
            </a:lvl8pPr>
            <a:lvl9pPr indent="-317500" lvl="8" marL="4114800" rtl="0">
              <a:lnSpc>
                <a:spcPct val="115000"/>
              </a:lnSpc>
              <a:spcBef>
                <a:spcPts val="0"/>
              </a:spcBef>
              <a:spcAft>
                <a:spcPts val="0"/>
              </a:spcAft>
              <a:buClr>
                <a:srgbClr val="434343"/>
              </a:buClr>
              <a:buSzPts val="1400"/>
              <a:buAutoNum type="romanLcPeriod"/>
              <a:defRPr>
                <a:solidFill>
                  <a:srgbClr val="434343"/>
                </a:solidFill>
              </a:defRPr>
            </a:lvl9pPr>
          </a:lstStyle>
          <a:p/>
        </p:txBody>
      </p:sp>
      <p:sp>
        <p:nvSpPr>
          <p:cNvPr id="47" name="Google Shape;47;p4"/>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48" name="Google Shape;48;p4"/>
          <p:cNvPicPr preferRelativeResize="0"/>
          <p:nvPr/>
        </p:nvPicPr>
        <p:blipFill>
          <a:blip r:embed="rId3">
            <a:alphaModFix/>
          </a:blip>
          <a:stretch>
            <a:fillRect/>
          </a:stretch>
        </p:blipFill>
        <p:spPr>
          <a:xfrm rot="-6946467">
            <a:off x="-1635428" y="-266547"/>
            <a:ext cx="4243859" cy="3432847"/>
          </a:xfrm>
          <a:prstGeom prst="rect">
            <a:avLst/>
          </a:prstGeom>
          <a:noFill/>
          <a:ln>
            <a:noFill/>
          </a:ln>
        </p:spPr>
      </p:pic>
      <p:grpSp>
        <p:nvGrpSpPr>
          <p:cNvPr id="49" name="Google Shape;49;p4"/>
          <p:cNvGrpSpPr/>
          <p:nvPr/>
        </p:nvGrpSpPr>
        <p:grpSpPr>
          <a:xfrm>
            <a:off x="7952395" y="72309"/>
            <a:ext cx="1191613" cy="1630387"/>
            <a:chOff x="7848870" y="190509"/>
            <a:chExt cx="1191613" cy="1630387"/>
          </a:xfrm>
        </p:grpSpPr>
        <p:pic>
          <p:nvPicPr>
            <p:cNvPr id="50" name="Google Shape;50;p4"/>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51" name="Google Shape;51;p4"/>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52" name="Google Shape;52;p4"/>
          <p:cNvPicPr preferRelativeResize="0"/>
          <p:nvPr/>
        </p:nvPicPr>
        <p:blipFill>
          <a:blip r:embed="rId2">
            <a:alphaModFix/>
          </a:blip>
          <a:stretch>
            <a:fillRect/>
          </a:stretch>
        </p:blipFill>
        <p:spPr>
          <a:xfrm rot="-7903004">
            <a:off x="7211738" y="3756266"/>
            <a:ext cx="3235386" cy="3245751"/>
          </a:xfrm>
          <a:prstGeom prst="rect">
            <a:avLst/>
          </a:prstGeom>
          <a:noFill/>
          <a:ln>
            <a:noFill/>
          </a:ln>
        </p:spPr>
      </p:pic>
      <p:pic>
        <p:nvPicPr>
          <p:cNvPr id="53" name="Google Shape;53;p4"/>
          <p:cNvPicPr preferRelativeResize="0"/>
          <p:nvPr/>
        </p:nvPicPr>
        <p:blipFill>
          <a:blip r:embed="rId3">
            <a:alphaModFix/>
          </a:blip>
          <a:stretch>
            <a:fillRect/>
          </a:stretch>
        </p:blipFill>
        <p:spPr>
          <a:xfrm rot="4448645">
            <a:off x="6435610" y="2500955"/>
            <a:ext cx="4012572" cy="3245753"/>
          </a:xfrm>
          <a:prstGeom prst="rect">
            <a:avLst/>
          </a:prstGeom>
          <a:noFill/>
          <a:ln>
            <a:noFill/>
          </a:ln>
        </p:spPr>
      </p:pic>
      <p:sp>
        <p:nvSpPr>
          <p:cNvPr id="54" name="Google Shape;54;p4"/>
          <p:cNvSpPr/>
          <p:nvPr/>
        </p:nvSpPr>
        <p:spPr>
          <a:xfrm rot="-4483238">
            <a:off x="8087089" y="2818679"/>
            <a:ext cx="3832953" cy="3464637"/>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4"/>
          <p:cNvSpPr/>
          <p:nvPr/>
        </p:nvSpPr>
        <p:spPr>
          <a:xfrm rot="7008490">
            <a:off x="-2616472" y="-1135710"/>
            <a:ext cx="3601240" cy="2921836"/>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 name="Google Shape;56;p4"/>
          <p:cNvGrpSpPr/>
          <p:nvPr/>
        </p:nvGrpSpPr>
        <p:grpSpPr>
          <a:xfrm flipH="1">
            <a:off x="141925" y="3826388"/>
            <a:ext cx="689175" cy="1060275"/>
            <a:chOff x="7848875" y="190500"/>
            <a:chExt cx="689175" cy="1060275"/>
          </a:xfrm>
        </p:grpSpPr>
        <p:pic>
          <p:nvPicPr>
            <p:cNvPr id="57" name="Google Shape;57;p4"/>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58" name="Google Shape;58;p4"/>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516" name="Shape 516"/>
        <p:cNvGrpSpPr/>
        <p:nvPr/>
      </p:nvGrpSpPr>
      <p:grpSpPr>
        <a:xfrm>
          <a:off x="0" y="0"/>
          <a:ext cx="0" cy="0"/>
          <a:chOff x="0" y="0"/>
          <a:chExt cx="0" cy="0"/>
        </a:xfrm>
      </p:grpSpPr>
      <p:sp>
        <p:nvSpPr>
          <p:cNvPr id="517" name="Google Shape;517;p31"/>
          <p:cNvSpPr txBox="1"/>
          <p:nvPr>
            <p:ph type="ctrTitle"/>
          </p:nvPr>
        </p:nvSpPr>
        <p:spPr>
          <a:xfrm>
            <a:off x="2430000" y="669825"/>
            <a:ext cx="42840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7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18" name="Google Shape;518;p31"/>
          <p:cNvSpPr txBox="1"/>
          <p:nvPr>
            <p:ph idx="1" type="subTitle"/>
          </p:nvPr>
        </p:nvSpPr>
        <p:spPr>
          <a:xfrm>
            <a:off x="2009775" y="1710350"/>
            <a:ext cx="5124600" cy="1204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pic>
        <p:nvPicPr>
          <p:cNvPr id="519" name="Google Shape;519;p31"/>
          <p:cNvPicPr preferRelativeResize="0"/>
          <p:nvPr/>
        </p:nvPicPr>
        <p:blipFill>
          <a:blip r:embed="rId2">
            <a:alphaModFix/>
          </a:blip>
          <a:stretch>
            <a:fillRect/>
          </a:stretch>
        </p:blipFill>
        <p:spPr>
          <a:xfrm flipH="1">
            <a:off x="-907355" y="1924625"/>
            <a:ext cx="3235387" cy="3245750"/>
          </a:xfrm>
          <a:prstGeom prst="rect">
            <a:avLst/>
          </a:prstGeom>
          <a:noFill/>
          <a:ln>
            <a:noFill/>
          </a:ln>
        </p:spPr>
      </p:pic>
      <p:pic>
        <p:nvPicPr>
          <p:cNvPr id="520" name="Google Shape;520;p31"/>
          <p:cNvPicPr preferRelativeResize="0"/>
          <p:nvPr/>
        </p:nvPicPr>
        <p:blipFill>
          <a:blip r:embed="rId3">
            <a:alphaModFix/>
          </a:blip>
          <a:stretch>
            <a:fillRect/>
          </a:stretch>
        </p:blipFill>
        <p:spPr>
          <a:xfrm flipH="1" rot="-4773835">
            <a:off x="-774707" y="2901554"/>
            <a:ext cx="3226672" cy="2610048"/>
          </a:xfrm>
          <a:prstGeom prst="rect">
            <a:avLst/>
          </a:prstGeom>
          <a:noFill/>
          <a:ln>
            <a:noFill/>
          </a:ln>
        </p:spPr>
      </p:pic>
      <p:grpSp>
        <p:nvGrpSpPr>
          <p:cNvPr id="521" name="Google Shape;521;p31"/>
          <p:cNvGrpSpPr/>
          <p:nvPr/>
        </p:nvGrpSpPr>
        <p:grpSpPr>
          <a:xfrm>
            <a:off x="242815" y="122959"/>
            <a:ext cx="1191613" cy="1630387"/>
            <a:chOff x="7848870" y="190509"/>
            <a:chExt cx="1191613" cy="1630387"/>
          </a:xfrm>
        </p:grpSpPr>
        <p:pic>
          <p:nvPicPr>
            <p:cNvPr id="522" name="Google Shape;522;p31"/>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523" name="Google Shape;523;p31"/>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524" name="Google Shape;524;p31"/>
          <p:cNvPicPr preferRelativeResize="0"/>
          <p:nvPr/>
        </p:nvPicPr>
        <p:blipFill>
          <a:blip r:embed="rId2">
            <a:alphaModFix/>
          </a:blip>
          <a:stretch>
            <a:fillRect/>
          </a:stretch>
        </p:blipFill>
        <p:spPr>
          <a:xfrm flipH="1" rot="-5400000">
            <a:off x="5979420" y="-1168725"/>
            <a:ext cx="3235387" cy="3245750"/>
          </a:xfrm>
          <a:prstGeom prst="rect">
            <a:avLst/>
          </a:prstGeom>
          <a:noFill/>
          <a:ln>
            <a:noFill/>
          </a:ln>
        </p:spPr>
      </p:pic>
      <p:pic>
        <p:nvPicPr>
          <p:cNvPr id="525" name="Google Shape;525;p31"/>
          <p:cNvPicPr preferRelativeResize="0"/>
          <p:nvPr/>
        </p:nvPicPr>
        <p:blipFill>
          <a:blip r:embed="rId3">
            <a:alphaModFix/>
          </a:blip>
          <a:stretch>
            <a:fillRect/>
          </a:stretch>
        </p:blipFill>
        <p:spPr>
          <a:xfrm flipH="1" rot="6393355">
            <a:off x="5667029" y="-684724"/>
            <a:ext cx="4012569" cy="3245750"/>
          </a:xfrm>
          <a:prstGeom prst="rect">
            <a:avLst/>
          </a:prstGeom>
          <a:noFill/>
          <a:ln>
            <a:noFill/>
          </a:ln>
        </p:spPr>
      </p:pic>
      <p:sp>
        <p:nvSpPr>
          <p:cNvPr id="526" name="Google Shape;526;p31"/>
          <p:cNvSpPr/>
          <p:nvPr/>
        </p:nvSpPr>
        <p:spPr>
          <a:xfrm flipH="1" rot="-7028086">
            <a:off x="6615843" y="-1603835"/>
            <a:ext cx="5233777"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1"/>
          <p:cNvSpPr/>
          <p:nvPr/>
        </p:nvSpPr>
        <p:spPr>
          <a:xfrm flipH="1" rot="3278870">
            <a:off x="-1664267" y="4070612"/>
            <a:ext cx="2924071" cy="2921913"/>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 name="Google Shape;528;p31"/>
          <p:cNvGrpSpPr/>
          <p:nvPr/>
        </p:nvGrpSpPr>
        <p:grpSpPr>
          <a:xfrm flipH="1" rot="899960">
            <a:off x="1960701" y="4078378"/>
            <a:ext cx="689154" cy="1060243"/>
            <a:chOff x="7848875" y="190500"/>
            <a:chExt cx="689175" cy="1060275"/>
          </a:xfrm>
        </p:grpSpPr>
        <p:pic>
          <p:nvPicPr>
            <p:cNvPr id="529" name="Google Shape;529;p31"/>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530" name="Google Shape;530;p31"/>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531" name="Google Shape;531;p31"/>
          <p:cNvGrpSpPr/>
          <p:nvPr/>
        </p:nvGrpSpPr>
        <p:grpSpPr>
          <a:xfrm flipH="1">
            <a:off x="7186372" y="2519350"/>
            <a:ext cx="1555266" cy="3252513"/>
            <a:chOff x="148387" y="2519350"/>
            <a:chExt cx="1555266" cy="3252513"/>
          </a:xfrm>
        </p:grpSpPr>
        <p:pic>
          <p:nvPicPr>
            <p:cNvPr id="532" name="Google Shape;532;p31"/>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533" name="Google Shape;533;p31"/>
            <p:cNvPicPr preferRelativeResize="0"/>
            <p:nvPr/>
          </p:nvPicPr>
          <p:blipFill>
            <a:blip r:embed="rId7">
              <a:alphaModFix/>
            </a:blip>
            <a:stretch>
              <a:fillRect/>
            </a:stretch>
          </p:blipFill>
          <p:spPr>
            <a:xfrm>
              <a:off x="148387" y="2519350"/>
              <a:ext cx="1521449" cy="3245750"/>
            </a:xfrm>
            <a:prstGeom prst="rect">
              <a:avLst/>
            </a:prstGeom>
            <a:noFill/>
            <a:ln>
              <a:noFill/>
            </a:ln>
          </p:spPr>
        </p:pic>
      </p:grpSp>
      <p:sp>
        <p:nvSpPr>
          <p:cNvPr id="534" name="Google Shape;534;p31"/>
          <p:cNvSpPr txBox="1"/>
          <p:nvPr/>
        </p:nvSpPr>
        <p:spPr>
          <a:xfrm>
            <a:off x="2009775" y="3972932"/>
            <a:ext cx="5124600" cy="383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747373"/>
                </a:solidFill>
                <a:latin typeface="Adamina"/>
                <a:ea typeface="Adamina"/>
                <a:cs typeface="Adamina"/>
                <a:sym typeface="Adamina"/>
              </a:rPr>
              <a:t>CREDITS: This presentation template was created by </a:t>
            </a:r>
            <a:r>
              <a:rPr b="1" lang="en" sz="1100">
                <a:solidFill>
                  <a:srgbClr val="9E7059"/>
                </a:solidFill>
                <a:uFill>
                  <a:noFill/>
                </a:uFill>
                <a:latin typeface="Adamina"/>
                <a:ea typeface="Adamina"/>
                <a:cs typeface="Adamina"/>
                <a:sym typeface="Adamina"/>
                <a:hlinkClick r:id="rId8">
                  <a:extLst>
                    <a:ext uri="{A12FA001-AC4F-418D-AE19-62706E023703}">
                      <ahyp:hlinkClr val="tx"/>
                    </a:ext>
                  </a:extLst>
                </a:hlinkClick>
              </a:rPr>
              <a:t>Slidesgo</a:t>
            </a:r>
            <a:r>
              <a:rPr lang="en" sz="1100">
                <a:solidFill>
                  <a:srgbClr val="747373"/>
                </a:solidFill>
                <a:latin typeface="Adamina"/>
                <a:ea typeface="Adamina"/>
                <a:cs typeface="Adamina"/>
                <a:sym typeface="Adamina"/>
              </a:rPr>
              <a:t>, including icons by </a:t>
            </a:r>
            <a:r>
              <a:rPr b="1" lang="en" sz="1100">
                <a:solidFill>
                  <a:srgbClr val="9E7059"/>
                </a:solidFill>
                <a:uFill>
                  <a:noFill/>
                </a:uFill>
                <a:latin typeface="Adamina"/>
                <a:ea typeface="Adamina"/>
                <a:cs typeface="Adamina"/>
                <a:sym typeface="Adamina"/>
                <a:hlinkClick r:id="rId9">
                  <a:extLst>
                    <a:ext uri="{A12FA001-AC4F-418D-AE19-62706E023703}">
                      <ahyp:hlinkClr val="tx"/>
                    </a:ext>
                  </a:extLst>
                </a:hlinkClick>
              </a:rPr>
              <a:t>Flaticon </a:t>
            </a:r>
            <a:r>
              <a:rPr lang="en" sz="1100">
                <a:solidFill>
                  <a:srgbClr val="747373"/>
                </a:solidFill>
                <a:latin typeface="Adamina"/>
                <a:ea typeface="Adamina"/>
                <a:cs typeface="Adamina"/>
                <a:sym typeface="Adamina"/>
              </a:rPr>
              <a:t>and infographics &amp; images by </a:t>
            </a:r>
            <a:r>
              <a:rPr b="1" lang="en" sz="1100">
                <a:solidFill>
                  <a:srgbClr val="9E7059"/>
                </a:solidFill>
                <a:uFill>
                  <a:noFill/>
                </a:uFill>
                <a:latin typeface="Adamina"/>
                <a:ea typeface="Adamina"/>
                <a:cs typeface="Adamina"/>
                <a:sym typeface="Adamina"/>
                <a:hlinkClick r:id="rId10">
                  <a:extLst>
                    <a:ext uri="{A12FA001-AC4F-418D-AE19-62706E023703}">
                      <ahyp:hlinkClr val="tx"/>
                    </a:ext>
                  </a:extLst>
                </a:hlinkClick>
              </a:rPr>
              <a:t>Freepik</a:t>
            </a:r>
            <a:endParaRPr b="1" sz="1100">
              <a:solidFill>
                <a:srgbClr val="9E7059"/>
              </a:solidFill>
              <a:latin typeface="Adamina"/>
              <a:ea typeface="Adamina"/>
              <a:cs typeface="Adamina"/>
              <a:sym typeface="Adamina"/>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535" name="Shape 535"/>
        <p:cNvGrpSpPr/>
        <p:nvPr/>
      </p:nvGrpSpPr>
      <p:grpSpPr>
        <a:xfrm>
          <a:off x="0" y="0"/>
          <a:ext cx="0" cy="0"/>
          <a:chOff x="0" y="0"/>
          <a:chExt cx="0" cy="0"/>
        </a:xfrm>
      </p:grpSpPr>
      <p:pic>
        <p:nvPicPr>
          <p:cNvPr id="536" name="Google Shape;536;p32"/>
          <p:cNvPicPr preferRelativeResize="0"/>
          <p:nvPr/>
        </p:nvPicPr>
        <p:blipFill>
          <a:blip r:embed="rId2">
            <a:alphaModFix/>
          </a:blip>
          <a:stretch>
            <a:fillRect/>
          </a:stretch>
        </p:blipFill>
        <p:spPr>
          <a:xfrm rot="-10494962">
            <a:off x="-762532" y="2643173"/>
            <a:ext cx="4243860" cy="3432847"/>
          </a:xfrm>
          <a:prstGeom prst="rect">
            <a:avLst/>
          </a:prstGeom>
          <a:noFill/>
          <a:ln>
            <a:noFill/>
          </a:ln>
        </p:spPr>
      </p:pic>
      <p:grpSp>
        <p:nvGrpSpPr>
          <p:cNvPr id="537" name="Google Shape;537;p32"/>
          <p:cNvGrpSpPr/>
          <p:nvPr/>
        </p:nvGrpSpPr>
        <p:grpSpPr>
          <a:xfrm>
            <a:off x="119295" y="264059"/>
            <a:ext cx="1191613" cy="1630387"/>
            <a:chOff x="7848870" y="190509"/>
            <a:chExt cx="1191613" cy="1630387"/>
          </a:xfrm>
        </p:grpSpPr>
        <p:pic>
          <p:nvPicPr>
            <p:cNvPr id="538" name="Google Shape;538;p32"/>
            <p:cNvPicPr preferRelativeResize="0"/>
            <p:nvPr/>
          </p:nvPicPr>
          <p:blipFill>
            <a:blip r:embed="rId3">
              <a:alphaModFix amt="29000"/>
            </a:blip>
            <a:stretch>
              <a:fillRect/>
            </a:stretch>
          </p:blipFill>
          <p:spPr>
            <a:xfrm>
              <a:off x="7880425" y="222064"/>
              <a:ext cx="1160058" cy="1598832"/>
            </a:xfrm>
            <a:prstGeom prst="rect">
              <a:avLst/>
            </a:prstGeom>
            <a:noFill/>
            <a:ln>
              <a:noFill/>
            </a:ln>
          </p:spPr>
        </p:pic>
        <p:pic>
          <p:nvPicPr>
            <p:cNvPr id="539" name="Google Shape;539;p32"/>
            <p:cNvPicPr preferRelativeResize="0"/>
            <p:nvPr/>
          </p:nvPicPr>
          <p:blipFill>
            <a:blip r:embed="rId4">
              <a:alphaModFix/>
            </a:blip>
            <a:stretch>
              <a:fillRect/>
            </a:stretch>
          </p:blipFill>
          <p:spPr>
            <a:xfrm>
              <a:off x="7848870" y="190509"/>
              <a:ext cx="1160058" cy="1598832"/>
            </a:xfrm>
            <a:prstGeom prst="rect">
              <a:avLst/>
            </a:prstGeom>
            <a:noFill/>
            <a:ln>
              <a:noFill/>
            </a:ln>
          </p:spPr>
        </p:pic>
      </p:grpSp>
      <p:pic>
        <p:nvPicPr>
          <p:cNvPr id="540" name="Google Shape;540;p32"/>
          <p:cNvPicPr preferRelativeResize="0"/>
          <p:nvPr/>
        </p:nvPicPr>
        <p:blipFill>
          <a:blip r:embed="rId5">
            <a:alphaModFix/>
          </a:blip>
          <a:stretch>
            <a:fillRect/>
          </a:stretch>
        </p:blipFill>
        <p:spPr>
          <a:xfrm rot="-2998595">
            <a:off x="7070988" y="2980612"/>
            <a:ext cx="3235386" cy="3245751"/>
          </a:xfrm>
          <a:prstGeom prst="rect">
            <a:avLst/>
          </a:prstGeom>
          <a:noFill/>
          <a:ln>
            <a:noFill/>
          </a:ln>
        </p:spPr>
      </p:pic>
      <p:pic>
        <p:nvPicPr>
          <p:cNvPr id="541" name="Google Shape;541;p32"/>
          <p:cNvPicPr preferRelativeResize="0"/>
          <p:nvPr/>
        </p:nvPicPr>
        <p:blipFill>
          <a:blip r:embed="rId5">
            <a:alphaModFix/>
          </a:blip>
          <a:stretch>
            <a:fillRect/>
          </a:stretch>
        </p:blipFill>
        <p:spPr>
          <a:xfrm rot="5587564">
            <a:off x="-1303374" y="2401927"/>
            <a:ext cx="3235386" cy="3245751"/>
          </a:xfrm>
          <a:prstGeom prst="rect">
            <a:avLst/>
          </a:prstGeom>
          <a:noFill/>
          <a:ln>
            <a:noFill/>
          </a:ln>
        </p:spPr>
      </p:pic>
      <p:pic>
        <p:nvPicPr>
          <p:cNvPr id="542" name="Google Shape;542;p32"/>
          <p:cNvPicPr preferRelativeResize="0"/>
          <p:nvPr/>
        </p:nvPicPr>
        <p:blipFill>
          <a:blip r:embed="rId2">
            <a:alphaModFix/>
          </a:blip>
          <a:stretch>
            <a:fillRect/>
          </a:stretch>
        </p:blipFill>
        <p:spPr>
          <a:xfrm rot="4868910">
            <a:off x="5996595" y="2877612"/>
            <a:ext cx="4012570" cy="3245751"/>
          </a:xfrm>
          <a:prstGeom prst="rect">
            <a:avLst/>
          </a:prstGeom>
          <a:noFill/>
          <a:ln>
            <a:noFill/>
          </a:ln>
        </p:spPr>
      </p:pic>
      <p:sp>
        <p:nvSpPr>
          <p:cNvPr id="543" name="Google Shape;543;p32"/>
          <p:cNvSpPr/>
          <p:nvPr/>
        </p:nvSpPr>
        <p:spPr>
          <a:xfrm rot="-3771894">
            <a:off x="7527039" y="3506983"/>
            <a:ext cx="3833033"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2"/>
          <p:cNvSpPr/>
          <p:nvPr/>
        </p:nvSpPr>
        <p:spPr>
          <a:xfrm rot="2943453">
            <a:off x="-1866885" y="3766089"/>
            <a:ext cx="3601365" cy="2921857"/>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 name="Google Shape;545;p32"/>
          <p:cNvGrpSpPr/>
          <p:nvPr/>
        </p:nvGrpSpPr>
        <p:grpSpPr>
          <a:xfrm flipH="1">
            <a:off x="7977975" y="264038"/>
            <a:ext cx="689175" cy="1060275"/>
            <a:chOff x="7848875" y="190500"/>
            <a:chExt cx="689175" cy="1060275"/>
          </a:xfrm>
        </p:grpSpPr>
        <p:pic>
          <p:nvPicPr>
            <p:cNvPr id="546" name="Google Shape;546;p32"/>
            <p:cNvPicPr preferRelativeResize="0"/>
            <p:nvPr/>
          </p:nvPicPr>
          <p:blipFill rotWithShape="1">
            <a:blip r:embed="rId3">
              <a:alphaModFix amt="29000"/>
            </a:blip>
            <a:srcRect b="35658" l="0" r="43310" t="0"/>
            <a:stretch/>
          </p:blipFill>
          <p:spPr>
            <a:xfrm>
              <a:off x="7880425" y="222075"/>
              <a:ext cx="657625" cy="1028700"/>
            </a:xfrm>
            <a:prstGeom prst="rect">
              <a:avLst/>
            </a:prstGeom>
            <a:noFill/>
            <a:ln>
              <a:noFill/>
            </a:ln>
          </p:spPr>
        </p:pic>
        <p:pic>
          <p:nvPicPr>
            <p:cNvPr id="547" name="Google Shape;547;p32"/>
            <p:cNvPicPr preferRelativeResize="0"/>
            <p:nvPr/>
          </p:nvPicPr>
          <p:blipFill rotWithShape="1">
            <a:blip r:embed="rId4">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548" name="Shape 548"/>
        <p:cNvGrpSpPr/>
        <p:nvPr/>
      </p:nvGrpSpPr>
      <p:grpSpPr>
        <a:xfrm>
          <a:off x="0" y="0"/>
          <a:ext cx="0" cy="0"/>
          <a:chOff x="0" y="0"/>
          <a:chExt cx="0" cy="0"/>
        </a:xfrm>
      </p:grpSpPr>
      <p:pic>
        <p:nvPicPr>
          <p:cNvPr id="549" name="Google Shape;549;p33"/>
          <p:cNvPicPr preferRelativeResize="0"/>
          <p:nvPr/>
        </p:nvPicPr>
        <p:blipFill>
          <a:blip r:embed="rId2">
            <a:alphaModFix/>
          </a:blip>
          <a:stretch>
            <a:fillRect/>
          </a:stretch>
        </p:blipFill>
        <p:spPr>
          <a:xfrm rot="-4755072">
            <a:off x="5911804" y="-818165"/>
            <a:ext cx="3235388" cy="3245751"/>
          </a:xfrm>
          <a:prstGeom prst="rect">
            <a:avLst/>
          </a:prstGeom>
          <a:noFill/>
          <a:ln>
            <a:noFill/>
          </a:ln>
        </p:spPr>
      </p:pic>
      <p:pic>
        <p:nvPicPr>
          <p:cNvPr id="550" name="Google Shape;550;p33"/>
          <p:cNvPicPr preferRelativeResize="0"/>
          <p:nvPr/>
        </p:nvPicPr>
        <p:blipFill>
          <a:blip r:embed="rId3">
            <a:alphaModFix/>
          </a:blip>
          <a:stretch>
            <a:fillRect/>
          </a:stretch>
        </p:blipFill>
        <p:spPr>
          <a:xfrm rot="18764">
            <a:off x="6539749" y="-251353"/>
            <a:ext cx="3226673" cy="2610049"/>
          </a:xfrm>
          <a:prstGeom prst="rect">
            <a:avLst/>
          </a:prstGeom>
          <a:noFill/>
          <a:ln>
            <a:noFill/>
          </a:ln>
        </p:spPr>
      </p:pic>
      <p:sp>
        <p:nvSpPr>
          <p:cNvPr id="551" name="Google Shape;551;p33"/>
          <p:cNvSpPr/>
          <p:nvPr/>
        </p:nvSpPr>
        <p:spPr>
          <a:xfrm rot="1219689">
            <a:off x="7343215" y="-1541800"/>
            <a:ext cx="3920605" cy="2921992"/>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 name="Google Shape;552;p33"/>
          <p:cNvGrpSpPr/>
          <p:nvPr/>
        </p:nvGrpSpPr>
        <p:grpSpPr>
          <a:xfrm>
            <a:off x="7753620" y="3330421"/>
            <a:ext cx="1191613" cy="1630387"/>
            <a:chOff x="7848870" y="190509"/>
            <a:chExt cx="1191613" cy="1630387"/>
          </a:xfrm>
        </p:grpSpPr>
        <p:pic>
          <p:nvPicPr>
            <p:cNvPr id="553" name="Google Shape;553;p33"/>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554" name="Google Shape;554;p33"/>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555" name="Google Shape;555;p33"/>
          <p:cNvPicPr preferRelativeResize="0"/>
          <p:nvPr/>
        </p:nvPicPr>
        <p:blipFill>
          <a:blip r:embed="rId2">
            <a:alphaModFix/>
          </a:blip>
          <a:stretch>
            <a:fillRect/>
          </a:stretch>
        </p:blipFill>
        <p:spPr>
          <a:xfrm rot="5400000">
            <a:off x="-324783" y="-1168725"/>
            <a:ext cx="3235387" cy="3245750"/>
          </a:xfrm>
          <a:prstGeom prst="rect">
            <a:avLst/>
          </a:prstGeom>
          <a:noFill/>
          <a:ln>
            <a:noFill/>
          </a:ln>
        </p:spPr>
      </p:pic>
      <p:pic>
        <p:nvPicPr>
          <p:cNvPr id="556" name="Google Shape;556;p33"/>
          <p:cNvPicPr preferRelativeResize="0"/>
          <p:nvPr/>
        </p:nvPicPr>
        <p:blipFill>
          <a:blip r:embed="rId3">
            <a:alphaModFix/>
          </a:blip>
          <a:stretch>
            <a:fillRect/>
          </a:stretch>
        </p:blipFill>
        <p:spPr>
          <a:xfrm rot="-6393355">
            <a:off x="-789573" y="-684724"/>
            <a:ext cx="4012569" cy="3245750"/>
          </a:xfrm>
          <a:prstGeom prst="rect">
            <a:avLst/>
          </a:prstGeom>
          <a:noFill/>
          <a:ln>
            <a:noFill/>
          </a:ln>
        </p:spPr>
      </p:pic>
      <p:sp>
        <p:nvSpPr>
          <p:cNvPr id="557" name="Google Shape;557;p33"/>
          <p:cNvSpPr/>
          <p:nvPr/>
        </p:nvSpPr>
        <p:spPr>
          <a:xfrm rot="7028086">
            <a:off x="-2959595" y="-1603835"/>
            <a:ext cx="5233777"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 name="Google Shape;558;p33"/>
          <p:cNvGrpSpPr/>
          <p:nvPr/>
        </p:nvGrpSpPr>
        <p:grpSpPr>
          <a:xfrm flipH="1" rot="899960">
            <a:off x="872143" y="763853"/>
            <a:ext cx="689154" cy="1060243"/>
            <a:chOff x="7848875" y="190500"/>
            <a:chExt cx="689175" cy="1060275"/>
          </a:xfrm>
        </p:grpSpPr>
        <p:pic>
          <p:nvPicPr>
            <p:cNvPr id="559" name="Google Shape;559;p33"/>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560" name="Google Shape;560;p33"/>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561" name="Google Shape;561;p33"/>
          <p:cNvGrpSpPr/>
          <p:nvPr/>
        </p:nvGrpSpPr>
        <p:grpSpPr>
          <a:xfrm>
            <a:off x="148387" y="2519350"/>
            <a:ext cx="1555266" cy="3252513"/>
            <a:chOff x="148387" y="2519350"/>
            <a:chExt cx="1555266" cy="3252513"/>
          </a:xfrm>
        </p:grpSpPr>
        <p:pic>
          <p:nvPicPr>
            <p:cNvPr id="562" name="Google Shape;562;p33"/>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563" name="Google Shape;563;p33"/>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1_1">
    <p:spTree>
      <p:nvGrpSpPr>
        <p:cNvPr id="564" name="Shape 564"/>
        <p:cNvGrpSpPr/>
        <p:nvPr/>
      </p:nvGrpSpPr>
      <p:grpSpPr>
        <a:xfrm>
          <a:off x="0" y="0"/>
          <a:ext cx="0" cy="0"/>
          <a:chOff x="0" y="0"/>
          <a:chExt cx="0" cy="0"/>
        </a:xfrm>
      </p:grpSpPr>
      <p:pic>
        <p:nvPicPr>
          <p:cNvPr id="565" name="Google Shape;565;p34"/>
          <p:cNvPicPr preferRelativeResize="0"/>
          <p:nvPr/>
        </p:nvPicPr>
        <p:blipFill>
          <a:blip r:embed="rId2">
            <a:alphaModFix/>
          </a:blip>
          <a:stretch>
            <a:fillRect/>
          </a:stretch>
        </p:blipFill>
        <p:spPr>
          <a:xfrm rot="-4755072">
            <a:off x="4915104" y="147347"/>
            <a:ext cx="3235388" cy="3245751"/>
          </a:xfrm>
          <a:prstGeom prst="rect">
            <a:avLst/>
          </a:prstGeom>
          <a:noFill/>
          <a:ln>
            <a:noFill/>
          </a:ln>
        </p:spPr>
      </p:pic>
      <p:pic>
        <p:nvPicPr>
          <p:cNvPr id="566" name="Google Shape;566;p34"/>
          <p:cNvPicPr preferRelativeResize="0"/>
          <p:nvPr/>
        </p:nvPicPr>
        <p:blipFill>
          <a:blip r:embed="rId3">
            <a:alphaModFix/>
          </a:blip>
          <a:stretch>
            <a:fillRect/>
          </a:stretch>
        </p:blipFill>
        <p:spPr>
          <a:xfrm rot="-1129394">
            <a:off x="5649173" y="-482534"/>
            <a:ext cx="4124723" cy="3336485"/>
          </a:xfrm>
          <a:prstGeom prst="rect">
            <a:avLst/>
          </a:prstGeom>
          <a:noFill/>
          <a:ln>
            <a:noFill/>
          </a:ln>
        </p:spPr>
      </p:pic>
      <p:sp>
        <p:nvSpPr>
          <p:cNvPr id="567" name="Google Shape;567;p34"/>
          <p:cNvSpPr/>
          <p:nvPr/>
        </p:nvSpPr>
        <p:spPr>
          <a:xfrm rot="-8717552">
            <a:off x="6758176" y="-1555326"/>
            <a:ext cx="3920586" cy="2921987"/>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 name="Google Shape;568;p34"/>
          <p:cNvGrpSpPr/>
          <p:nvPr/>
        </p:nvGrpSpPr>
        <p:grpSpPr>
          <a:xfrm>
            <a:off x="7833095" y="2222846"/>
            <a:ext cx="1191613" cy="1630387"/>
            <a:chOff x="7848870" y="190509"/>
            <a:chExt cx="1191613" cy="1630387"/>
          </a:xfrm>
        </p:grpSpPr>
        <p:pic>
          <p:nvPicPr>
            <p:cNvPr id="569" name="Google Shape;569;p34"/>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570" name="Google Shape;570;p34"/>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571" name="Google Shape;571;p34"/>
          <p:cNvPicPr preferRelativeResize="0"/>
          <p:nvPr/>
        </p:nvPicPr>
        <p:blipFill>
          <a:blip r:embed="rId2">
            <a:alphaModFix/>
          </a:blip>
          <a:stretch>
            <a:fillRect/>
          </a:stretch>
        </p:blipFill>
        <p:spPr>
          <a:xfrm rot="1005522">
            <a:off x="-727179" y="2017429"/>
            <a:ext cx="3235388" cy="3245750"/>
          </a:xfrm>
          <a:prstGeom prst="rect">
            <a:avLst/>
          </a:prstGeom>
          <a:noFill/>
          <a:ln>
            <a:noFill/>
          </a:ln>
        </p:spPr>
      </p:pic>
      <p:pic>
        <p:nvPicPr>
          <p:cNvPr id="572" name="Google Shape;572;p34"/>
          <p:cNvPicPr preferRelativeResize="0"/>
          <p:nvPr/>
        </p:nvPicPr>
        <p:blipFill>
          <a:blip r:embed="rId3">
            <a:alphaModFix/>
          </a:blip>
          <a:stretch>
            <a:fillRect/>
          </a:stretch>
        </p:blipFill>
        <p:spPr>
          <a:xfrm rot="-10787835">
            <a:off x="-674298" y="2229950"/>
            <a:ext cx="4012569" cy="3245750"/>
          </a:xfrm>
          <a:prstGeom prst="rect">
            <a:avLst/>
          </a:prstGeom>
          <a:noFill/>
          <a:ln>
            <a:noFill/>
          </a:ln>
        </p:spPr>
      </p:pic>
      <p:sp>
        <p:nvSpPr>
          <p:cNvPr id="573" name="Google Shape;573;p34"/>
          <p:cNvSpPr/>
          <p:nvPr/>
        </p:nvSpPr>
        <p:spPr>
          <a:xfrm rot="2633640">
            <a:off x="-2509810" y="3380206"/>
            <a:ext cx="5233732" cy="3464735"/>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 name="Google Shape;574;p34"/>
          <p:cNvGrpSpPr/>
          <p:nvPr/>
        </p:nvGrpSpPr>
        <p:grpSpPr>
          <a:xfrm flipH="1" rot="899960">
            <a:off x="545943" y="1240103"/>
            <a:ext cx="689154" cy="1060243"/>
            <a:chOff x="7848875" y="190500"/>
            <a:chExt cx="689175" cy="1060275"/>
          </a:xfrm>
        </p:grpSpPr>
        <p:pic>
          <p:nvPicPr>
            <p:cNvPr id="575" name="Google Shape;575;p34"/>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576" name="Google Shape;576;p34"/>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80" name="Shape 580"/>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581" name="Shape 581"/>
        <p:cNvGrpSpPr/>
        <p:nvPr/>
      </p:nvGrpSpPr>
      <p:grpSpPr>
        <a:xfrm>
          <a:off x="0" y="0"/>
          <a:ext cx="0" cy="0"/>
          <a:chOff x="0" y="0"/>
          <a:chExt cx="0" cy="0"/>
        </a:xfrm>
      </p:grpSpPr>
      <p:sp>
        <p:nvSpPr>
          <p:cNvPr id="582" name="Google Shape;582;p3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9" name="Shape 59"/>
        <p:cNvGrpSpPr/>
        <p:nvPr/>
      </p:nvGrpSpPr>
      <p:grpSpPr>
        <a:xfrm>
          <a:off x="0" y="0"/>
          <a:ext cx="0" cy="0"/>
          <a:chOff x="0" y="0"/>
          <a:chExt cx="0" cy="0"/>
        </a:xfrm>
      </p:grpSpPr>
      <p:pic>
        <p:nvPicPr>
          <p:cNvPr id="60" name="Google Shape;60;p5"/>
          <p:cNvPicPr preferRelativeResize="0"/>
          <p:nvPr/>
        </p:nvPicPr>
        <p:blipFill>
          <a:blip r:embed="rId2">
            <a:alphaModFix/>
          </a:blip>
          <a:stretch>
            <a:fillRect/>
          </a:stretch>
        </p:blipFill>
        <p:spPr>
          <a:xfrm rot="5710843">
            <a:off x="-198284" y="3343575"/>
            <a:ext cx="3235388" cy="3245750"/>
          </a:xfrm>
          <a:prstGeom prst="rect">
            <a:avLst/>
          </a:prstGeom>
          <a:noFill/>
          <a:ln>
            <a:noFill/>
          </a:ln>
        </p:spPr>
      </p:pic>
      <p:sp>
        <p:nvSpPr>
          <p:cNvPr id="61" name="Google Shape;61;p5"/>
          <p:cNvSpPr txBox="1"/>
          <p:nvPr>
            <p:ph idx="1" type="subTitle"/>
          </p:nvPr>
        </p:nvSpPr>
        <p:spPr>
          <a:xfrm>
            <a:off x="1410025" y="2460750"/>
            <a:ext cx="2907600" cy="398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62" name="Google Shape;62;p5"/>
          <p:cNvSpPr txBox="1"/>
          <p:nvPr>
            <p:ph idx="2" type="subTitle"/>
          </p:nvPr>
        </p:nvSpPr>
        <p:spPr>
          <a:xfrm>
            <a:off x="4607700" y="2460750"/>
            <a:ext cx="29076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sz="2200">
                <a:solidFill>
                  <a:schemeClr val="lt1"/>
                </a:solidFill>
                <a:latin typeface="Courier Prime"/>
                <a:ea typeface="Courier Prime"/>
                <a:cs typeface="Courier Prime"/>
                <a:sym typeface="Courier Prime"/>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63" name="Google Shape;63;p5"/>
          <p:cNvSpPr txBox="1"/>
          <p:nvPr>
            <p:ph idx="3" type="subTitle"/>
          </p:nvPr>
        </p:nvSpPr>
        <p:spPr>
          <a:xfrm>
            <a:off x="1410025" y="2913533"/>
            <a:ext cx="2907600" cy="91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 name="Google Shape;64;p5"/>
          <p:cNvSpPr txBox="1"/>
          <p:nvPr>
            <p:ph idx="4" type="subTitle"/>
          </p:nvPr>
        </p:nvSpPr>
        <p:spPr>
          <a:xfrm>
            <a:off x="4607700" y="2913533"/>
            <a:ext cx="2907600" cy="910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 name="Google Shape;65;p5"/>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66" name="Google Shape;66;p5"/>
          <p:cNvPicPr preferRelativeResize="0"/>
          <p:nvPr/>
        </p:nvPicPr>
        <p:blipFill>
          <a:blip r:embed="rId2">
            <a:alphaModFix/>
          </a:blip>
          <a:stretch>
            <a:fillRect/>
          </a:stretch>
        </p:blipFill>
        <p:spPr>
          <a:xfrm rot="-6386155">
            <a:off x="7482993" y="-497325"/>
            <a:ext cx="3235385" cy="3245751"/>
          </a:xfrm>
          <a:prstGeom prst="rect">
            <a:avLst/>
          </a:prstGeom>
          <a:noFill/>
          <a:ln>
            <a:noFill/>
          </a:ln>
        </p:spPr>
      </p:pic>
      <p:pic>
        <p:nvPicPr>
          <p:cNvPr id="67" name="Google Shape;67;p5"/>
          <p:cNvPicPr preferRelativeResize="0"/>
          <p:nvPr/>
        </p:nvPicPr>
        <p:blipFill>
          <a:blip r:embed="rId3">
            <a:alphaModFix/>
          </a:blip>
          <a:stretch>
            <a:fillRect/>
          </a:stretch>
        </p:blipFill>
        <p:spPr>
          <a:xfrm flipH="1" rot="7406202">
            <a:off x="6480182" y="-319816"/>
            <a:ext cx="4012567" cy="3245748"/>
          </a:xfrm>
          <a:prstGeom prst="rect">
            <a:avLst/>
          </a:prstGeom>
          <a:noFill/>
          <a:ln>
            <a:noFill/>
          </a:ln>
        </p:spPr>
      </p:pic>
      <p:sp>
        <p:nvSpPr>
          <p:cNvPr id="68" name="Google Shape;68;p5"/>
          <p:cNvSpPr/>
          <p:nvPr/>
        </p:nvSpPr>
        <p:spPr>
          <a:xfrm rot="-5778961">
            <a:off x="8724357" y="-307206"/>
            <a:ext cx="2924204" cy="2921831"/>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9" name="Google Shape;69;p5"/>
          <p:cNvPicPr preferRelativeResize="0"/>
          <p:nvPr/>
        </p:nvPicPr>
        <p:blipFill>
          <a:blip r:embed="rId3">
            <a:alphaModFix/>
          </a:blip>
          <a:stretch>
            <a:fillRect/>
          </a:stretch>
        </p:blipFill>
        <p:spPr>
          <a:xfrm rot="-8829576">
            <a:off x="-1512166" y="490556"/>
            <a:ext cx="4012570" cy="3245748"/>
          </a:xfrm>
          <a:prstGeom prst="rect">
            <a:avLst/>
          </a:prstGeom>
          <a:noFill/>
          <a:ln>
            <a:noFill/>
          </a:ln>
        </p:spPr>
      </p:pic>
      <p:sp>
        <p:nvSpPr>
          <p:cNvPr id="70" name="Google Shape;70;p5"/>
          <p:cNvSpPr/>
          <p:nvPr/>
        </p:nvSpPr>
        <p:spPr>
          <a:xfrm rot="-6255553">
            <a:off x="-3925146" y="345259"/>
            <a:ext cx="5233674" cy="3464792"/>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 name="Google Shape;71;p5"/>
          <p:cNvGrpSpPr/>
          <p:nvPr/>
        </p:nvGrpSpPr>
        <p:grpSpPr>
          <a:xfrm>
            <a:off x="8069620" y="3469709"/>
            <a:ext cx="1191613" cy="1630387"/>
            <a:chOff x="7848870" y="190509"/>
            <a:chExt cx="1191613" cy="1630387"/>
          </a:xfrm>
        </p:grpSpPr>
        <p:pic>
          <p:nvPicPr>
            <p:cNvPr id="72" name="Google Shape;72;p5"/>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73" name="Google Shape;73;p5"/>
            <p:cNvPicPr preferRelativeResize="0"/>
            <p:nvPr/>
          </p:nvPicPr>
          <p:blipFill>
            <a:blip r:embed="rId5">
              <a:alphaModFix/>
            </a:blip>
            <a:stretch>
              <a:fillRect/>
            </a:stretch>
          </p:blipFill>
          <p:spPr>
            <a:xfrm>
              <a:off x="7848870" y="190509"/>
              <a:ext cx="1160058" cy="1598832"/>
            </a:xfrm>
            <a:prstGeom prst="rect">
              <a:avLst/>
            </a:prstGeom>
            <a:noFill/>
            <a:ln>
              <a:noFill/>
            </a:ln>
          </p:spPr>
        </p:pic>
      </p:grpSp>
      <p:grpSp>
        <p:nvGrpSpPr>
          <p:cNvPr id="74" name="Google Shape;74;p5"/>
          <p:cNvGrpSpPr/>
          <p:nvPr/>
        </p:nvGrpSpPr>
        <p:grpSpPr>
          <a:xfrm flipH="1" rot="986709">
            <a:off x="149511" y="4078358"/>
            <a:ext cx="689181" cy="1060285"/>
            <a:chOff x="7848875" y="190500"/>
            <a:chExt cx="689175" cy="1060275"/>
          </a:xfrm>
        </p:grpSpPr>
        <p:pic>
          <p:nvPicPr>
            <p:cNvPr id="75" name="Google Shape;75;p5"/>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76" name="Google Shape;76;p5"/>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 name="Shape 77"/>
        <p:cNvGrpSpPr/>
        <p:nvPr/>
      </p:nvGrpSpPr>
      <p:grpSpPr>
        <a:xfrm>
          <a:off x="0" y="0"/>
          <a:ext cx="0" cy="0"/>
          <a:chOff x="0" y="0"/>
          <a:chExt cx="0" cy="0"/>
        </a:xfrm>
      </p:grpSpPr>
      <p:pic>
        <p:nvPicPr>
          <p:cNvPr id="78" name="Google Shape;78;p6"/>
          <p:cNvPicPr preferRelativeResize="0"/>
          <p:nvPr/>
        </p:nvPicPr>
        <p:blipFill>
          <a:blip r:embed="rId2">
            <a:alphaModFix/>
          </a:blip>
          <a:stretch>
            <a:fillRect/>
          </a:stretch>
        </p:blipFill>
        <p:spPr>
          <a:xfrm rot="-6360540">
            <a:off x="-1439566" y="-348236"/>
            <a:ext cx="4243860" cy="3432848"/>
          </a:xfrm>
          <a:prstGeom prst="rect">
            <a:avLst/>
          </a:prstGeom>
          <a:noFill/>
          <a:ln>
            <a:noFill/>
          </a:ln>
        </p:spPr>
      </p:pic>
      <p:grpSp>
        <p:nvGrpSpPr>
          <p:cNvPr id="79" name="Google Shape;79;p6"/>
          <p:cNvGrpSpPr/>
          <p:nvPr/>
        </p:nvGrpSpPr>
        <p:grpSpPr>
          <a:xfrm>
            <a:off x="-5" y="3549484"/>
            <a:ext cx="1191613" cy="1630387"/>
            <a:chOff x="7848870" y="190509"/>
            <a:chExt cx="1191613" cy="1630387"/>
          </a:xfrm>
        </p:grpSpPr>
        <p:pic>
          <p:nvPicPr>
            <p:cNvPr id="80" name="Google Shape;80;p6"/>
            <p:cNvPicPr preferRelativeResize="0"/>
            <p:nvPr/>
          </p:nvPicPr>
          <p:blipFill>
            <a:blip r:embed="rId3">
              <a:alphaModFix amt="29000"/>
            </a:blip>
            <a:stretch>
              <a:fillRect/>
            </a:stretch>
          </p:blipFill>
          <p:spPr>
            <a:xfrm>
              <a:off x="7880425" y="222064"/>
              <a:ext cx="1160058" cy="1598832"/>
            </a:xfrm>
            <a:prstGeom prst="rect">
              <a:avLst/>
            </a:prstGeom>
            <a:noFill/>
            <a:ln>
              <a:noFill/>
            </a:ln>
          </p:spPr>
        </p:pic>
        <p:pic>
          <p:nvPicPr>
            <p:cNvPr id="81" name="Google Shape;81;p6"/>
            <p:cNvPicPr preferRelativeResize="0"/>
            <p:nvPr/>
          </p:nvPicPr>
          <p:blipFill>
            <a:blip r:embed="rId4">
              <a:alphaModFix/>
            </a:blip>
            <a:stretch>
              <a:fillRect/>
            </a:stretch>
          </p:blipFill>
          <p:spPr>
            <a:xfrm>
              <a:off x="7848870" y="190509"/>
              <a:ext cx="1160058" cy="1598832"/>
            </a:xfrm>
            <a:prstGeom prst="rect">
              <a:avLst/>
            </a:prstGeom>
            <a:noFill/>
            <a:ln>
              <a:noFill/>
            </a:ln>
          </p:spPr>
        </p:pic>
      </p:grpSp>
      <p:pic>
        <p:nvPicPr>
          <p:cNvPr id="82" name="Google Shape;82;p6"/>
          <p:cNvPicPr preferRelativeResize="0"/>
          <p:nvPr/>
        </p:nvPicPr>
        <p:blipFill>
          <a:blip r:embed="rId5">
            <a:alphaModFix/>
          </a:blip>
          <a:stretch>
            <a:fillRect/>
          </a:stretch>
        </p:blipFill>
        <p:spPr>
          <a:xfrm rot="-2998595">
            <a:off x="7070988" y="2980612"/>
            <a:ext cx="3235386" cy="3245751"/>
          </a:xfrm>
          <a:prstGeom prst="rect">
            <a:avLst/>
          </a:prstGeom>
          <a:noFill/>
          <a:ln>
            <a:noFill/>
          </a:ln>
        </p:spPr>
      </p:pic>
      <p:pic>
        <p:nvPicPr>
          <p:cNvPr id="83" name="Google Shape;83;p6"/>
          <p:cNvPicPr preferRelativeResize="0"/>
          <p:nvPr/>
        </p:nvPicPr>
        <p:blipFill>
          <a:blip r:embed="rId5">
            <a:alphaModFix/>
          </a:blip>
          <a:stretch>
            <a:fillRect/>
          </a:stretch>
        </p:blipFill>
        <p:spPr>
          <a:xfrm rot="9721988">
            <a:off x="-2114649" y="473462"/>
            <a:ext cx="3235386" cy="3245751"/>
          </a:xfrm>
          <a:prstGeom prst="rect">
            <a:avLst/>
          </a:prstGeom>
          <a:noFill/>
          <a:ln>
            <a:noFill/>
          </a:ln>
        </p:spPr>
      </p:pic>
      <p:pic>
        <p:nvPicPr>
          <p:cNvPr id="84" name="Google Shape;84;p6"/>
          <p:cNvPicPr preferRelativeResize="0"/>
          <p:nvPr/>
        </p:nvPicPr>
        <p:blipFill>
          <a:blip r:embed="rId2">
            <a:alphaModFix/>
          </a:blip>
          <a:stretch>
            <a:fillRect/>
          </a:stretch>
        </p:blipFill>
        <p:spPr>
          <a:xfrm rot="4868910">
            <a:off x="5996595" y="2877612"/>
            <a:ext cx="4012570" cy="3245751"/>
          </a:xfrm>
          <a:prstGeom prst="rect">
            <a:avLst/>
          </a:prstGeom>
          <a:noFill/>
          <a:ln>
            <a:noFill/>
          </a:ln>
        </p:spPr>
      </p:pic>
      <p:sp>
        <p:nvSpPr>
          <p:cNvPr id="85" name="Google Shape;85;p6"/>
          <p:cNvSpPr/>
          <p:nvPr/>
        </p:nvSpPr>
        <p:spPr>
          <a:xfrm rot="-3771894">
            <a:off x="7527039" y="3506983"/>
            <a:ext cx="3833033" cy="3464706"/>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6"/>
          <p:cNvSpPr/>
          <p:nvPr/>
        </p:nvSpPr>
        <p:spPr>
          <a:xfrm rot="7077761">
            <a:off x="-2385743" y="-968494"/>
            <a:ext cx="3601318" cy="2921890"/>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 name="Google Shape;87;p6"/>
          <p:cNvGrpSpPr/>
          <p:nvPr/>
        </p:nvGrpSpPr>
        <p:grpSpPr>
          <a:xfrm flipH="1">
            <a:off x="7977975" y="264038"/>
            <a:ext cx="689175" cy="1060275"/>
            <a:chOff x="7848875" y="190500"/>
            <a:chExt cx="689175" cy="1060275"/>
          </a:xfrm>
        </p:grpSpPr>
        <p:pic>
          <p:nvPicPr>
            <p:cNvPr id="88" name="Google Shape;88;p6"/>
            <p:cNvPicPr preferRelativeResize="0"/>
            <p:nvPr/>
          </p:nvPicPr>
          <p:blipFill rotWithShape="1">
            <a:blip r:embed="rId3">
              <a:alphaModFix amt="29000"/>
            </a:blip>
            <a:srcRect b="35658" l="0" r="43310" t="0"/>
            <a:stretch/>
          </p:blipFill>
          <p:spPr>
            <a:xfrm>
              <a:off x="7880425" y="222075"/>
              <a:ext cx="657625" cy="1028700"/>
            </a:xfrm>
            <a:prstGeom prst="rect">
              <a:avLst/>
            </a:prstGeom>
            <a:noFill/>
            <a:ln>
              <a:noFill/>
            </a:ln>
          </p:spPr>
        </p:pic>
        <p:pic>
          <p:nvPicPr>
            <p:cNvPr id="89" name="Google Shape;89;p6"/>
            <p:cNvPicPr preferRelativeResize="0"/>
            <p:nvPr/>
          </p:nvPicPr>
          <p:blipFill rotWithShape="1">
            <a:blip r:embed="rId4">
              <a:alphaModFix/>
            </a:blip>
            <a:srcRect b="35658" l="0" r="43310" t="0"/>
            <a:stretch/>
          </p:blipFill>
          <p:spPr>
            <a:xfrm>
              <a:off x="7848875" y="190500"/>
              <a:ext cx="657625" cy="1028700"/>
            </a:xfrm>
            <a:prstGeom prst="rect">
              <a:avLst/>
            </a:prstGeom>
            <a:noFill/>
            <a:ln>
              <a:noFill/>
            </a:ln>
          </p:spPr>
        </p:pic>
      </p:grpSp>
      <p:sp>
        <p:nvSpPr>
          <p:cNvPr id="90" name="Google Shape;90;p6"/>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1" name="Shape 91"/>
        <p:cNvGrpSpPr/>
        <p:nvPr/>
      </p:nvGrpSpPr>
      <p:grpSpPr>
        <a:xfrm>
          <a:off x="0" y="0"/>
          <a:ext cx="0" cy="0"/>
          <a:chOff x="0" y="0"/>
          <a:chExt cx="0" cy="0"/>
        </a:xfrm>
      </p:grpSpPr>
      <p:pic>
        <p:nvPicPr>
          <p:cNvPr id="92" name="Google Shape;92;p7"/>
          <p:cNvPicPr preferRelativeResize="0"/>
          <p:nvPr/>
        </p:nvPicPr>
        <p:blipFill>
          <a:blip r:embed="rId2">
            <a:alphaModFix/>
          </a:blip>
          <a:stretch>
            <a:fillRect/>
          </a:stretch>
        </p:blipFill>
        <p:spPr>
          <a:xfrm rot="10551314">
            <a:off x="-1827596" y="-382795"/>
            <a:ext cx="3235387" cy="3245750"/>
          </a:xfrm>
          <a:prstGeom prst="rect">
            <a:avLst/>
          </a:prstGeom>
          <a:noFill/>
          <a:ln>
            <a:noFill/>
          </a:ln>
        </p:spPr>
      </p:pic>
      <p:sp>
        <p:nvSpPr>
          <p:cNvPr id="93" name="Google Shape;93;p7"/>
          <p:cNvSpPr txBox="1"/>
          <p:nvPr>
            <p:ph idx="1" type="body"/>
          </p:nvPr>
        </p:nvSpPr>
        <p:spPr>
          <a:xfrm>
            <a:off x="2022600" y="1402950"/>
            <a:ext cx="5098800" cy="23376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accent6"/>
              </a:buClr>
              <a:buSzPts val="1400"/>
              <a:buChar char="●"/>
              <a:defRPr sz="1400">
                <a:solidFill>
                  <a:srgbClr val="434343"/>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sp>
        <p:nvSpPr>
          <p:cNvPr id="94" name="Google Shape;94;p7"/>
          <p:cNvSpPr txBox="1"/>
          <p:nvPr>
            <p:ph type="title"/>
          </p:nvPr>
        </p:nvSpPr>
        <p:spPr>
          <a:xfrm>
            <a:off x="720000" y="537375"/>
            <a:ext cx="7704000" cy="44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pic>
        <p:nvPicPr>
          <p:cNvPr id="95" name="Google Shape;95;p7"/>
          <p:cNvPicPr preferRelativeResize="0"/>
          <p:nvPr/>
        </p:nvPicPr>
        <p:blipFill>
          <a:blip r:embed="rId3">
            <a:alphaModFix/>
          </a:blip>
          <a:stretch>
            <a:fillRect/>
          </a:stretch>
        </p:blipFill>
        <p:spPr>
          <a:xfrm rot="-5531213">
            <a:off x="-2007912" y="-311082"/>
            <a:ext cx="4243859" cy="3432846"/>
          </a:xfrm>
          <a:prstGeom prst="rect">
            <a:avLst/>
          </a:prstGeom>
          <a:noFill/>
          <a:ln>
            <a:noFill/>
          </a:ln>
        </p:spPr>
      </p:pic>
      <p:grpSp>
        <p:nvGrpSpPr>
          <p:cNvPr id="96" name="Google Shape;96;p7"/>
          <p:cNvGrpSpPr/>
          <p:nvPr/>
        </p:nvGrpSpPr>
        <p:grpSpPr>
          <a:xfrm>
            <a:off x="7952395" y="1108859"/>
            <a:ext cx="1191613" cy="1630387"/>
            <a:chOff x="7848870" y="190509"/>
            <a:chExt cx="1191613" cy="1630387"/>
          </a:xfrm>
        </p:grpSpPr>
        <p:pic>
          <p:nvPicPr>
            <p:cNvPr id="97" name="Google Shape;97;p7"/>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98" name="Google Shape;98;p7"/>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99" name="Google Shape;99;p7"/>
          <p:cNvPicPr preferRelativeResize="0"/>
          <p:nvPr/>
        </p:nvPicPr>
        <p:blipFill>
          <a:blip r:embed="rId2">
            <a:alphaModFix/>
          </a:blip>
          <a:stretch>
            <a:fillRect/>
          </a:stretch>
        </p:blipFill>
        <p:spPr>
          <a:xfrm rot="-1654513">
            <a:off x="6403122" y="3147272"/>
            <a:ext cx="3235384" cy="3245749"/>
          </a:xfrm>
          <a:prstGeom prst="rect">
            <a:avLst/>
          </a:prstGeom>
          <a:noFill/>
          <a:ln>
            <a:noFill/>
          </a:ln>
        </p:spPr>
      </p:pic>
      <p:pic>
        <p:nvPicPr>
          <p:cNvPr id="100" name="Google Shape;100;p7"/>
          <p:cNvPicPr preferRelativeResize="0"/>
          <p:nvPr/>
        </p:nvPicPr>
        <p:blipFill>
          <a:blip r:embed="rId3">
            <a:alphaModFix/>
          </a:blip>
          <a:stretch>
            <a:fillRect/>
          </a:stretch>
        </p:blipFill>
        <p:spPr>
          <a:xfrm rot="6212990">
            <a:off x="5419735" y="2790690"/>
            <a:ext cx="4012569" cy="3245751"/>
          </a:xfrm>
          <a:prstGeom prst="rect">
            <a:avLst/>
          </a:prstGeom>
          <a:noFill/>
          <a:ln>
            <a:noFill/>
          </a:ln>
        </p:spPr>
      </p:pic>
      <p:sp>
        <p:nvSpPr>
          <p:cNvPr id="101" name="Google Shape;101;p7"/>
          <p:cNvSpPr/>
          <p:nvPr/>
        </p:nvSpPr>
        <p:spPr>
          <a:xfrm rot="-2241962">
            <a:off x="6495305" y="4028463"/>
            <a:ext cx="3833011" cy="3464678"/>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7"/>
          <p:cNvSpPr/>
          <p:nvPr/>
        </p:nvSpPr>
        <p:spPr>
          <a:xfrm rot="7907263">
            <a:off x="-2555702" y="-1437453"/>
            <a:ext cx="3601187" cy="292183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 name="Google Shape;103;p7"/>
          <p:cNvGrpSpPr/>
          <p:nvPr/>
        </p:nvGrpSpPr>
        <p:grpSpPr>
          <a:xfrm flipH="1">
            <a:off x="244600" y="4863"/>
            <a:ext cx="689175" cy="1060275"/>
            <a:chOff x="7848875" y="190500"/>
            <a:chExt cx="689175" cy="1060275"/>
          </a:xfrm>
        </p:grpSpPr>
        <p:pic>
          <p:nvPicPr>
            <p:cNvPr id="104" name="Google Shape;104;p7"/>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105" name="Google Shape;105;p7"/>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106" name="Google Shape;106;p7"/>
          <p:cNvGrpSpPr/>
          <p:nvPr/>
        </p:nvGrpSpPr>
        <p:grpSpPr>
          <a:xfrm rot="-491890">
            <a:off x="468569" y="2523240"/>
            <a:ext cx="1555296" cy="3252576"/>
            <a:chOff x="148387" y="2519350"/>
            <a:chExt cx="1555266" cy="3252513"/>
          </a:xfrm>
        </p:grpSpPr>
        <p:pic>
          <p:nvPicPr>
            <p:cNvPr id="107" name="Google Shape;107;p7"/>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108" name="Google Shape;108;p7"/>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9" name="Shape 109"/>
        <p:cNvGrpSpPr/>
        <p:nvPr/>
      </p:nvGrpSpPr>
      <p:grpSpPr>
        <a:xfrm>
          <a:off x="0" y="0"/>
          <a:ext cx="0" cy="0"/>
          <a:chOff x="0" y="0"/>
          <a:chExt cx="0" cy="0"/>
        </a:xfrm>
      </p:grpSpPr>
      <p:sp>
        <p:nvSpPr>
          <p:cNvPr id="110" name="Google Shape;110;p8"/>
          <p:cNvSpPr txBox="1"/>
          <p:nvPr>
            <p:ph type="title"/>
          </p:nvPr>
        </p:nvSpPr>
        <p:spPr>
          <a:xfrm>
            <a:off x="1420925" y="1634550"/>
            <a:ext cx="6302100" cy="18744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6000"/>
              <a:buNone/>
              <a:defRPr sz="74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pic>
        <p:nvPicPr>
          <p:cNvPr id="111" name="Google Shape;111;p8"/>
          <p:cNvPicPr preferRelativeResize="0"/>
          <p:nvPr/>
        </p:nvPicPr>
        <p:blipFill>
          <a:blip r:embed="rId2">
            <a:alphaModFix/>
          </a:blip>
          <a:stretch>
            <a:fillRect/>
          </a:stretch>
        </p:blipFill>
        <p:spPr>
          <a:xfrm>
            <a:off x="6561992" y="1924625"/>
            <a:ext cx="3235387" cy="3245750"/>
          </a:xfrm>
          <a:prstGeom prst="rect">
            <a:avLst/>
          </a:prstGeom>
          <a:noFill/>
          <a:ln>
            <a:noFill/>
          </a:ln>
        </p:spPr>
      </p:pic>
      <p:pic>
        <p:nvPicPr>
          <p:cNvPr id="112" name="Google Shape;112;p8"/>
          <p:cNvPicPr preferRelativeResize="0"/>
          <p:nvPr/>
        </p:nvPicPr>
        <p:blipFill>
          <a:blip r:embed="rId3">
            <a:alphaModFix/>
          </a:blip>
          <a:stretch>
            <a:fillRect/>
          </a:stretch>
        </p:blipFill>
        <p:spPr>
          <a:xfrm rot="4773835">
            <a:off x="6438059" y="2901554"/>
            <a:ext cx="3226672" cy="2610048"/>
          </a:xfrm>
          <a:prstGeom prst="rect">
            <a:avLst/>
          </a:prstGeom>
          <a:noFill/>
          <a:ln>
            <a:noFill/>
          </a:ln>
        </p:spPr>
      </p:pic>
      <p:grpSp>
        <p:nvGrpSpPr>
          <p:cNvPr id="113" name="Google Shape;113;p8"/>
          <p:cNvGrpSpPr/>
          <p:nvPr/>
        </p:nvGrpSpPr>
        <p:grpSpPr>
          <a:xfrm>
            <a:off x="7848870" y="190509"/>
            <a:ext cx="1191613" cy="1630387"/>
            <a:chOff x="7848870" y="190509"/>
            <a:chExt cx="1191613" cy="1630387"/>
          </a:xfrm>
        </p:grpSpPr>
        <p:pic>
          <p:nvPicPr>
            <p:cNvPr id="114" name="Google Shape;114;p8"/>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115" name="Google Shape;115;p8"/>
            <p:cNvPicPr preferRelativeResize="0"/>
            <p:nvPr/>
          </p:nvPicPr>
          <p:blipFill>
            <a:blip r:embed="rId5">
              <a:alphaModFix/>
            </a:blip>
            <a:stretch>
              <a:fillRect/>
            </a:stretch>
          </p:blipFill>
          <p:spPr>
            <a:xfrm>
              <a:off x="7848870" y="190509"/>
              <a:ext cx="1160058" cy="1598832"/>
            </a:xfrm>
            <a:prstGeom prst="rect">
              <a:avLst/>
            </a:prstGeom>
            <a:noFill/>
            <a:ln>
              <a:noFill/>
            </a:ln>
          </p:spPr>
        </p:pic>
      </p:grpSp>
      <p:pic>
        <p:nvPicPr>
          <p:cNvPr id="116" name="Google Shape;116;p8"/>
          <p:cNvPicPr preferRelativeResize="0"/>
          <p:nvPr/>
        </p:nvPicPr>
        <p:blipFill>
          <a:blip r:embed="rId2">
            <a:alphaModFix/>
          </a:blip>
          <a:stretch>
            <a:fillRect/>
          </a:stretch>
        </p:blipFill>
        <p:spPr>
          <a:xfrm rot="3840593">
            <a:off x="-972007" y="524775"/>
            <a:ext cx="3235388" cy="3245749"/>
          </a:xfrm>
          <a:prstGeom prst="rect">
            <a:avLst/>
          </a:prstGeom>
          <a:noFill/>
          <a:ln>
            <a:noFill/>
          </a:ln>
        </p:spPr>
      </p:pic>
      <p:pic>
        <p:nvPicPr>
          <p:cNvPr id="117" name="Google Shape;117;p8"/>
          <p:cNvPicPr preferRelativeResize="0"/>
          <p:nvPr/>
        </p:nvPicPr>
        <p:blipFill>
          <a:blip r:embed="rId3">
            <a:alphaModFix/>
          </a:blip>
          <a:stretch>
            <a:fillRect/>
          </a:stretch>
        </p:blipFill>
        <p:spPr>
          <a:xfrm rot="-7952763">
            <a:off x="-1216997" y="993220"/>
            <a:ext cx="4012570" cy="3245750"/>
          </a:xfrm>
          <a:prstGeom prst="rect">
            <a:avLst/>
          </a:prstGeom>
          <a:noFill/>
          <a:ln>
            <a:noFill/>
          </a:ln>
        </p:spPr>
      </p:pic>
      <p:sp>
        <p:nvSpPr>
          <p:cNvPr id="118" name="Google Shape;118;p8"/>
          <p:cNvSpPr/>
          <p:nvPr/>
        </p:nvSpPr>
        <p:spPr>
          <a:xfrm rot="5468702">
            <a:off x="-3584141" y="839381"/>
            <a:ext cx="5233775" cy="3464740"/>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8"/>
          <p:cNvSpPr/>
          <p:nvPr/>
        </p:nvSpPr>
        <p:spPr>
          <a:xfrm rot="6694104">
            <a:off x="7630229" y="4070587"/>
            <a:ext cx="2924023" cy="292187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8"/>
          <p:cNvGrpSpPr/>
          <p:nvPr/>
        </p:nvGrpSpPr>
        <p:grpSpPr>
          <a:xfrm flipH="1" rot="899960">
            <a:off x="942543" y="3907528"/>
            <a:ext cx="689154" cy="1060243"/>
            <a:chOff x="7848875" y="190500"/>
            <a:chExt cx="689175" cy="1060275"/>
          </a:xfrm>
        </p:grpSpPr>
        <p:pic>
          <p:nvPicPr>
            <p:cNvPr id="121" name="Google Shape;121;p8"/>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122" name="Google Shape;122;p8"/>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123" name="Google Shape;123;p8"/>
          <p:cNvGrpSpPr/>
          <p:nvPr/>
        </p:nvGrpSpPr>
        <p:grpSpPr>
          <a:xfrm rot="5400000">
            <a:off x="3764387" y="-1267825"/>
            <a:ext cx="1555266" cy="3252513"/>
            <a:chOff x="148387" y="2519350"/>
            <a:chExt cx="1555266" cy="3252513"/>
          </a:xfrm>
        </p:grpSpPr>
        <p:pic>
          <p:nvPicPr>
            <p:cNvPr id="124" name="Google Shape;124;p8"/>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125" name="Google Shape;125;p8"/>
            <p:cNvPicPr preferRelativeResize="0"/>
            <p:nvPr/>
          </p:nvPicPr>
          <p:blipFill>
            <a:blip r:embed="rId7">
              <a:alphaModFix/>
            </a:blip>
            <a:stretch>
              <a:fillRect/>
            </a:stretch>
          </p:blipFill>
          <p:spPr>
            <a:xfrm>
              <a:off x="148387" y="2519350"/>
              <a:ext cx="1521449" cy="3245750"/>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6" name="Shape 126"/>
        <p:cNvGrpSpPr/>
        <p:nvPr/>
      </p:nvGrpSpPr>
      <p:grpSpPr>
        <a:xfrm>
          <a:off x="0" y="0"/>
          <a:ext cx="0" cy="0"/>
          <a:chOff x="0" y="0"/>
          <a:chExt cx="0" cy="0"/>
        </a:xfrm>
      </p:grpSpPr>
      <p:sp>
        <p:nvSpPr>
          <p:cNvPr id="127" name="Google Shape;127;p9"/>
          <p:cNvSpPr txBox="1"/>
          <p:nvPr>
            <p:ph type="title"/>
          </p:nvPr>
        </p:nvSpPr>
        <p:spPr>
          <a:xfrm>
            <a:off x="1937400" y="1612425"/>
            <a:ext cx="5269200" cy="518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8" name="Google Shape;128;p9"/>
          <p:cNvSpPr txBox="1"/>
          <p:nvPr>
            <p:ph idx="1" type="subTitle"/>
          </p:nvPr>
        </p:nvSpPr>
        <p:spPr>
          <a:xfrm>
            <a:off x="1937500" y="2279750"/>
            <a:ext cx="5269200" cy="125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7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pic>
        <p:nvPicPr>
          <p:cNvPr id="129" name="Google Shape;129;p9"/>
          <p:cNvPicPr preferRelativeResize="0"/>
          <p:nvPr/>
        </p:nvPicPr>
        <p:blipFill>
          <a:blip r:embed="rId2">
            <a:alphaModFix/>
          </a:blip>
          <a:stretch>
            <a:fillRect/>
          </a:stretch>
        </p:blipFill>
        <p:spPr>
          <a:xfrm rot="1470568">
            <a:off x="7125263" y="1968807"/>
            <a:ext cx="3235388" cy="3245750"/>
          </a:xfrm>
          <a:prstGeom prst="rect">
            <a:avLst/>
          </a:prstGeom>
          <a:noFill/>
          <a:ln>
            <a:noFill/>
          </a:ln>
        </p:spPr>
      </p:pic>
      <p:pic>
        <p:nvPicPr>
          <p:cNvPr id="130" name="Google Shape;130;p9"/>
          <p:cNvPicPr preferRelativeResize="0"/>
          <p:nvPr/>
        </p:nvPicPr>
        <p:blipFill>
          <a:blip r:embed="rId3">
            <a:alphaModFix/>
          </a:blip>
          <a:stretch>
            <a:fillRect/>
          </a:stretch>
        </p:blipFill>
        <p:spPr>
          <a:xfrm rot="6244403">
            <a:off x="6071599" y="2821391"/>
            <a:ext cx="3885402" cy="3142893"/>
          </a:xfrm>
          <a:prstGeom prst="rect">
            <a:avLst/>
          </a:prstGeom>
          <a:noFill/>
          <a:ln>
            <a:noFill/>
          </a:ln>
        </p:spPr>
      </p:pic>
      <p:pic>
        <p:nvPicPr>
          <p:cNvPr id="131" name="Google Shape;131;p9"/>
          <p:cNvPicPr preferRelativeResize="0"/>
          <p:nvPr/>
        </p:nvPicPr>
        <p:blipFill>
          <a:blip r:embed="rId2">
            <a:alphaModFix/>
          </a:blip>
          <a:stretch>
            <a:fillRect/>
          </a:stretch>
        </p:blipFill>
        <p:spPr>
          <a:xfrm rot="9811102">
            <a:off x="-934382" y="-787724"/>
            <a:ext cx="3235387" cy="3245749"/>
          </a:xfrm>
          <a:prstGeom prst="rect">
            <a:avLst/>
          </a:prstGeom>
          <a:noFill/>
          <a:ln>
            <a:noFill/>
          </a:ln>
        </p:spPr>
      </p:pic>
      <p:pic>
        <p:nvPicPr>
          <p:cNvPr id="132" name="Google Shape;132;p9"/>
          <p:cNvPicPr preferRelativeResize="0"/>
          <p:nvPr/>
        </p:nvPicPr>
        <p:blipFill>
          <a:blip r:embed="rId3">
            <a:alphaModFix/>
          </a:blip>
          <a:stretch>
            <a:fillRect/>
          </a:stretch>
        </p:blipFill>
        <p:spPr>
          <a:xfrm rot="-6393355">
            <a:off x="-1018173" y="-227524"/>
            <a:ext cx="4012569" cy="3245750"/>
          </a:xfrm>
          <a:prstGeom prst="rect">
            <a:avLst/>
          </a:prstGeom>
          <a:noFill/>
          <a:ln>
            <a:noFill/>
          </a:ln>
        </p:spPr>
      </p:pic>
      <p:sp>
        <p:nvSpPr>
          <p:cNvPr id="133" name="Google Shape;133;p9"/>
          <p:cNvSpPr/>
          <p:nvPr/>
        </p:nvSpPr>
        <p:spPr>
          <a:xfrm rot="-3421960">
            <a:off x="-3340592" y="-1146646"/>
            <a:ext cx="5233818" cy="3464715"/>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9"/>
          <p:cNvSpPr/>
          <p:nvPr/>
        </p:nvSpPr>
        <p:spPr>
          <a:xfrm rot="-1808222">
            <a:off x="6732703" y="4349901"/>
            <a:ext cx="3785393" cy="292185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 name="Google Shape;135;p9"/>
          <p:cNvGrpSpPr/>
          <p:nvPr/>
        </p:nvGrpSpPr>
        <p:grpSpPr>
          <a:xfrm flipH="1" rot="899960">
            <a:off x="4227431" y="4091315"/>
            <a:ext cx="689154" cy="1060243"/>
            <a:chOff x="7848875" y="190500"/>
            <a:chExt cx="689175" cy="1060275"/>
          </a:xfrm>
        </p:grpSpPr>
        <p:pic>
          <p:nvPicPr>
            <p:cNvPr id="136" name="Google Shape;136;p9"/>
            <p:cNvPicPr preferRelativeResize="0"/>
            <p:nvPr/>
          </p:nvPicPr>
          <p:blipFill rotWithShape="1">
            <a:blip r:embed="rId4">
              <a:alphaModFix amt="29000"/>
            </a:blip>
            <a:srcRect b="35658" l="0" r="43310" t="0"/>
            <a:stretch/>
          </p:blipFill>
          <p:spPr>
            <a:xfrm>
              <a:off x="7880425" y="222075"/>
              <a:ext cx="657625" cy="1028700"/>
            </a:xfrm>
            <a:prstGeom prst="rect">
              <a:avLst/>
            </a:prstGeom>
            <a:noFill/>
            <a:ln>
              <a:noFill/>
            </a:ln>
          </p:spPr>
        </p:pic>
        <p:pic>
          <p:nvPicPr>
            <p:cNvPr id="137" name="Google Shape;137;p9"/>
            <p:cNvPicPr preferRelativeResize="0"/>
            <p:nvPr/>
          </p:nvPicPr>
          <p:blipFill rotWithShape="1">
            <a:blip r:embed="rId5">
              <a:alphaModFix/>
            </a:blip>
            <a:srcRect b="35658" l="0" r="43310" t="0"/>
            <a:stretch/>
          </p:blipFill>
          <p:spPr>
            <a:xfrm>
              <a:off x="7848875" y="190500"/>
              <a:ext cx="657625" cy="1028700"/>
            </a:xfrm>
            <a:prstGeom prst="rect">
              <a:avLst/>
            </a:prstGeom>
            <a:noFill/>
            <a:ln>
              <a:noFill/>
            </a:ln>
          </p:spPr>
        </p:pic>
      </p:grpSp>
      <p:grpSp>
        <p:nvGrpSpPr>
          <p:cNvPr id="138" name="Google Shape;138;p9"/>
          <p:cNvGrpSpPr/>
          <p:nvPr/>
        </p:nvGrpSpPr>
        <p:grpSpPr>
          <a:xfrm>
            <a:off x="148387" y="2519350"/>
            <a:ext cx="1555266" cy="3252513"/>
            <a:chOff x="148387" y="2519350"/>
            <a:chExt cx="1555266" cy="3252513"/>
          </a:xfrm>
        </p:grpSpPr>
        <p:pic>
          <p:nvPicPr>
            <p:cNvPr id="139" name="Google Shape;139;p9"/>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140" name="Google Shape;140;p9"/>
            <p:cNvPicPr preferRelativeResize="0"/>
            <p:nvPr/>
          </p:nvPicPr>
          <p:blipFill>
            <a:blip r:embed="rId7">
              <a:alphaModFix/>
            </a:blip>
            <a:stretch>
              <a:fillRect/>
            </a:stretch>
          </p:blipFill>
          <p:spPr>
            <a:xfrm>
              <a:off x="148387" y="2519350"/>
              <a:ext cx="1521449" cy="3245750"/>
            </a:xfrm>
            <a:prstGeom prst="rect">
              <a:avLst/>
            </a:prstGeom>
            <a:noFill/>
            <a:ln>
              <a:noFill/>
            </a:ln>
          </p:spPr>
        </p:pic>
      </p:grpSp>
      <p:grpSp>
        <p:nvGrpSpPr>
          <p:cNvPr id="141" name="Google Shape;141;p9"/>
          <p:cNvGrpSpPr/>
          <p:nvPr/>
        </p:nvGrpSpPr>
        <p:grpSpPr>
          <a:xfrm rot="10800000">
            <a:off x="7273774" y="-928700"/>
            <a:ext cx="1555266" cy="3252513"/>
            <a:chOff x="148387" y="2519350"/>
            <a:chExt cx="1555266" cy="3252513"/>
          </a:xfrm>
        </p:grpSpPr>
        <p:pic>
          <p:nvPicPr>
            <p:cNvPr id="142" name="Google Shape;142;p9"/>
            <p:cNvPicPr preferRelativeResize="0"/>
            <p:nvPr/>
          </p:nvPicPr>
          <p:blipFill>
            <a:blip r:embed="rId6">
              <a:alphaModFix amt="29000"/>
            </a:blip>
            <a:stretch>
              <a:fillRect/>
            </a:stretch>
          </p:blipFill>
          <p:spPr>
            <a:xfrm>
              <a:off x="182203" y="2526114"/>
              <a:ext cx="1521449" cy="3245750"/>
            </a:xfrm>
            <a:prstGeom prst="rect">
              <a:avLst/>
            </a:prstGeom>
            <a:noFill/>
            <a:ln>
              <a:noFill/>
            </a:ln>
          </p:spPr>
        </p:pic>
        <p:pic>
          <p:nvPicPr>
            <p:cNvPr id="143" name="Google Shape;143;p9"/>
            <p:cNvPicPr preferRelativeResize="0"/>
            <p:nvPr/>
          </p:nvPicPr>
          <p:blipFill>
            <a:blip r:embed="rId7">
              <a:alphaModFix/>
            </a:blip>
            <a:stretch>
              <a:fillRect/>
            </a:stretch>
          </p:blipFill>
          <p:spPr>
            <a:xfrm>
              <a:off x="148387" y="2519350"/>
              <a:ext cx="1521449" cy="3245750"/>
            </a:xfrm>
            <a:prstGeom prst="rect">
              <a:avLst/>
            </a:prstGeom>
            <a:noFill/>
            <a:ln>
              <a:noFill/>
            </a:ln>
          </p:spPr>
        </p:pic>
      </p:grpSp>
      <p:grpSp>
        <p:nvGrpSpPr>
          <p:cNvPr id="144" name="Google Shape;144;p9"/>
          <p:cNvGrpSpPr/>
          <p:nvPr/>
        </p:nvGrpSpPr>
        <p:grpSpPr>
          <a:xfrm rot="-5400000">
            <a:off x="3976195" y="-208641"/>
            <a:ext cx="1191613" cy="1630387"/>
            <a:chOff x="7848870" y="190509"/>
            <a:chExt cx="1191613" cy="1630387"/>
          </a:xfrm>
        </p:grpSpPr>
        <p:pic>
          <p:nvPicPr>
            <p:cNvPr id="145" name="Google Shape;145;p9"/>
            <p:cNvPicPr preferRelativeResize="0"/>
            <p:nvPr/>
          </p:nvPicPr>
          <p:blipFill>
            <a:blip r:embed="rId4">
              <a:alphaModFix amt="29000"/>
            </a:blip>
            <a:stretch>
              <a:fillRect/>
            </a:stretch>
          </p:blipFill>
          <p:spPr>
            <a:xfrm>
              <a:off x="7880425" y="222064"/>
              <a:ext cx="1160058" cy="1598832"/>
            </a:xfrm>
            <a:prstGeom prst="rect">
              <a:avLst/>
            </a:prstGeom>
            <a:noFill/>
            <a:ln>
              <a:noFill/>
            </a:ln>
          </p:spPr>
        </p:pic>
        <p:pic>
          <p:nvPicPr>
            <p:cNvPr id="146" name="Google Shape;146;p9"/>
            <p:cNvPicPr preferRelativeResize="0"/>
            <p:nvPr/>
          </p:nvPicPr>
          <p:blipFill>
            <a:blip r:embed="rId5">
              <a:alphaModFix/>
            </a:blip>
            <a:stretch>
              <a:fillRect/>
            </a:stretch>
          </p:blipFill>
          <p:spPr>
            <a:xfrm>
              <a:off x="7848870" y="190509"/>
              <a:ext cx="1160058" cy="1598832"/>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47" name="Shape 147"/>
        <p:cNvGrpSpPr/>
        <p:nvPr/>
      </p:nvGrpSpPr>
      <p:grpSpPr>
        <a:xfrm>
          <a:off x="0" y="0"/>
          <a:ext cx="0" cy="0"/>
          <a:chOff x="0" y="0"/>
          <a:chExt cx="0" cy="0"/>
        </a:xfrm>
      </p:grpSpPr>
      <p:pic>
        <p:nvPicPr>
          <p:cNvPr id="148" name="Google Shape;148;p10"/>
          <p:cNvPicPr preferRelativeResize="0"/>
          <p:nvPr/>
        </p:nvPicPr>
        <p:blipFill>
          <a:blip r:embed="rId2">
            <a:alphaModFix/>
          </a:blip>
          <a:stretch>
            <a:fillRect/>
          </a:stretch>
        </p:blipFill>
        <p:spPr>
          <a:xfrm rot="5693201">
            <a:off x="6285658" y="2836754"/>
            <a:ext cx="3226673" cy="2610047"/>
          </a:xfrm>
          <a:prstGeom prst="rect">
            <a:avLst/>
          </a:prstGeom>
          <a:noFill/>
          <a:ln>
            <a:noFill/>
          </a:ln>
        </p:spPr>
      </p:pic>
      <p:pic>
        <p:nvPicPr>
          <p:cNvPr id="149" name="Google Shape;149;p10"/>
          <p:cNvPicPr preferRelativeResize="0"/>
          <p:nvPr/>
        </p:nvPicPr>
        <p:blipFill>
          <a:blip r:embed="rId3">
            <a:alphaModFix/>
          </a:blip>
          <a:stretch>
            <a:fillRect/>
          </a:stretch>
        </p:blipFill>
        <p:spPr>
          <a:xfrm rot="10374919">
            <a:off x="7238440" y="-698803"/>
            <a:ext cx="3235388" cy="3245751"/>
          </a:xfrm>
          <a:prstGeom prst="rect">
            <a:avLst/>
          </a:prstGeom>
          <a:noFill/>
          <a:ln>
            <a:noFill/>
          </a:ln>
        </p:spPr>
      </p:pic>
      <p:pic>
        <p:nvPicPr>
          <p:cNvPr id="150" name="Google Shape;150;p10"/>
          <p:cNvPicPr preferRelativeResize="0"/>
          <p:nvPr/>
        </p:nvPicPr>
        <p:blipFill>
          <a:blip r:embed="rId3">
            <a:alphaModFix/>
          </a:blip>
          <a:stretch>
            <a:fillRect/>
          </a:stretch>
        </p:blipFill>
        <p:spPr>
          <a:xfrm rot="-7733811">
            <a:off x="1376229" y="-1930299"/>
            <a:ext cx="3235387" cy="3245750"/>
          </a:xfrm>
          <a:prstGeom prst="rect">
            <a:avLst/>
          </a:prstGeom>
          <a:noFill/>
          <a:ln>
            <a:noFill/>
          </a:ln>
        </p:spPr>
      </p:pic>
      <p:pic>
        <p:nvPicPr>
          <p:cNvPr id="151" name="Google Shape;151;p10"/>
          <p:cNvPicPr preferRelativeResize="0"/>
          <p:nvPr/>
        </p:nvPicPr>
        <p:blipFill>
          <a:blip r:embed="rId2">
            <a:alphaModFix/>
          </a:blip>
          <a:stretch>
            <a:fillRect/>
          </a:stretch>
        </p:blipFill>
        <p:spPr>
          <a:xfrm rot="500118">
            <a:off x="6575760" y="-907605"/>
            <a:ext cx="4012568" cy="3245748"/>
          </a:xfrm>
          <a:prstGeom prst="rect">
            <a:avLst/>
          </a:prstGeom>
          <a:noFill/>
          <a:ln>
            <a:noFill/>
          </a:ln>
        </p:spPr>
      </p:pic>
      <p:sp>
        <p:nvSpPr>
          <p:cNvPr id="152" name="Google Shape;152;p10"/>
          <p:cNvSpPr/>
          <p:nvPr/>
        </p:nvSpPr>
        <p:spPr>
          <a:xfrm rot="-7324021">
            <a:off x="7278403" y="-1915545"/>
            <a:ext cx="5233770" cy="3464708"/>
          </a:xfrm>
          <a:custGeom>
            <a:rect b="b" l="l" r="r" t="t"/>
            <a:pathLst>
              <a:path extrusionOk="0" h="62435" w="47112">
                <a:moveTo>
                  <a:pt x="2143" y="0"/>
                </a:moveTo>
                <a:cubicBezTo>
                  <a:pt x="2074" y="0"/>
                  <a:pt x="2014" y="12"/>
                  <a:pt x="1973" y="44"/>
                </a:cubicBezTo>
                <a:cubicBezTo>
                  <a:pt x="1758" y="202"/>
                  <a:pt x="0" y="1059"/>
                  <a:pt x="0" y="1059"/>
                </a:cubicBezTo>
                <a:lnTo>
                  <a:pt x="0" y="1727"/>
                </a:lnTo>
                <a:lnTo>
                  <a:pt x="0" y="53531"/>
                </a:lnTo>
                <a:lnTo>
                  <a:pt x="0" y="54324"/>
                </a:lnTo>
                <a:cubicBezTo>
                  <a:pt x="0" y="54324"/>
                  <a:pt x="2535" y="54874"/>
                  <a:pt x="2964" y="55039"/>
                </a:cubicBezTo>
                <a:cubicBezTo>
                  <a:pt x="3089" y="55088"/>
                  <a:pt x="3243" y="55104"/>
                  <a:pt x="3396" y="55104"/>
                </a:cubicBezTo>
                <a:cubicBezTo>
                  <a:pt x="3562" y="55104"/>
                  <a:pt x="3728" y="55084"/>
                  <a:pt x="3878" y="55069"/>
                </a:cubicBezTo>
                <a:cubicBezTo>
                  <a:pt x="4027" y="55048"/>
                  <a:pt x="4156" y="55032"/>
                  <a:pt x="4238" y="55032"/>
                </a:cubicBezTo>
                <a:cubicBezTo>
                  <a:pt x="4266" y="55032"/>
                  <a:pt x="4290" y="55036"/>
                  <a:pt x="4306" y="55039"/>
                </a:cubicBezTo>
                <a:cubicBezTo>
                  <a:pt x="4468" y="55088"/>
                  <a:pt x="4710" y="55230"/>
                  <a:pt x="5005" y="55371"/>
                </a:cubicBezTo>
                <a:cubicBezTo>
                  <a:pt x="5300" y="55517"/>
                  <a:pt x="5891" y="55707"/>
                  <a:pt x="6295" y="55707"/>
                </a:cubicBezTo>
                <a:cubicBezTo>
                  <a:pt x="6696" y="55707"/>
                  <a:pt x="7286" y="55756"/>
                  <a:pt x="7528" y="55824"/>
                </a:cubicBezTo>
                <a:cubicBezTo>
                  <a:pt x="7771" y="55897"/>
                  <a:pt x="8895" y="56087"/>
                  <a:pt x="9219" y="56184"/>
                </a:cubicBezTo>
                <a:cubicBezTo>
                  <a:pt x="9542" y="56277"/>
                  <a:pt x="9809" y="56706"/>
                  <a:pt x="9995" y="56920"/>
                </a:cubicBezTo>
                <a:cubicBezTo>
                  <a:pt x="10185" y="57134"/>
                  <a:pt x="10508" y="57567"/>
                  <a:pt x="10885" y="57805"/>
                </a:cubicBezTo>
                <a:cubicBezTo>
                  <a:pt x="11256" y="58040"/>
                  <a:pt x="11475" y="58473"/>
                  <a:pt x="11742" y="58517"/>
                </a:cubicBezTo>
                <a:cubicBezTo>
                  <a:pt x="12008" y="58566"/>
                  <a:pt x="13432" y="58732"/>
                  <a:pt x="13512" y="58780"/>
                </a:cubicBezTo>
                <a:cubicBezTo>
                  <a:pt x="13520" y="58784"/>
                  <a:pt x="13529" y="58784"/>
                  <a:pt x="13548" y="58784"/>
                </a:cubicBezTo>
                <a:cubicBezTo>
                  <a:pt x="13742" y="58784"/>
                  <a:pt x="14612" y="58541"/>
                  <a:pt x="14612" y="58541"/>
                </a:cubicBezTo>
                <a:cubicBezTo>
                  <a:pt x="14612" y="58541"/>
                  <a:pt x="15659" y="57805"/>
                  <a:pt x="15793" y="57756"/>
                </a:cubicBezTo>
                <a:cubicBezTo>
                  <a:pt x="15914" y="57713"/>
                  <a:pt x="16403" y="57361"/>
                  <a:pt x="16718" y="57361"/>
                </a:cubicBezTo>
                <a:cubicBezTo>
                  <a:pt x="16751" y="57361"/>
                  <a:pt x="16784" y="57364"/>
                  <a:pt x="16812" y="57373"/>
                </a:cubicBezTo>
                <a:cubicBezTo>
                  <a:pt x="17107" y="57470"/>
                  <a:pt x="17939" y="57756"/>
                  <a:pt x="18073" y="57805"/>
                </a:cubicBezTo>
                <a:lnTo>
                  <a:pt x="18094" y="57805"/>
                </a:lnTo>
                <a:cubicBezTo>
                  <a:pt x="18247" y="57805"/>
                  <a:pt x="18648" y="57349"/>
                  <a:pt x="18853" y="57280"/>
                </a:cubicBezTo>
                <a:cubicBezTo>
                  <a:pt x="18874" y="57271"/>
                  <a:pt x="18902" y="57271"/>
                  <a:pt x="18946" y="57271"/>
                </a:cubicBezTo>
                <a:cubicBezTo>
                  <a:pt x="19367" y="57271"/>
                  <a:pt x="20822" y="57575"/>
                  <a:pt x="20947" y="57659"/>
                </a:cubicBezTo>
                <a:cubicBezTo>
                  <a:pt x="21081" y="57756"/>
                  <a:pt x="22448" y="58279"/>
                  <a:pt x="22772" y="58351"/>
                </a:cubicBezTo>
                <a:cubicBezTo>
                  <a:pt x="23095" y="58424"/>
                  <a:pt x="23709" y="58473"/>
                  <a:pt x="23899" y="58687"/>
                </a:cubicBezTo>
                <a:cubicBezTo>
                  <a:pt x="24085" y="58901"/>
                  <a:pt x="24380" y="59831"/>
                  <a:pt x="24651" y="60066"/>
                </a:cubicBezTo>
                <a:cubicBezTo>
                  <a:pt x="24918" y="60304"/>
                  <a:pt x="25590" y="61331"/>
                  <a:pt x="25937" y="61473"/>
                </a:cubicBezTo>
                <a:cubicBezTo>
                  <a:pt x="26284" y="61618"/>
                  <a:pt x="27198" y="61759"/>
                  <a:pt x="27413" y="61808"/>
                </a:cubicBezTo>
                <a:cubicBezTo>
                  <a:pt x="27429" y="61813"/>
                  <a:pt x="27445" y="61813"/>
                  <a:pt x="27461" y="61813"/>
                </a:cubicBezTo>
                <a:cubicBezTo>
                  <a:pt x="27583" y="61813"/>
                  <a:pt x="27781" y="61744"/>
                  <a:pt x="27982" y="61679"/>
                </a:cubicBezTo>
                <a:cubicBezTo>
                  <a:pt x="28185" y="61610"/>
                  <a:pt x="28391" y="61546"/>
                  <a:pt x="28537" y="61546"/>
                </a:cubicBezTo>
                <a:lnTo>
                  <a:pt x="28570" y="61546"/>
                </a:lnTo>
                <a:cubicBezTo>
                  <a:pt x="28865" y="61570"/>
                  <a:pt x="29079" y="61949"/>
                  <a:pt x="29264" y="61974"/>
                </a:cubicBezTo>
                <a:cubicBezTo>
                  <a:pt x="29455" y="61998"/>
                  <a:pt x="30098" y="62354"/>
                  <a:pt x="30283" y="62427"/>
                </a:cubicBezTo>
                <a:cubicBezTo>
                  <a:pt x="30300" y="62431"/>
                  <a:pt x="30328" y="62435"/>
                  <a:pt x="30365" y="62435"/>
                </a:cubicBezTo>
                <a:cubicBezTo>
                  <a:pt x="30748" y="62435"/>
                  <a:pt x="32168" y="62111"/>
                  <a:pt x="32487" y="62046"/>
                </a:cubicBezTo>
                <a:cubicBezTo>
                  <a:pt x="32834" y="61974"/>
                  <a:pt x="33586" y="61711"/>
                  <a:pt x="33853" y="61594"/>
                </a:cubicBezTo>
                <a:cubicBezTo>
                  <a:pt x="34125" y="61473"/>
                  <a:pt x="34392" y="61307"/>
                  <a:pt x="34553" y="61222"/>
                </a:cubicBezTo>
                <a:cubicBezTo>
                  <a:pt x="34715" y="61141"/>
                  <a:pt x="36029" y="60542"/>
                  <a:pt x="36215" y="60352"/>
                </a:cubicBezTo>
                <a:cubicBezTo>
                  <a:pt x="36393" y="60175"/>
                  <a:pt x="37460" y="59872"/>
                  <a:pt x="37662" y="59872"/>
                </a:cubicBezTo>
                <a:cubicBezTo>
                  <a:pt x="37678" y="59872"/>
                  <a:pt x="37686" y="59876"/>
                  <a:pt x="37691" y="59876"/>
                </a:cubicBezTo>
                <a:cubicBezTo>
                  <a:pt x="37771" y="59924"/>
                  <a:pt x="38176" y="60211"/>
                  <a:pt x="38361" y="60236"/>
                </a:cubicBezTo>
                <a:cubicBezTo>
                  <a:pt x="38544" y="60255"/>
                  <a:pt x="39360" y="60498"/>
                  <a:pt x="39550" y="60498"/>
                </a:cubicBezTo>
                <a:lnTo>
                  <a:pt x="39571" y="60498"/>
                </a:lnTo>
                <a:cubicBezTo>
                  <a:pt x="39704" y="60473"/>
                  <a:pt x="40485" y="59734"/>
                  <a:pt x="40485" y="59734"/>
                </a:cubicBezTo>
                <a:cubicBezTo>
                  <a:pt x="40485" y="59734"/>
                  <a:pt x="41451" y="60304"/>
                  <a:pt x="41665" y="60304"/>
                </a:cubicBezTo>
                <a:cubicBezTo>
                  <a:pt x="41864" y="60304"/>
                  <a:pt x="42377" y="60648"/>
                  <a:pt x="42688" y="60648"/>
                </a:cubicBezTo>
                <a:cubicBezTo>
                  <a:pt x="42716" y="60648"/>
                  <a:pt x="42741" y="60643"/>
                  <a:pt x="42765" y="60639"/>
                </a:cubicBezTo>
                <a:cubicBezTo>
                  <a:pt x="43060" y="60567"/>
                  <a:pt x="43784" y="60260"/>
                  <a:pt x="43998" y="60260"/>
                </a:cubicBezTo>
                <a:cubicBezTo>
                  <a:pt x="44212" y="60260"/>
                  <a:pt x="44588" y="60352"/>
                  <a:pt x="44831" y="60518"/>
                </a:cubicBezTo>
                <a:cubicBezTo>
                  <a:pt x="45073" y="60688"/>
                  <a:pt x="46654" y="61020"/>
                  <a:pt x="46654" y="61020"/>
                </a:cubicBezTo>
                <a:lnTo>
                  <a:pt x="47111" y="60498"/>
                </a:lnTo>
                <a:lnTo>
                  <a:pt x="47111" y="59742"/>
                </a:lnTo>
                <a:lnTo>
                  <a:pt x="47111" y="9081"/>
                </a:lnTo>
                <a:lnTo>
                  <a:pt x="47111" y="8115"/>
                </a:lnTo>
                <a:cubicBezTo>
                  <a:pt x="47111" y="8115"/>
                  <a:pt x="45764" y="8309"/>
                  <a:pt x="45417" y="8309"/>
                </a:cubicBezTo>
                <a:cubicBezTo>
                  <a:pt x="45397" y="8309"/>
                  <a:pt x="45381" y="8309"/>
                  <a:pt x="45368" y="8305"/>
                </a:cubicBezTo>
                <a:lnTo>
                  <a:pt x="45348" y="8305"/>
                </a:lnTo>
                <a:cubicBezTo>
                  <a:pt x="45094" y="8305"/>
                  <a:pt x="44508" y="8738"/>
                  <a:pt x="44374" y="8782"/>
                </a:cubicBezTo>
                <a:cubicBezTo>
                  <a:pt x="44245" y="8826"/>
                  <a:pt x="43674" y="9331"/>
                  <a:pt x="43484" y="9331"/>
                </a:cubicBezTo>
                <a:lnTo>
                  <a:pt x="43465" y="9331"/>
                </a:lnTo>
                <a:cubicBezTo>
                  <a:pt x="43319" y="9287"/>
                  <a:pt x="42793" y="9057"/>
                  <a:pt x="42453" y="9057"/>
                </a:cubicBezTo>
                <a:cubicBezTo>
                  <a:pt x="42409" y="9057"/>
                  <a:pt x="42373" y="9061"/>
                  <a:pt x="42336" y="9068"/>
                </a:cubicBezTo>
                <a:cubicBezTo>
                  <a:pt x="42013" y="9141"/>
                  <a:pt x="41475" y="9785"/>
                  <a:pt x="41317" y="9785"/>
                </a:cubicBezTo>
                <a:cubicBezTo>
                  <a:pt x="41155" y="9785"/>
                  <a:pt x="39975" y="10807"/>
                  <a:pt x="39837" y="10880"/>
                </a:cubicBezTo>
                <a:cubicBezTo>
                  <a:pt x="39708" y="10949"/>
                  <a:pt x="39175" y="11309"/>
                  <a:pt x="39045" y="11309"/>
                </a:cubicBezTo>
                <a:lnTo>
                  <a:pt x="39033" y="11309"/>
                </a:lnTo>
                <a:cubicBezTo>
                  <a:pt x="38928" y="11285"/>
                  <a:pt x="38147" y="10735"/>
                  <a:pt x="38014" y="10690"/>
                </a:cubicBezTo>
                <a:cubicBezTo>
                  <a:pt x="37880" y="10641"/>
                  <a:pt x="37476" y="10213"/>
                  <a:pt x="37210" y="10213"/>
                </a:cubicBezTo>
                <a:cubicBezTo>
                  <a:pt x="37007" y="10213"/>
                  <a:pt x="36490" y="10253"/>
                  <a:pt x="36154" y="10253"/>
                </a:cubicBezTo>
                <a:cubicBezTo>
                  <a:pt x="36041" y="10253"/>
                  <a:pt x="35948" y="10249"/>
                  <a:pt x="35896" y="10238"/>
                </a:cubicBezTo>
                <a:cubicBezTo>
                  <a:pt x="35681" y="10189"/>
                  <a:pt x="35034" y="9570"/>
                  <a:pt x="34877" y="9473"/>
                </a:cubicBezTo>
                <a:cubicBezTo>
                  <a:pt x="34715" y="9376"/>
                  <a:pt x="34205" y="8709"/>
                  <a:pt x="33963" y="8616"/>
                </a:cubicBezTo>
                <a:cubicBezTo>
                  <a:pt x="33741" y="8527"/>
                  <a:pt x="33470" y="8277"/>
                  <a:pt x="33259" y="8277"/>
                </a:cubicBezTo>
                <a:cubicBezTo>
                  <a:pt x="33243" y="8277"/>
                  <a:pt x="33227" y="8277"/>
                  <a:pt x="33211" y="8281"/>
                </a:cubicBezTo>
                <a:cubicBezTo>
                  <a:pt x="32996" y="8329"/>
                  <a:pt x="31869" y="8495"/>
                  <a:pt x="31682" y="8495"/>
                </a:cubicBezTo>
                <a:cubicBezTo>
                  <a:pt x="31505" y="8495"/>
                  <a:pt x="30680" y="9029"/>
                  <a:pt x="30408" y="9029"/>
                </a:cubicBezTo>
                <a:cubicBezTo>
                  <a:pt x="30393" y="9029"/>
                  <a:pt x="30376" y="9025"/>
                  <a:pt x="30365" y="9020"/>
                </a:cubicBezTo>
                <a:cubicBezTo>
                  <a:pt x="30332" y="9008"/>
                  <a:pt x="30279" y="9004"/>
                  <a:pt x="30223" y="9004"/>
                </a:cubicBezTo>
                <a:cubicBezTo>
                  <a:pt x="30122" y="9004"/>
                  <a:pt x="29988" y="9020"/>
                  <a:pt x="29850" y="9033"/>
                </a:cubicBezTo>
                <a:cubicBezTo>
                  <a:pt x="29714" y="9049"/>
                  <a:pt x="29572" y="9061"/>
                  <a:pt x="29443" y="9061"/>
                </a:cubicBezTo>
                <a:cubicBezTo>
                  <a:pt x="29329" y="9061"/>
                  <a:pt x="29232" y="9049"/>
                  <a:pt x="29160" y="9020"/>
                </a:cubicBezTo>
                <a:cubicBezTo>
                  <a:pt x="28865" y="8903"/>
                  <a:pt x="28245" y="8475"/>
                  <a:pt x="27922" y="8329"/>
                </a:cubicBezTo>
                <a:cubicBezTo>
                  <a:pt x="27603" y="8187"/>
                  <a:pt x="27012" y="8066"/>
                  <a:pt x="26903" y="7900"/>
                </a:cubicBezTo>
                <a:cubicBezTo>
                  <a:pt x="26799" y="7734"/>
                  <a:pt x="26313" y="7399"/>
                  <a:pt x="26313" y="7136"/>
                </a:cubicBezTo>
                <a:cubicBezTo>
                  <a:pt x="26313" y="6877"/>
                  <a:pt x="25375" y="6614"/>
                  <a:pt x="25241" y="6517"/>
                </a:cubicBezTo>
                <a:cubicBezTo>
                  <a:pt x="25104" y="6424"/>
                  <a:pt x="24543" y="6211"/>
                  <a:pt x="24437" y="6114"/>
                </a:cubicBezTo>
                <a:cubicBezTo>
                  <a:pt x="24328" y="6017"/>
                  <a:pt x="23495" y="5495"/>
                  <a:pt x="23333" y="5373"/>
                </a:cubicBezTo>
                <a:cubicBezTo>
                  <a:pt x="23203" y="5276"/>
                  <a:pt x="22128" y="5082"/>
                  <a:pt x="21615" y="5082"/>
                </a:cubicBezTo>
                <a:cubicBezTo>
                  <a:pt x="21501" y="5082"/>
                  <a:pt x="21417" y="5090"/>
                  <a:pt x="21376" y="5110"/>
                </a:cubicBezTo>
                <a:cubicBezTo>
                  <a:pt x="21134" y="5232"/>
                  <a:pt x="20357" y="5802"/>
                  <a:pt x="20249" y="5851"/>
                </a:cubicBezTo>
                <a:cubicBezTo>
                  <a:pt x="20244" y="5851"/>
                  <a:pt x="20244" y="5855"/>
                  <a:pt x="20240" y="5855"/>
                </a:cubicBezTo>
                <a:cubicBezTo>
                  <a:pt x="20139" y="5855"/>
                  <a:pt x="20115" y="5082"/>
                  <a:pt x="20115" y="5082"/>
                </a:cubicBezTo>
                <a:cubicBezTo>
                  <a:pt x="20115" y="5082"/>
                  <a:pt x="19040" y="4614"/>
                  <a:pt x="18773" y="4444"/>
                </a:cubicBezTo>
                <a:cubicBezTo>
                  <a:pt x="18506" y="4278"/>
                  <a:pt x="17511" y="4254"/>
                  <a:pt x="17244" y="4063"/>
                </a:cubicBezTo>
                <a:cubicBezTo>
                  <a:pt x="16974" y="3873"/>
                  <a:pt x="16597" y="3348"/>
                  <a:pt x="16383" y="3206"/>
                </a:cubicBezTo>
                <a:cubicBezTo>
                  <a:pt x="16168" y="3065"/>
                  <a:pt x="14746" y="2778"/>
                  <a:pt x="14559" y="2729"/>
                </a:cubicBezTo>
                <a:cubicBezTo>
                  <a:pt x="14369" y="2681"/>
                  <a:pt x="14184" y="2300"/>
                  <a:pt x="13941" y="2159"/>
                </a:cubicBezTo>
                <a:cubicBezTo>
                  <a:pt x="13699" y="2014"/>
                  <a:pt x="13165" y="1609"/>
                  <a:pt x="12975" y="1468"/>
                </a:cubicBezTo>
                <a:cubicBezTo>
                  <a:pt x="12817" y="1346"/>
                  <a:pt x="12182" y="1104"/>
                  <a:pt x="11777" y="1104"/>
                </a:cubicBezTo>
                <a:cubicBezTo>
                  <a:pt x="11701" y="1104"/>
                  <a:pt x="11637" y="1116"/>
                  <a:pt x="11579" y="1132"/>
                </a:cubicBezTo>
                <a:cubicBezTo>
                  <a:pt x="11527" y="1152"/>
                  <a:pt x="11458" y="1160"/>
                  <a:pt x="11385" y="1160"/>
                </a:cubicBezTo>
                <a:cubicBezTo>
                  <a:pt x="10993" y="1160"/>
                  <a:pt x="10399" y="922"/>
                  <a:pt x="10266" y="820"/>
                </a:cubicBezTo>
                <a:cubicBezTo>
                  <a:pt x="10104" y="704"/>
                  <a:pt x="9647" y="348"/>
                  <a:pt x="9405" y="251"/>
                </a:cubicBezTo>
                <a:cubicBezTo>
                  <a:pt x="9211" y="174"/>
                  <a:pt x="8980" y="64"/>
                  <a:pt x="8640" y="64"/>
                </a:cubicBezTo>
                <a:cubicBezTo>
                  <a:pt x="8564" y="64"/>
                  <a:pt x="8478" y="68"/>
                  <a:pt x="8386" y="85"/>
                </a:cubicBezTo>
                <a:cubicBezTo>
                  <a:pt x="8172" y="117"/>
                  <a:pt x="7815" y="129"/>
                  <a:pt x="7459" y="129"/>
                </a:cubicBezTo>
                <a:cubicBezTo>
                  <a:pt x="7007" y="129"/>
                  <a:pt x="6554" y="105"/>
                  <a:pt x="6372" y="64"/>
                </a:cubicBezTo>
                <a:cubicBezTo>
                  <a:pt x="6307" y="49"/>
                  <a:pt x="6222" y="44"/>
                  <a:pt x="6125" y="44"/>
                </a:cubicBezTo>
                <a:cubicBezTo>
                  <a:pt x="5737" y="44"/>
                  <a:pt x="5171" y="141"/>
                  <a:pt x="4977" y="178"/>
                </a:cubicBezTo>
                <a:cubicBezTo>
                  <a:pt x="4767" y="223"/>
                  <a:pt x="4378" y="461"/>
                  <a:pt x="4100" y="461"/>
                </a:cubicBezTo>
                <a:cubicBezTo>
                  <a:pt x="4059" y="461"/>
                  <a:pt x="4019" y="453"/>
                  <a:pt x="3986" y="441"/>
                </a:cubicBezTo>
                <a:cubicBezTo>
                  <a:pt x="3716" y="348"/>
                  <a:pt x="3368" y="299"/>
                  <a:pt x="3101" y="251"/>
                </a:cubicBezTo>
                <a:cubicBezTo>
                  <a:pt x="2883" y="214"/>
                  <a:pt x="2426" y="0"/>
                  <a:pt x="2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0"/>
          <p:cNvSpPr/>
          <p:nvPr/>
        </p:nvSpPr>
        <p:spPr>
          <a:xfrm rot="9114908">
            <a:off x="6763364" y="4222957"/>
            <a:ext cx="2924127" cy="2921955"/>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 name="Google Shape;154;p10"/>
          <p:cNvGrpSpPr/>
          <p:nvPr/>
        </p:nvGrpSpPr>
        <p:grpSpPr>
          <a:xfrm flipH="1" rot="9900040">
            <a:off x="272180" y="-966626"/>
            <a:ext cx="1555219" cy="3252416"/>
            <a:chOff x="148387" y="2519350"/>
            <a:chExt cx="1555266" cy="3252513"/>
          </a:xfrm>
        </p:grpSpPr>
        <p:pic>
          <p:nvPicPr>
            <p:cNvPr id="155" name="Google Shape;155;p10"/>
            <p:cNvPicPr preferRelativeResize="0"/>
            <p:nvPr/>
          </p:nvPicPr>
          <p:blipFill>
            <a:blip r:embed="rId4">
              <a:alphaModFix amt="29000"/>
            </a:blip>
            <a:stretch>
              <a:fillRect/>
            </a:stretch>
          </p:blipFill>
          <p:spPr>
            <a:xfrm>
              <a:off x="182203" y="2526114"/>
              <a:ext cx="1521449" cy="3245750"/>
            </a:xfrm>
            <a:prstGeom prst="rect">
              <a:avLst/>
            </a:prstGeom>
            <a:noFill/>
            <a:ln>
              <a:noFill/>
            </a:ln>
          </p:spPr>
        </p:pic>
        <p:pic>
          <p:nvPicPr>
            <p:cNvPr id="156" name="Google Shape;156;p10"/>
            <p:cNvPicPr preferRelativeResize="0"/>
            <p:nvPr/>
          </p:nvPicPr>
          <p:blipFill>
            <a:blip r:embed="rId5">
              <a:alphaModFix/>
            </a:blip>
            <a:stretch>
              <a:fillRect/>
            </a:stretch>
          </p:blipFill>
          <p:spPr>
            <a:xfrm>
              <a:off x="148387" y="2519350"/>
              <a:ext cx="1521449" cy="3245750"/>
            </a:xfrm>
            <a:prstGeom prst="rect">
              <a:avLst/>
            </a:prstGeom>
            <a:noFill/>
            <a:ln>
              <a:noFill/>
            </a:ln>
          </p:spPr>
        </p:pic>
      </p:grpSp>
      <p:grpSp>
        <p:nvGrpSpPr>
          <p:cNvPr id="157" name="Google Shape;157;p10"/>
          <p:cNvGrpSpPr/>
          <p:nvPr/>
        </p:nvGrpSpPr>
        <p:grpSpPr>
          <a:xfrm flipH="1">
            <a:off x="5905575" y="3840238"/>
            <a:ext cx="689175" cy="1060275"/>
            <a:chOff x="7848875" y="190500"/>
            <a:chExt cx="689175" cy="1060275"/>
          </a:xfrm>
        </p:grpSpPr>
        <p:pic>
          <p:nvPicPr>
            <p:cNvPr id="158" name="Google Shape;158;p10"/>
            <p:cNvPicPr preferRelativeResize="0"/>
            <p:nvPr/>
          </p:nvPicPr>
          <p:blipFill rotWithShape="1">
            <a:blip r:embed="rId6">
              <a:alphaModFix amt="29000"/>
            </a:blip>
            <a:srcRect b="35658" l="0" r="43310" t="0"/>
            <a:stretch/>
          </p:blipFill>
          <p:spPr>
            <a:xfrm>
              <a:off x="7880425" y="222075"/>
              <a:ext cx="657625" cy="1028700"/>
            </a:xfrm>
            <a:prstGeom prst="rect">
              <a:avLst/>
            </a:prstGeom>
            <a:noFill/>
            <a:ln>
              <a:noFill/>
            </a:ln>
          </p:spPr>
        </p:pic>
        <p:pic>
          <p:nvPicPr>
            <p:cNvPr id="159" name="Google Shape;159;p10"/>
            <p:cNvPicPr preferRelativeResize="0"/>
            <p:nvPr/>
          </p:nvPicPr>
          <p:blipFill rotWithShape="1">
            <a:blip r:embed="rId7">
              <a:alphaModFix/>
            </a:blip>
            <a:srcRect b="35658" l="0" r="43310" t="0"/>
            <a:stretch/>
          </p:blipFill>
          <p:spPr>
            <a:xfrm>
              <a:off x="7848875" y="190500"/>
              <a:ext cx="657625" cy="1028700"/>
            </a:xfrm>
            <a:prstGeom prst="rect">
              <a:avLst/>
            </a:prstGeom>
            <a:noFill/>
            <a:ln>
              <a:noFill/>
            </a:ln>
          </p:spPr>
        </p:pic>
      </p:grpSp>
      <p:sp>
        <p:nvSpPr>
          <p:cNvPr id="160" name="Google Shape;160;p10"/>
          <p:cNvSpPr txBox="1"/>
          <p:nvPr>
            <p:ph type="title"/>
          </p:nvPr>
        </p:nvSpPr>
        <p:spPr>
          <a:xfrm>
            <a:off x="715100" y="3426900"/>
            <a:ext cx="4800000" cy="864600"/>
          </a:xfrm>
          <a:prstGeom prst="rect">
            <a:avLst/>
          </a:prstGeom>
        </p:spPr>
        <p:txBody>
          <a:bodyPr anchorCtr="0" anchor="ctr" bIns="91425" lIns="91425" spcFirstLastPara="1" rIns="91425" wrap="square" tIns="91425">
            <a:noAutofit/>
          </a:bodyPr>
          <a:lstStyle>
            <a:lvl1pPr lvl="0" rtl="0">
              <a:spcBef>
                <a:spcPts val="0"/>
              </a:spcBef>
              <a:spcAft>
                <a:spcPts val="0"/>
              </a:spcAft>
              <a:buSzPts val="32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5100" y="445025"/>
            <a:ext cx="7713900" cy="572700"/>
          </a:xfrm>
          <a:prstGeom prst="rect">
            <a:avLst/>
          </a:prstGeom>
          <a:noFill/>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3200"/>
              <a:buFont typeface="Courier Prime"/>
              <a:buNone/>
              <a:defRPr i="1" sz="3200">
                <a:solidFill>
                  <a:schemeClr val="lt1"/>
                </a:solidFill>
                <a:latin typeface="Courier Prime"/>
                <a:ea typeface="Courier Prime"/>
                <a:cs typeface="Courier Prime"/>
                <a:sym typeface="Courier Prime"/>
              </a:defRPr>
            </a:lvl1pPr>
            <a:lvl2pPr lvl="1"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lnSpc>
                <a:spcPct val="100000"/>
              </a:lnSpc>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p:txBody>
      </p:sp>
      <p:sp>
        <p:nvSpPr>
          <p:cNvPr id="7" name="Google Shape;7;p1"/>
          <p:cNvSpPr txBox="1"/>
          <p:nvPr>
            <p:ph idx="1" type="body"/>
          </p:nvPr>
        </p:nvSpPr>
        <p:spPr>
          <a:xfrm>
            <a:off x="715100" y="1152475"/>
            <a:ext cx="77139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Adamina"/>
              <a:buChar char="●"/>
              <a:defRPr>
                <a:solidFill>
                  <a:schemeClr val="dk1"/>
                </a:solidFill>
                <a:latin typeface="Adamina"/>
                <a:ea typeface="Adamina"/>
                <a:cs typeface="Adamina"/>
                <a:sym typeface="Adamina"/>
              </a:defRPr>
            </a:lvl1pPr>
            <a:lvl2pPr indent="-317500" lvl="1" marL="9144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2pPr>
            <a:lvl3pPr indent="-317500" lvl="2" marL="13716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3pPr>
            <a:lvl4pPr indent="-317500" lvl="3" marL="18288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4pPr>
            <a:lvl5pPr indent="-317500" lvl="4" marL="22860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5pPr>
            <a:lvl6pPr indent="-317500" lvl="5" marL="27432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6pPr>
            <a:lvl7pPr indent="-317500" lvl="6" marL="32004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7pPr>
            <a:lvl8pPr indent="-317500" lvl="7" marL="3657600">
              <a:lnSpc>
                <a:spcPct val="100000"/>
              </a:lnSpc>
              <a:spcBef>
                <a:spcPts val="1600"/>
              </a:spcBef>
              <a:spcAft>
                <a:spcPts val="0"/>
              </a:spcAft>
              <a:buClr>
                <a:schemeClr val="dk1"/>
              </a:buClr>
              <a:buSzPts val="1400"/>
              <a:buFont typeface="Adamina"/>
              <a:buChar char="○"/>
              <a:defRPr>
                <a:solidFill>
                  <a:schemeClr val="dk1"/>
                </a:solidFill>
                <a:latin typeface="Adamina"/>
                <a:ea typeface="Adamina"/>
                <a:cs typeface="Adamina"/>
                <a:sym typeface="Adamina"/>
              </a:defRPr>
            </a:lvl8pPr>
            <a:lvl9pPr indent="-317500" lvl="8" marL="4114800">
              <a:lnSpc>
                <a:spcPct val="100000"/>
              </a:lnSpc>
              <a:spcBef>
                <a:spcPts val="1600"/>
              </a:spcBef>
              <a:spcAft>
                <a:spcPts val="1600"/>
              </a:spcAft>
              <a:buClr>
                <a:schemeClr val="dk1"/>
              </a:buClr>
              <a:buSzPts val="1400"/>
              <a:buFont typeface="Adamina"/>
              <a:buChar char="■"/>
              <a:defRPr>
                <a:solidFill>
                  <a:schemeClr val="dk1"/>
                </a:solidFill>
                <a:latin typeface="Adamina"/>
                <a:ea typeface="Adamina"/>
                <a:cs typeface="Adamina"/>
                <a:sym typeface="Adamina"/>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77" name="Shape 577"/>
        <p:cNvGrpSpPr/>
        <p:nvPr/>
      </p:nvGrpSpPr>
      <p:grpSpPr>
        <a:xfrm>
          <a:off x="0" y="0"/>
          <a:ext cx="0" cy="0"/>
          <a:chOff x="0" y="0"/>
          <a:chExt cx="0" cy="0"/>
        </a:xfrm>
      </p:grpSpPr>
      <p:sp>
        <p:nvSpPr>
          <p:cNvPr id="578" name="Google Shape;578;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79" name="Google Shape;579;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image" Target="../media/image1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image" Target="../media/image5.png"/><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41.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39.xml"/><Relationship Id="rId10" Type="http://schemas.openxmlformats.org/officeDocument/2006/relationships/slide" Target="/ppt/slides/slide38.xml"/><Relationship Id="rId13" Type="http://schemas.openxmlformats.org/officeDocument/2006/relationships/slide" Target="/ppt/slides/slide41.xml"/><Relationship Id="rId12" Type="http://schemas.openxmlformats.org/officeDocument/2006/relationships/slide" Target="/ppt/slides/slide41.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2.xml"/><Relationship Id="rId17" Type="http://schemas.openxmlformats.org/officeDocument/2006/relationships/slide" Target="/ppt/slides/slide43.xml"/><Relationship Id="rId16" Type="http://schemas.openxmlformats.org/officeDocument/2006/relationships/slide" Target="/ppt/slides/slide43.xml"/><Relationship Id="rId18" Type="http://schemas.openxmlformats.org/officeDocument/2006/relationships/slide" Target="/ppt/slides/slide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 Id="rId3" Type="http://schemas.openxmlformats.org/officeDocument/2006/relationships/image" Target="../media/image5.png"/><Relationship Id="rId4" Type="http://schemas.openxmlformats.org/officeDocument/2006/relationships/image" Target="../media/image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 Id="rId3" Type="http://schemas.openxmlformats.org/officeDocument/2006/relationships/image" Target="../media/image5.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2.xml"/><Relationship Id="rId3" Type="http://schemas.openxmlformats.org/officeDocument/2006/relationships/image" Target="../media/image18.png"/><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image" Target="../media/image5.png"/><Relationship Id="rId4" Type="http://schemas.openxmlformats.org/officeDocument/2006/relationships/image" Target="../media/image25.png"/><Relationship Id="rId5" Type="http://schemas.openxmlformats.org/officeDocument/2006/relationships/image" Target="../media/image1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hyperlink" Target="https://docs.google.com/spreadsheets/d/19V23Xz43lsLKjcNeeGDUK61gmsUXzuW7iqHKDE0IzNI/copy" TargetMode="External"/><Relationship Id="rId4" Type="http://schemas.openxmlformats.org/officeDocument/2006/relationships/image" Target="../media/image8.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7.xml"/><Relationship Id="rId3" Type="http://schemas.openxmlformats.org/officeDocument/2006/relationships/image" Target="../media/image24.png"/><Relationship Id="rId4" Type="http://schemas.openxmlformats.org/officeDocument/2006/relationships/image" Target="../media/image23.png"/><Relationship Id="rId5" Type="http://schemas.openxmlformats.org/officeDocument/2006/relationships/image" Target="../media/image22.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8.xml"/><Relationship Id="rId3" Type="http://schemas.openxmlformats.org/officeDocument/2006/relationships/hyperlink" Target="https://www.freepik.com/free-photo/close-up-hands-holding-open-book_12975470.htm/?utm_source=slidesgo_template&amp;utm_medium=referral-link&amp;utm_campaign=sg_resources&amp;utm_content=freepik" TargetMode="External"/><Relationship Id="rId4" Type="http://schemas.openxmlformats.org/officeDocument/2006/relationships/hyperlink" Target="https://www.freepik.com/free-photo/portrait-man-relaxing-home-reading_13453317.htm/?utm_source=slidesgo_template&amp;utm_medium=referral-link&amp;utm_campaign=sg_resources&amp;utm_content=freepik" TargetMode="External"/><Relationship Id="rId9" Type="http://schemas.openxmlformats.org/officeDocument/2006/relationships/hyperlink" Target="https://www.freepik.com/free-psd/landing-page-fashion-store-template_10630045.htm/?utm_source=slidesgo_template&amp;utm_medium=referral-link&amp;utm_campaign=sg_resources&amp;utm_content=freepik" TargetMode="External"/><Relationship Id="rId5" Type="http://schemas.openxmlformats.org/officeDocument/2006/relationships/hyperlink" Target="https://www.freepik.com/free-photo/young-woman-reading-from-book-home_16135914.htm/?utm_source=slidesgo_template&amp;utm_medium=referral-link&amp;utm_campaign=sg_resources&amp;utm_content=freepik" TargetMode="External"/><Relationship Id="rId6" Type="http://schemas.openxmlformats.org/officeDocument/2006/relationships/hyperlink" Target="https://www.freepik.com/free-photo/back-back-man-with-book-woman-with-tablet_13447665.htm/?utm_source=slidesgo_template&amp;utm_medium=referral-link&amp;utm_campaign=sg_resources&amp;utm_content=freepik" TargetMode="External"/><Relationship Id="rId7" Type="http://schemas.openxmlformats.org/officeDocument/2006/relationships/hyperlink" Target="https://www.freepik.com/free-psd/fashion-store-template-banner_10630049.htm/?utm_source=slidesgo_template&amp;utm_medium=referral-link&amp;utm_campaign=sg_resources&amp;utm_content=freepik" TargetMode="External"/><Relationship Id="rId8" Type="http://schemas.openxmlformats.org/officeDocument/2006/relationships/hyperlink" Target="https://www.freepik.com/free-psd/banner-fashion-store-template_10630050.htm/?utm_source=slidesgo_template&amp;utm_medium=referral-link&amp;utm_campaign=sg_resources&amp;utm_content=freepik" TargetMode="External"/><Relationship Id="rId11" Type="http://schemas.openxmlformats.org/officeDocument/2006/relationships/hyperlink" Target="https://www.freepik.com/free-vector/watercolor-world-book-day-banners-set_12979739.htm/?utm_source=slidesgo_template&amp;utm_medium=referral-link&amp;utm_campaign=sg_resources&amp;utm_content=freepik" TargetMode="External"/><Relationship Id="rId10" Type="http://schemas.openxmlformats.org/officeDocument/2006/relationships/hyperlink" Target="https://www.freepik.com/free-vector/retro-collage-desktop-organizer-wallpaper_20281607.htm/?utm_source=slidesgo_template&amp;utm_medium=referral-link&amp;utm_campaign=sg_resources&amp;utm_content=freepik" TargetMode="External"/><Relationship Id="rId12" Type="http://schemas.openxmlformats.org/officeDocument/2006/relationships/hyperlink" Target="https://www.flaticon.com/packs/literature-33/?utm_source=slidesgo_template&amp;utm_medium=referral-link&amp;utm_campaign=sg_resources&amp;utm_content=flaticon"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9.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fonts.google.com/specimen/Courier+Prime" TargetMode="External"/><Relationship Id="rId4" Type="http://schemas.openxmlformats.org/officeDocument/2006/relationships/hyperlink" Target="https://fonts.google.com/specimen/Adamin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5.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1.gif"/><Relationship Id="rId14" Type="http://schemas.openxmlformats.org/officeDocument/2006/relationships/image" Target="../media/image20.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9.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9.xml"/><Relationship Id="rId3" Type="http://schemas.openxmlformats.org/officeDocument/2006/relationships/hyperlink" Target="https://chrome.google.com/webstore/detail/flaticon-for-gsuit-gslide/haekgjfnhhdkgfgmldhfokhmfkgmciba"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2.png"/><Relationship Id="rId4" Type="http://schemas.openxmlformats.org/officeDocument/2006/relationships/image" Target="../media/image1.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D9D3C4"/>
        </a:solidFill>
      </p:bgPr>
    </p:bg>
    <p:spTree>
      <p:nvGrpSpPr>
        <p:cNvPr id="586" name="Shape 586"/>
        <p:cNvGrpSpPr/>
        <p:nvPr/>
      </p:nvGrpSpPr>
      <p:grpSpPr>
        <a:xfrm>
          <a:off x="0" y="0"/>
          <a:ext cx="0" cy="0"/>
          <a:chOff x="0" y="0"/>
          <a:chExt cx="0" cy="0"/>
        </a:xfrm>
      </p:grpSpPr>
      <p:sp>
        <p:nvSpPr>
          <p:cNvPr id="587" name="Google Shape;587;p38"/>
          <p:cNvSpPr/>
          <p:nvPr/>
        </p:nvSpPr>
        <p:spPr>
          <a:xfrm rot="-5400000">
            <a:off x="3267513" y="-965812"/>
            <a:ext cx="2456574" cy="7075149"/>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8"/>
          <p:cNvSpPr txBox="1"/>
          <p:nvPr>
            <p:ph idx="1" type="subTitle"/>
          </p:nvPr>
        </p:nvSpPr>
        <p:spPr>
          <a:xfrm>
            <a:off x="2246700" y="2990041"/>
            <a:ext cx="46506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589" name="Google Shape;589;p38"/>
          <p:cNvSpPr txBox="1"/>
          <p:nvPr>
            <p:ph type="ctrTitle"/>
          </p:nvPr>
        </p:nvSpPr>
        <p:spPr>
          <a:xfrm>
            <a:off x="2246700" y="1696016"/>
            <a:ext cx="4650600" cy="136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READ ACROSS AMERICA DAY</a:t>
            </a:r>
            <a:endParaRPr/>
          </a:p>
        </p:txBody>
      </p:sp>
      <p:sp>
        <p:nvSpPr>
          <p:cNvPr id="590" name="Google Shape;590;p38"/>
          <p:cNvSpPr/>
          <p:nvPr/>
        </p:nvSpPr>
        <p:spPr>
          <a:xfrm rot="4500067">
            <a:off x="4498440" y="817233"/>
            <a:ext cx="367866"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 name="Shape 724"/>
        <p:cNvGrpSpPr/>
        <p:nvPr/>
      </p:nvGrpSpPr>
      <p:grpSpPr>
        <a:xfrm>
          <a:off x="0" y="0"/>
          <a:ext cx="0" cy="0"/>
          <a:chOff x="0" y="0"/>
          <a:chExt cx="0" cy="0"/>
        </a:xfrm>
      </p:grpSpPr>
      <p:sp>
        <p:nvSpPr>
          <p:cNvPr id="725" name="Google Shape;725;p47"/>
          <p:cNvSpPr txBox="1"/>
          <p:nvPr>
            <p:ph type="title"/>
          </p:nvPr>
        </p:nvSpPr>
        <p:spPr>
          <a:xfrm>
            <a:off x="2452725" y="1601550"/>
            <a:ext cx="1958400" cy="38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726" name="Google Shape;726;p47"/>
          <p:cNvSpPr txBox="1"/>
          <p:nvPr>
            <p:ph idx="1" type="subTitle"/>
          </p:nvPr>
        </p:nvSpPr>
        <p:spPr>
          <a:xfrm>
            <a:off x="2452725" y="2040775"/>
            <a:ext cx="195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727" name="Google Shape;727;p47"/>
          <p:cNvSpPr txBox="1"/>
          <p:nvPr>
            <p:ph idx="2" type="title"/>
          </p:nvPr>
        </p:nvSpPr>
        <p:spPr>
          <a:xfrm>
            <a:off x="4725777" y="1601550"/>
            <a:ext cx="1958400" cy="38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728" name="Google Shape;728;p47"/>
          <p:cNvSpPr txBox="1"/>
          <p:nvPr>
            <p:ph idx="3" type="subTitle"/>
          </p:nvPr>
        </p:nvSpPr>
        <p:spPr>
          <a:xfrm>
            <a:off x="4725779" y="2040775"/>
            <a:ext cx="19584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It’s the biggest planet in the Solar System</a:t>
            </a:r>
            <a:endParaRPr/>
          </a:p>
        </p:txBody>
      </p:sp>
      <p:sp>
        <p:nvSpPr>
          <p:cNvPr id="729" name="Google Shape;729;p47"/>
          <p:cNvSpPr txBox="1"/>
          <p:nvPr>
            <p:ph idx="4" type="title"/>
          </p:nvPr>
        </p:nvSpPr>
        <p:spPr>
          <a:xfrm>
            <a:off x="2452725" y="3034950"/>
            <a:ext cx="1958400" cy="38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730" name="Google Shape;730;p47"/>
          <p:cNvSpPr txBox="1"/>
          <p:nvPr>
            <p:ph idx="5" type="subTitle"/>
          </p:nvPr>
        </p:nvSpPr>
        <p:spPr>
          <a:xfrm>
            <a:off x="2452725" y="3474175"/>
            <a:ext cx="1958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731" name="Google Shape;731;p47"/>
          <p:cNvSpPr txBox="1"/>
          <p:nvPr>
            <p:ph idx="6" type="title"/>
          </p:nvPr>
        </p:nvSpPr>
        <p:spPr>
          <a:xfrm>
            <a:off x="4725777" y="3034950"/>
            <a:ext cx="1958400" cy="385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732" name="Google Shape;732;p47"/>
          <p:cNvSpPr txBox="1"/>
          <p:nvPr>
            <p:ph idx="7" type="subTitle"/>
          </p:nvPr>
        </p:nvSpPr>
        <p:spPr>
          <a:xfrm>
            <a:off x="4725779" y="3474175"/>
            <a:ext cx="1958400" cy="48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Saturn is a gas giant and has several rings</a:t>
            </a:r>
            <a:endParaRPr/>
          </a:p>
        </p:txBody>
      </p:sp>
      <p:sp>
        <p:nvSpPr>
          <p:cNvPr id="733" name="Google Shape;733;p47"/>
          <p:cNvSpPr txBox="1"/>
          <p:nvPr>
            <p:ph idx="8"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NATIONAL EDUCATION ASSOCIATION</a:t>
            </a:r>
            <a:endParaRPr/>
          </a:p>
        </p:txBody>
      </p:sp>
      <p:sp>
        <p:nvSpPr>
          <p:cNvPr id="734" name="Google Shape;734;p47"/>
          <p:cNvSpPr/>
          <p:nvPr/>
        </p:nvSpPr>
        <p:spPr>
          <a:xfrm flipH="1" rot="5348089">
            <a:off x="1600234" y="1640626"/>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7"/>
          <p:cNvSpPr/>
          <p:nvPr/>
        </p:nvSpPr>
        <p:spPr>
          <a:xfrm flipH="1" rot="5348089">
            <a:off x="1600234" y="3073251"/>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7"/>
          <p:cNvSpPr/>
          <p:nvPr/>
        </p:nvSpPr>
        <p:spPr>
          <a:xfrm flipH="1" rot="5348089">
            <a:off x="7056534" y="1640626"/>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7"/>
          <p:cNvSpPr/>
          <p:nvPr/>
        </p:nvSpPr>
        <p:spPr>
          <a:xfrm flipH="1" rot="5348089">
            <a:off x="7056534" y="3073251"/>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 name="Google Shape;738;p47"/>
          <p:cNvGrpSpPr/>
          <p:nvPr/>
        </p:nvGrpSpPr>
        <p:grpSpPr>
          <a:xfrm>
            <a:off x="1672463" y="1935485"/>
            <a:ext cx="342791" cy="343090"/>
            <a:chOff x="5816350" y="238025"/>
            <a:chExt cx="315675" cy="315950"/>
          </a:xfrm>
        </p:grpSpPr>
        <p:sp>
          <p:nvSpPr>
            <p:cNvPr id="739" name="Google Shape;739;p47"/>
            <p:cNvSpPr/>
            <p:nvPr/>
          </p:nvSpPr>
          <p:spPr>
            <a:xfrm>
              <a:off x="5816350" y="238025"/>
              <a:ext cx="76225" cy="76600"/>
            </a:xfrm>
            <a:custGeom>
              <a:rect b="b" l="l" r="r" t="t"/>
              <a:pathLst>
                <a:path extrusionOk="0" h="3064" w="3049">
                  <a:moveTo>
                    <a:pt x="1927" y="1076"/>
                  </a:moveTo>
                  <a:lnTo>
                    <a:pt x="1927" y="1849"/>
                  </a:lnTo>
                  <a:lnTo>
                    <a:pt x="1186" y="1849"/>
                  </a:lnTo>
                  <a:lnTo>
                    <a:pt x="1186" y="1076"/>
                  </a:lnTo>
                  <a:close/>
                  <a:moveTo>
                    <a:pt x="0" y="0"/>
                  </a:moveTo>
                  <a:lnTo>
                    <a:pt x="0" y="3063"/>
                  </a:lnTo>
                  <a:lnTo>
                    <a:pt x="3048" y="3063"/>
                  </a:lnTo>
                  <a:lnTo>
                    <a:pt x="30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7"/>
            <p:cNvSpPr/>
            <p:nvPr/>
          </p:nvSpPr>
          <p:spPr>
            <a:xfrm>
              <a:off x="5816350" y="333125"/>
              <a:ext cx="76225" cy="220850"/>
            </a:xfrm>
            <a:custGeom>
              <a:rect b="b" l="l" r="r" t="t"/>
              <a:pathLst>
                <a:path extrusionOk="0" h="8834" w="3049">
                  <a:moveTo>
                    <a:pt x="1927" y="2647"/>
                  </a:moveTo>
                  <a:lnTo>
                    <a:pt x="1927" y="5596"/>
                  </a:lnTo>
                  <a:lnTo>
                    <a:pt x="1186" y="5596"/>
                  </a:lnTo>
                  <a:lnTo>
                    <a:pt x="1186" y="2647"/>
                  </a:lnTo>
                  <a:close/>
                  <a:moveTo>
                    <a:pt x="1927" y="6471"/>
                  </a:moveTo>
                  <a:lnTo>
                    <a:pt x="1927" y="7244"/>
                  </a:lnTo>
                  <a:lnTo>
                    <a:pt x="1186" y="7244"/>
                  </a:lnTo>
                  <a:lnTo>
                    <a:pt x="1186" y="6471"/>
                  </a:lnTo>
                  <a:close/>
                  <a:moveTo>
                    <a:pt x="0" y="0"/>
                  </a:moveTo>
                  <a:lnTo>
                    <a:pt x="0" y="8834"/>
                  </a:lnTo>
                  <a:lnTo>
                    <a:pt x="3048" y="8834"/>
                  </a:lnTo>
                  <a:lnTo>
                    <a:pt x="30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7"/>
            <p:cNvSpPr/>
            <p:nvPr/>
          </p:nvSpPr>
          <p:spPr>
            <a:xfrm>
              <a:off x="5910425" y="331900"/>
              <a:ext cx="57700" cy="222075"/>
            </a:xfrm>
            <a:custGeom>
              <a:rect b="b" l="l" r="r" t="t"/>
              <a:pathLst>
                <a:path extrusionOk="0" h="8883" w="2308">
                  <a:moveTo>
                    <a:pt x="1523" y="3869"/>
                  </a:moveTo>
                  <a:lnTo>
                    <a:pt x="1523" y="7293"/>
                  </a:lnTo>
                  <a:lnTo>
                    <a:pt x="783" y="7293"/>
                  </a:lnTo>
                  <a:lnTo>
                    <a:pt x="783" y="3869"/>
                  </a:lnTo>
                  <a:close/>
                  <a:moveTo>
                    <a:pt x="1" y="1"/>
                  </a:moveTo>
                  <a:lnTo>
                    <a:pt x="1" y="8883"/>
                  </a:lnTo>
                  <a:lnTo>
                    <a:pt x="2307" y="8883"/>
                  </a:lnTo>
                  <a:lnTo>
                    <a:pt x="23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7"/>
            <p:cNvSpPr/>
            <p:nvPr/>
          </p:nvSpPr>
          <p:spPr>
            <a:xfrm>
              <a:off x="5986625" y="332200"/>
              <a:ext cx="36025" cy="18550"/>
            </a:xfrm>
            <a:custGeom>
              <a:rect b="b" l="l" r="r" t="t"/>
              <a:pathLst>
                <a:path extrusionOk="0" h="742" w="1441">
                  <a:moveTo>
                    <a:pt x="0" y="0"/>
                  </a:moveTo>
                  <a:lnTo>
                    <a:pt x="0" y="741"/>
                  </a:lnTo>
                  <a:lnTo>
                    <a:pt x="1441" y="741"/>
                  </a:lnTo>
                  <a:lnTo>
                    <a:pt x="1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7"/>
            <p:cNvSpPr/>
            <p:nvPr/>
          </p:nvSpPr>
          <p:spPr>
            <a:xfrm>
              <a:off x="5986625" y="276150"/>
              <a:ext cx="36025" cy="37575"/>
            </a:xfrm>
            <a:custGeom>
              <a:rect b="b" l="l" r="r" t="t"/>
              <a:pathLst>
                <a:path extrusionOk="0" h="1503" w="1441">
                  <a:moveTo>
                    <a:pt x="0" y="1"/>
                  </a:moveTo>
                  <a:lnTo>
                    <a:pt x="0" y="1502"/>
                  </a:lnTo>
                  <a:lnTo>
                    <a:pt x="1441" y="1502"/>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7"/>
            <p:cNvSpPr/>
            <p:nvPr/>
          </p:nvSpPr>
          <p:spPr>
            <a:xfrm>
              <a:off x="5986625" y="369225"/>
              <a:ext cx="36025" cy="184750"/>
            </a:xfrm>
            <a:custGeom>
              <a:rect b="b" l="l" r="r" t="t"/>
              <a:pathLst>
                <a:path extrusionOk="0" h="7390" w="1441">
                  <a:moveTo>
                    <a:pt x="0" y="1"/>
                  </a:moveTo>
                  <a:lnTo>
                    <a:pt x="0" y="7390"/>
                  </a:lnTo>
                  <a:lnTo>
                    <a:pt x="1441" y="7390"/>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7"/>
            <p:cNvSpPr/>
            <p:nvPr/>
          </p:nvSpPr>
          <p:spPr>
            <a:xfrm>
              <a:off x="6041350" y="369225"/>
              <a:ext cx="35950" cy="184750"/>
            </a:xfrm>
            <a:custGeom>
              <a:rect b="b" l="l" r="r" t="t"/>
              <a:pathLst>
                <a:path extrusionOk="0" h="7390" w="1438">
                  <a:moveTo>
                    <a:pt x="1" y="1"/>
                  </a:moveTo>
                  <a:lnTo>
                    <a:pt x="1" y="7390"/>
                  </a:lnTo>
                  <a:lnTo>
                    <a:pt x="1437" y="7390"/>
                  </a:lnTo>
                  <a:lnTo>
                    <a:pt x="14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7"/>
            <p:cNvSpPr/>
            <p:nvPr/>
          </p:nvSpPr>
          <p:spPr>
            <a:xfrm>
              <a:off x="6041350" y="276150"/>
              <a:ext cx="35950" cy="37575"/>
            </a:xfrm>
            <a:custGeom>
              <a:rect b="b" l="l" r="r" t="t"/>
              <a:pathLst>
                <a:path extrusionOk="0" h="1503" w="1438">
                  <a:moveTo>
                    <a:pt x="1" y="1"/>
                  </a:moveTo>
                  <a:lnTo>
                    <a:pt x="1" y="1502"/>
                  </a:lnTo>
                  <a:lnTo>
                    <a:pt x="1437" y="1502"/>
                  </a:lnTo>
                  <a:lnTo>
                    <a:pt x="14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7"/>
            <p:cNvSpPr/>
            <p:nvPr/>
          </p:nvSpPr>
          <p:spPr>
            <a:xfrm>
              <a:off x="6041350" y="332200"/>
              <a:ext cx="35950" cy="18550"/>
            </a:xfrm>
            <a:custGeom>
              <a:rect b="b" l="l" r="r" t="t"/>
              <a:pathLst>
                <a:path extrusionOk="0" h="742" w="1438">
                  <a:moveTo>
                    <a:pt x="1" y="0"/>
                  </a:moveTo>
                  <a:lnTo>
                    <a:pt x="1" y="741"/>
                  </a:lnTo>
                  <a:lnTo>
                    <a:pt x="1437" y="741"/>
                  </a:lnTo>
                  <a:lnTo>
                    <a:pt x="14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7"/>
            <p:cNvSpPr/>
            <p:nvPr/>
          </p:nvSpPr>
          <p:spPr>
            <a:xfrm>
              <a:off x="6095975" y="332200"/>
              <a:ext cx="36050" cy="18550"/>
            </a:xfrm>
            <a:custGeom>
              <a:rect b="b" l="l" r="r" t="t"/>
              <a:pathLst>
                <a:path extrusionOk="0" h="742" w="1442">
                  <a:moveTo>
                    <a:pt x="1" y="0"/>
                  </a:moveTo>
                  <a:lnTo>
                    <a:pt x="1" y="741"/>
                  </a:lnTo>
                  <a:lnTo>
                    <a:pt x="1441" y="741"/>
                  </a:lnTo>
                  <a:lnTo>
                    <a:pt x="1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7"/>
            <p:cNvSpPr/>
            <p:nvPr/>
          </p:nvSpPr>
          <p:spPr>
            <a:xfrm>
              <a:off x="6095975" y="369225"/>
              <a:ext cx="36050" cy="184750"/>
            </a:xfrm>
            <a:custGeom>
              <a:rect b="b" l="l" r="r" t="t"/>
              <a:pathLst>
                <a:path extrusionOk="0" h="7390" w="1442">
                  <a:moveTo>
                    <a:pt x="1" y="1"/>
                  </a:moveTo>
                  <a:lnTo>
                    <a:pt x="1" y="7390"/>
                  </a:lnTo>
                  <a:lnTo>
                    <a:pt x="1441" y="7390"/>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7"/>
            <p:cNvSpPr/>
            <p:nvPr/>
          </p:nvSpPr>
          <p:spPr>
            <a:xfrm>
              <a:off x="6095975" y="276150"/>
              <a:ext cx="36050" cy="37575"/>
            </a:xfrm>
            <a:custGeom>
              <a:rect b="b" l="l" r="r" t="t"/>
              <a:pathLst>
                <a:path extrusionOk="0" h="1503" w="1442">
                  <a:moveTo>
                    <a:pt x="1" y="1"/>
                  </a:moveTo>
                  <a:lnTo>
                    <a:pt x="1" y="1502"/>
                  </a:lnTo>
                  <a:lnTo>
                    <a:pt x="1441" y="1502"/>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47"/>
          <p:cNvGrpSpPr/>
          <p:nvPr/>
        </p:nvGrpSpPr>
        <p:grpSpPr>
          <a:xfrm>
            <a:off x="1672246" y="3368109"/>
            <a:ext cx="343226" cy="343117"/>
            <a:chOff x="4350325" y="4431225"/>
            <a:chExt cx="316075" cy="315975"/>
          </a:xfrm>
        </p:grpSpPr>
        <p:sp>
          <p:nvSpPr>
            <p:cNvPr id="752" name="Google Shape;752;p47"/>
            <p:cNvSpPr/>
            <p:nvPr/>
          </p:nvSpPr>
          <p:spPr>
            <a:xfrm>
              <a:off x="4357100" y="4612125"/>
              <a:ext cx="302025" cy="135075"/>
            </a:xfrm>
            <a:custGeom>
              <a:rect b="b" l="l" r="r" t="t"/>
              <a:pathLst>
                <a:path extrusionOk="0" h="5403" w="12081">
                  <a:moveTo>
                    <a:pt x="3315" y="822"/>
                  </a:moveTo>
                  <a:lnTo>
                    <a:pt x="3315" y="1562"/>
                  </a:lnTo>
                  <a:lnTo>
                    <a:pt x="2550" y="1562"/>
                  </a:lnTo>
                  <a:lnTo>
                    <a:pt x="2550" y="822"/>
                  </a:lnTo>
                  <a:close/>
                  <a:moveTo>
                    <a:pt x="4942" y="822"/>
                  </a:moveTo>
                  <a:lnTo>
                    <a:pt x="4942" y="1562"/>
                  </a:lnTo>
                  <a:lnTo>
                    <a:pt x="4182" y="1562"/>
                  </a:lnTo>
                  <a:lnTo>
                    <a:pt x="4182" y="822"/>
                  </a:lnTo>
                  <a:close/>
                  <a:moveTo>
                    <a:pt x="6549" y="822"/>
                  </a:moveTo>
                  <a:lnTo>
                    <a:pt x="6549" y="1562"/>
                  </a:lnTo>
                  <a:lnTo>
                    <a:pt x="5788" y="1562"/>
                  </a:lnTo>
                  <a:lnTo>
                    <a:pt x="5788" y="822"/>
                  </a:lnTo>
                  <a:close/>
                  <a:moveTo>
                    <a:pt x="8179" y="822"/>
                  </a:moveTo>
                  <a:lnTo>
                    <a:pt x="8179" y="1562"/>
                  </a:lnTo>
                  <a:lnTo>
                    <a:pt x="7415" y="1562"/>
                  </a:lnTo>
                  <a:lnTo>
                    <a:pt x="7415" y="822"/>
                  </a:lnTo>
                  <a:close/>
                  <a:moveTo>
                    <a:pt x="9770" y="822"/>
                  </a:moveTo>
                  <a:lnTo>
                    <a:pt x="9770" y="1562"/>
                  </a:lnTo>
                  <a:lnTo>
                    <a:pt x="9005" y="1562"/>
                  </a:lnTo>
                  <a:lnTo>
                    <a:pt x="9005" y="822"/>
                  </a:lnTo>
                  <a:close/>
                  <a:moveTo>
                    <a:pt x="3315" y="2303"/>
                  </a:moveTo>
                  <a:lnTo>
                    <a:pt x="3315" y="3043"/>
                  </a:lnTo>
                  <a:lnTo>
                    <a:pt x="2550" y="3043"/>
                  </a:lnTo>
                  <a:lnTo>
                    <a:pt x="2550" y="2303"/>
                  </a:lnTo>
                  <a:close/>
                  <a:moveTo>
                    <a:pt x="4942" y="2303"/>
                  </a:moveTo>
                  <a:lnTo>
                    <a:pt x="4942" y="3043"/>
                  </a:lnTo>
                  <a:lnTo>
                    <a:pt x="4182" y="3043"/>
                  </a:lnTo>
                  <a:lnTo>
                    <a:pt x="4182" y="2303"/>
                  </a:lnTo>
                  <a:close/>
                  <a:moveTo>
                    <a:pt x="6549" y="2303"/>
                  </a:moveTo>
                  <a:lnTo>
                    <a:pt x="6549" y="3043"/>
                  </a:lnTo>
                  <a:lnTo>
                    <a:pt x="5788" y="3043"/>
                  </a:lnTo>
                  <a:lnTo>
                    <a:pt x="5788" y="2303"/>
                  </a:lnTo>
                  <a:close/>
                  <a:moveTo>
                    <a:pt x="8179" y="2303"/>
                  </a:moveTo>
                  <a:lnTo>
                    <a:pt x="8179" y="3043"/>
                  </a:lnTo>
                  <a:lnTo>
                    <a:pt x="7415" y="3043"/>
                  </a:lnTo>
                  <a:lnTo>
                    <a:pt x="7415" y="2303"/>
                  </a:lnTo>
                  <a:close/>
                  <a:moveTo>
                    <a:pt x="3315" y="3820"/>
                  </a:moveTo>
                  <a:lnTo>
                    <a:pt x="3315" y="4561"/>
                  </a:lnTo>
                  <a:lnTo>
                    <a:pt x="2550" y="4561"/>
                  </a:lnTo>
                  <a:lnTo>
                    <a:pt x="2550" y="3820"/>
                  </a:lnTo>
                  <a:close/>
                  <a:moveTo>
                    <a:pt x="7346" y="3820"/>
                  </a:moveTo>
                  <a:lnTo>
                    <a:pt x="7346" y="4561"/>
                  </a:lnTo>
                  <a:lnTo>
                    <a:pt x="4145" y="4561"/>
                  </a:lnTo>
                  <a:lnTo>
                    <a:pt x="4145" y="3820"/>
                  </a:lnTo>
                  <a:close/>
                  <a:moveTo>
                    <a:pt x="9750" y="2319"/>
                  </a:moveTo>
                  <a:lnTo>
                    <a:pt x="9750" y="4561"/>
                  </a:lnTo>
                  <a:lnTo>
                    <a:pt x="8207" y="4561"/>
                  </a:lnTo>
                  <a:lnTo>
                    <a:pt x="8207" y="3820"/>
                  </a:lnTo>
                  <a:lnTo>
                    <a:pt x="9009" y="3820"/>
                  </a:lnTo>
                  <a:lnTo>
                    <a:pt x="9009" y="2319"/>
                  </a:lnTo>
                  <a:close/>
                  <a:moveTo>
                    <a:pt x="790" y="0"/>
                  </a:moveTo>
                  <a:lnTo>
                    <a:pt x="1" y="5402"/>
                  </a:lnTo>
                  <a:lnTo>
                    <a:pt x="12081" y="5402"/>
                  </a:lnTo>
                  <a:lnTo>
                    <a:pt x="112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7"/>
            <p:cNvSpPr/>
            <p:nvPr/>
          </p:nvSpPr>
          <p:spPr>
            <a:xfrm>
              <a:off x="4350325" y="4539700"/>
              <a:ext cx="316075" cy="53925"/>
            </a:xfrm>
            <a:custGeom>
              <a:rect b="b" l="l" r="r" t="t"/>
              <a:pathLst>
                <a:path extrusionOk="0" h="2157" w="12643">
                  <a:moveTo>
                    <a:pt x="1" y="0"/>
                  </a:moveTo>
                  <a:lnTo>
                    <a:pt x="1" y="2156"/>
                  </a:lnTo>
                  <a:lnTo>
                    <a:pt x="12643" y="2156"/>
                  </a:lnTo>
                  <a:lnTo>
                    <a:pt x="12643" y="0"/>
                  </a:lnTo>
                  <a:lnTo>
                    <a:pt x="11898" y="0"/>
                  </a:lnTo>
                  <a:lnTo>
                    <a:pt x="11898" y="1452"/>
                  </a:lnTo>
                  <a:lnTo>
                    <a:pt x="742" y="1452"/>
                  </a:lnTo>
                  <a:lnTo>
                    <a:pt x="7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7"/>
            <p:cNvSpPr/>
            <p:nvPr/>
          </p:nvSpPr>
          <p:spPr>
            <a:xfrm>
              <a:off x="4599425" y="4494875"/>
              <a:ext cx="30675" cy="62325"/>
            </a:xfrm>
            <a:custGeom>
              <a:rect b="b" l="l" r="r" t="t"/>
              <a:pathLst>
                <a:path extrusionOk="0" h="2493" w="1227">
                  <a:moveTo>
                    <a:pt x="0" y="0"/>
                  </a:moveTo>
                  <a:lnTo>
                    <a:pt x="0" y="2492"/>
                  </a:lnTo>
                  <a:lnTo>
                    <a:pt x="1226" y="2492"/>
                  </a:lnTo>
                  <a:lnTo>
                    <a:pt x="12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7"/>
            <p:cNvSpPr/>
            <p:nvPr/>
          </p:nvSpPr>
          <p:spPr>
            <a:xfrm>
              <a:off x="4386150" y="4494875"/>
              <a:ext cx="31075" cy="62325"/>
            </a:xfrm>
            <a:custGeom>
              <a:rect b="b" l="l" r="r" t="t"/>
              <a:pathLst>
                <a:path extrusionOk="0" h="2493" w="1243">
                  <a:moveTo>
                    <a:pt x="0" y="0"/>
                  </a:moveTo>
                  <a:lnTo>
                    <a:pt x="0" y="2492"/>
                  </a:lnTo>
                  <a:lnTo>
                    <a:pt x="1242" y="2492"/>
                  </a:lnTo>
                  <a:lnTo>
                    <a:pt x="12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7"/>
            <p:cNvSpPr/>
            <p:nvPr/>
          </p:nvSpPr>
          <p:spPr>
            <a:xfrm>
              <a:off x="4435125" y="4431225"/>
              <a:ext cx="146400" cy="125975"/>
            </a:xfrm>
            <a:custGeom>
              <a:rect b="b" l="l" r="r" t="t"/>
              <a:pathLst>
                <a:path extrusionOk="0" h="5039" w="5856">
                  <a:moveTo>
                    <a:pt x="4634" y="1542"/>
                  </a:moveTo>
                  <a:lnTo>
                    <a:pt x="4634" y="2287"/>
                  </a:lnTo>
                  <a:lnTo>
                    <a:pt x="1206" y="2287"/>
                  </a:lnTo>
                  <a:lnTo>
                    <a:pt x="1206" y="1542"/>
                  </a:lnTo>
                  <a:close/>
                  <a:moveTo>
                    <a:pt x="4634" y="3052"/>
                  </a:moveTo>
                  <a:lnTo>
                    <a:pt x="4634" y="3792"/>
                  </a:lnTo>
                  <a:lnTo>
                    <a:pt x="1206" y="3792"/>
                  </a:lnTo>
                  <a:lnTo>
                    <a:pt x="1206" y="3052"/>
                  </a:lnTo>
                  <a:close/>
                  <a:moveTo>
                    <a:pt x="0" y="1"/>
                  </a:moveTo>
                  <a:lnTo>
                    <a:pt x="0" y="5038"/>
                  </a:lnTo>
                  <a:lnTo>
                    <a:pt x="5856" y="5038"/>
                  </a:lnTo>
                  <a:lnTo>
                    <a:pt x="5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 name="Google Shape;757;p47"/>
          <p:cNvGrpSpPr/>
          <p:nvPr/>
        </p:nvGrpSpPr>
        <p:grpSpPr>
          <a:xfrm>
            <a:off x="7128425" y="1935403"/>
            <a:ext cx="343443" cy="343253"/>
            <a:chOff x="1446825" y="3807825"/>
            <a:chExt cx="316275" cy="316100"/>
          </a:xfrm>
        </p:grpSpPr>
        <p:sp>
          <p:nvSpPr>
            <p:cNvPr id="758" name="Google Shape;758;p47"/>
            <p:cNvSpPr/>
            <p:nvPr/>
          </p:nvSpPr>
          <p:spPr>
            <a:xfrm>
              <a:off x="1446825" y="3807825"/>
              <a:ext cx="187700" cy="316100"/>
            </a:xfrm>
            <a:custGeom>
              <a:rect b="b" l="l" r="r" t="t"/>
              <a:pathLst>
                <a:path extrusionOk="0" h="12644" w="7508">
                  <a:moveTo>
                    <a:pt x="4670" y="3602"/>
                  </a:moveTo>
                  <a:lnTo>
                    <a:pt x="4670" y="4343"/>
                  </a:lnTo>
                  <a:lnTo>
                    <a:pt x="1555" y="4343"/>
                  </a:lnTo>
                  <a:lnTo>
                    <a:pt x="1555" y="3602"/>
                  </a:lnTo>
                  <a:close/>
                  <a:moveTo>
                    <a:pt x="4670" y="5136"/>
                  </a:moveTo>
                  <a:lnTo>
                    <a:pt x="4670" y="5877"/>
                  </a:lnTo>
                  <a:lnTo>
                    <a:pt x="1555" y="5877"/>
                  </a:lnTo>
                  <a:lnTo>
                    <a:pt x="1555" y="5136"/>
                  </a:lnTo>
                  <a:close/>
                  <a:moveTo>
                    <a:pt x="4670" y="6670"/>
                  </a:moveTo>
                  <a:lnTo>
                    <a:pt x="4670" y="7410"/>
                  </a:lnTo>
                  <a:lnTo>
                    <a:pt x="1555" y="7410"/>
                  </a:lnTo>
                  <a:lnTo>
                    <a:pt x="1555" y="6670"/>
                  </a:lnTo>
                  <a:close/>
                  <a:moveTo>
                    <a:pt x="3829" y="8204"/>
                  </a:moveTo>
                  <a:lnTo>
                    <a:pt x="3829" y="8944"/>
                  </a:lnTo>
                  <a:lnTo>
                    <a:pt x="1555" y="8944"/>
                  </a:lnTo>
                  <a:lnTo>
                    <a:pt x="1555" y="8204"/>
                  </a:lnTo>
                  <a:close/>
                  <a:moveTo>
                    <a:pt x="899" y="1"/>
                  </a:moveTo>
                  <a:cubicBezTo>
                    <a:pt x="406" y="1"/>
                    <a:pt x="8" y="397"/>
                    <a:pt x="1" y="887"/>
                  </a:cubicBezTo>
                  <a:cubicBezTo>
                    <a:pt x="1" y="891"/>
                    <a:pt x="8" y="11752"/>
                    <a:pt x="8" y="11756"/>
                  </a:cubicBezTo>
                  <a:cubicBezTo>
                    <a:pt x="17" y="12246"/>
                    <a:pt x="413" y="12643"/>
                    <a:pt x="907" y="12643"/>
                  </a:cubicBezTo>
                  <a:cubicBezTo>
                    <a:pt x="1405" y="12643"/>
                    <a:pt x="1805" y="12238"/>
                    <a:pt x="1805" y="11740"/>
                  </a:cubicBezTo>
                  <a:cubicBezTo>
                    <a:pt x="1805" y="11246"/>
                    <a:pt x="1405" y="10841"/>
                    <a:pt x="907" y="10841"/>
                  </a:cubicBezTo>
                  <a:lnTo>
                    <a:pt x="907" y="10094"/>
                  </a:lnTo>
                  <a:lnTo>
                    <a:pt x="7507" y="10094"/>
                  </a:lnTo>
                  <a:lnTo>
                    <a:pt x="7507" y="8256"/>
                  </a:lnTo>
                  <a:lnTo>
                    <a:pt x="6584" y="8256"/>
                  </a:lnTo>
                  <a:lnTo>
                    <a:pt x="5229" y="9599"/>
                  </a:lnTo>
                  <a:lnTo>
                    <a:pt x="4707" y="9069"/>
                  </a:lnTo>
                  <a:lnTo>
                    <a:pt x="6078" y="7709"/>
                  </a:lnTo>
                  <a:lnTo>
                    <a:pt x="6078" y="4829"/>
                  </a:lnTo>
                  <a:lnTo>
                    <a:pt x="7507" y="3408"/>
                  </a:lnTo>
                  <a:lnTo>
                    <a:pt x="7507" y="2546"/>
                  </a:lnTo>
                  <a:lnTo>
                    <a:pt x="899" y="2546"/>
                  </a:lnTo>
                  <a:lnTo>
                    <a:pt x="899" y="1801"/>
                  </a:lnTo>
                  <a:cubicBezTo>
                    <a:pt x="1396" y="1801"/>
                    <a:pt x="1797" y="1396"/>
                    <a:pt x="1797" y="903"/>
                  </a:cubicBezTo>
                  <a:cubicBezTo>
                    <a:pt x="1797" y="406"/>
                    <a:pt x="1396" y="1"/>
                    <a:pt x="8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7"/>
            <p:cNvSpPr/>
            <p:nvPr/>
          </p:nvSpPr>
          <p:spPr>
            <a:xfrm>
              <a:off x="1629450" y="3965850"/>
              <a:ext cx="78600" cy="30475"/>
            </a:xfrm>
            <a:custGeom>
              <a:rect b="b" l="l" r="r" t="t"/>
              <a:pathLst>
                <a:path extrusionOk="0" h="1219" w="3144">
                  <a:moveTo>
                    <a:pt x="1230" y="0"/>
                  </a:moveTo>
                  <a:lnTo>
                    <a:pt x="0" y="1218"/>
                  </a:lnTo>
                  <a:lnTo>
                    <a:pt x="1943" y="1218"/>
                  </a:lnTo>
                  <a:lnTo>
                    <a:pt x="31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7"/>
            <p:cNvSpPr/>
            <p:nvPr/>
          </p:nvSpPr>
          <p:spPr>
            <a:xfrm>
              <a:off x="1665775" y="3850675"/>
              <a:ext cx="97325" cy="96700"/>
            </a:xfrm>
            <a:custGeom>
              <a:rect b="b" l="l" r="r" t="t"/>
              <a:pathLst>
                <a:path extrusionOk="0" h="3868" w="3893">
                  <a:moveTo>
                    <a:pt x="3230" y="1"/>
                  </a:moveTo>
                  <a:cubicBezTo>
                    <a:pt x="2700" y="1"/>
                    <a:pt x="2128" y="130"/>
                    <a:pt x="1566" y="379"/>
                  </a:cubicBezTo>
                  <a:cubicBezTo>
                    <a:pt x="1003" y="629"/>
                    <a:pt x="473" y="990"/>
                    <a:pt x="64" y="1395"/>
                  </a:cubicBezTo>
                  <a:lnTo>
                    <a:pt x="0" y="1460"/>
                  </a:lnTo>
                  <a:lnTo>
                    <a:pt x="0" y="3341"/>
                  </a:lnTo>
                  <a:lnTo>
                    <a:pt x="1060" y="2289"/>
                  </a:lnTo>
                  <a:lnTo>
                    <a:pt x="1582" y="2815"/>
                  </a:lnTo>
                  <a:lnTo>
                    <a:pt x="525" y="3867"/>
                  </a:lnTo>
                  <a:lnTo>
                    <a:pt x="2423" y="3867"/>
                  </a:lnTo>
                  <a:lnTo>
                    <a:pt x="2481" y="3810"/>
                  </a:lnTo>
                  <a:cubicBezTo>
                    <a:pt x="2885" y="3402"/>
                    <a:pt x="3245" y="2872"/>
                    <a:pt x="3496" y="2310"/>
                  </a:cubicBezTo>
                  <a:cubicBezTo>
                    <a:pt x="3763" y="1706"/>
                    <a:pt x="3893" y="1091"/>
                    <a:pt x="3872" y="528"/>
                  </a:cubicBezTo>
                  <a:lnTo>
                    <a:pt x="3856" y="18"/>
                  </a:lnTo>
                  <a:lnTo>
                    <a:pt x="3346" y="3"/>
                  </a:lnTo>
                  <a:cubicBezTo>
                    <a:pt x="3307" y="2"/>
                    <a:pt x="3269" y="1"/>
                    <a:pt x="3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7"/>
            <p:cNvSpPr/>
            <p:nvPr/>
          </p:nvSpPr>
          <p:spPr>
            <a:xfrm>
              <a:off x="1616700" y="3905550"/>
              <a:ext cx="30575" cy="77325"/>
            </a:xfrm>
            <a:custGeom>
              <a:rect b="b" l="l" r="r" t="t"/>
              <a:pathLst>
                <a:path extrusionOk="0" h="3093" w="1223">
                  <a:moveTo>
                    <a:pt x="1222" y="1"/>
                  </a:moveTo>
                  <a:lnTo>
                    <a:pt x="0" y="1219"/>
                  </a:lnTo>
                  <a:lnTo>
                    <a:pt x="0" y="3092"/>
                  </a:lnTo>
                  <a:lnTo>
                    <a:pt x="1222" y="1878"/>
                  </a:ln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7"/>
            <p:cNvSpPr/>
            <p:nvPr/>
          </p:nvSpPr>
          <p:spPr>
            <a:xfrm>
              <a:off x="1502250" y="3807825"/>
              <a:ext cx="171200" cy="45850"/>
            </a:xfrm>
            <a:custGeom>
              <a:rect b="b" l="l" r="r" t="t"/>
              <a:pathLst>
                <a:path extrusionOk="0" h="1834" w="6848">
                  <a:moveTo>
                    <a:pt x="25" y="1"/>
                  </a:moveTo>
                  <a:cubicBezTo>
                    <a:pt x="195" y="260"/>
                    <a:pt x="296" y="567"/>
                    <a:pt x="296" y="903"/>
                  </a:cubicBezTo>
                  <a:cubicBezTo>
                    <a:pt x="296" y="1247"/>
                    <a:pt x="187" y="1566"/>
                    <a:pt x="1" y="1833"/>
                  </a:cubicBezTo>
                  <a:lnTo>
                    <a:pt x="5929" y="1833"/>
                  </a:lnTo>
                  <a:cubicBezTo>
                    <a:pt x="6435" y="1833"/>
                    <a:pt x="6848" y="1421"/>
                    <a:pt x="6848" y="916"/>
                  </a:cubicBezTo>
                  <a:cubicBezTo>
                    <a:pt x="6848" y="410"/>
                    <a:pt x="6435" y="1"/>
                    <a:pt x="5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7"/>
            <p:cNvSpPr/>
            <p:nvPr/>
          </p:nvSpPr>
          <p:spPr>
            <a:xfrm>
              <a:off x="1502475" y="4078050"/>
              <a:ext cx="170975" cy="45875"/>
            </a:xfrm>
            <a:custGeom>
              <a:rect b="b" l="l" r="r" t="t"/>
              <a:pathLst>
                <a:path extrusionOk="0" h="1835" w="6839">
                  <a:moveTo>
                    <a:pt x="1" y="0"/>
                  </a:moveTo>
                  <a:cubicBezTo>
                    <a:pt x="186" y="268"/>
                    <a:pt x="296" y="587"/>
                    <a:pt x="296" y="931"/>
                  </a:cubicBezTo>
                  <a:cubicBezTo>
                    <a:pt x="296" y="1267"/>
                    <a:pt x="195" y="1575"/>
                    <a:pt x="20" y="1834"/>
                  </a:cubicBezTo>
                  <a:lnTo>
                    <a:pt x="5920" y="1834"/>
                  </a:lnTo>
                  <a:cubicBezTo>
                    <a:pt x="6426" y="1834"/>
                    <a:pt x="6839" y="1425"/>
                    <a:pt x="6839" y="919"/>
                  </a:cubicBezTo>
                  <a:cubicBezTo>
                    <a:pt x="6839" y="413"/>
                    <a:pt x="6426" y="0"/>
                    <a:pt x="59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47"/>
          <p:cNvGrpSpPr/>
          <p:nvPr/>
        </p:nvGrpSpPr>
        <p:grpSpPr>
          <a:xfrm>
            <a:off x="7128262" y="3368543"/>
            <a:ext cx="343769" cy="342249"/>
            <a:chOff x="5815850" y="3035900"/>
            <a:chExt cx="316575" cy="315175"/>
          </a:xfrm>
        </p:grpSpPr>
        <p:sp>
          <p:nvSpPr>
            <p:cNvPr id="765" name="Google Shape;765;p47"/>
            <p:cNvSpPr/>
            <p:nvPr/>
          </p:nvSpPr>
          <p:spPr>
            <a:xfrm>
              <a:off x="5895075" y="3225800"/>
              <a:ext cx="73975" cy="32200"/>
            </a:xfrm>
            <a:custGeom>
              <a:rect b="b" l="l" r="r" t="t"/>
              <a:pathLst>
                <a:path extrusionOk="0" h="1288" w="2959">
                  <a:moveTo>
                    <a:pt x="20" y="1"/>
                  </a:moveTo>
                  <a:cubicBezTo>
                    <a:pt x="8" y="81"/>
                    <a:pt x="0" y="167"/>
                    <a:pt x="0" y="251"/>
                  </a:cubicBezTo>
                  <a:cubicBezTo>
                    <a:pt x="0" y="640"/>
                    <a:pt x="150" y="1009"/>
                    <a:pt x="425" y="1288"/>
                  </a:cubicBezTo>
                  <a:lnTo>
                    <a:pt x="2538" y="1288"/>
                  </a:lnTo>
                  <a:cubicBezTo>
                    <a:pt x="2809" y="1013"/>
                    <a:pt x="2958" y="645"/>
                    <a:pt x="2958" y="251"/>
                  </a:cubicBezTo>
                  <a:cubicBezTo>
                    <a:pt x="2958" y="175"/>
                    <a:pt x="2954" y="98"/>
                    <a:pt x="2942" y="25"/>
                  </a:cubicBezTo>
                  <a:cubicBezTo>
                    <a:pt x="2873" y="9"/>
                    <a:pt x="20" y="1"/>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7"/>
            <p:cNvSpPr/>
            <p:nvPr/>
          </p:nvSpPr>
          <p:spPr>
            <a:xfrm>
              <a:off x="6019600" y="3225800"/>
              <a:ext cx="112825" cy="32200"/>
            </a:xfrm>
            <a:custGeom>
              <a:rect b="b" l="l" r="r" t="t"/>
              <a:pathLst>
                <a:path extrusionOk="0" h="1288" w="4513">
                  <a:moveTo>
                    <a:pt x="4513" y="1"/>
                  </a:moveTo>
                  <a:cubicBezTo>
                    <a:pt x="4513" y="1"/>
                    <a:pt x="203" y="5"/>
                    <a:pt x="142" y="21"/>
                  </a:cubicBezTo>
                  <a:cubicBezTo>
                    <a:pt x="170" y="446"/>
                    <a:pt x="122" y="875"/>
                    <a:pt x="0" y="1288"/>
                  </a:cubicBezTo>
                  <a:lnTo>
                    <a:pt x="4513" y="1288"/>
                  </a:lnTo>
                  <a:lnTo>
                    <a:pt x="45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7"/>
            <p:cNvSpPr/>
            <p:nvPr/>
          </p:nvSpPr>
          <p:spPr>
            <a:xfrm>
              <a:off x="5904675" y="3195050"/>
              <a:ext cx="54850" cy="12275"/>
            </a:xfrm>
            <a:custGeom>
              <a:rect b="b" l="l" r="r" t="t"/>
              <a:pathLst>
                <a:path extrusionOk="0" h="491" w="2194">
                  <a:moveTo>
                    <a:pt x="1097" y="0"/>
                  </a:moveTo>
                  <a:cubicBezTo>
                    <a:pt x="701" y="0"/>
                    <a:pt x="328" y="155"/>
                    <a:pt x="49" y="433"/>
                  </a:cubicBezTo>
                  <a:cubicBezTo>
                    <a:pt x="33" y="454"/>
                    <a:pt x="17" y="470"/>
                    <a:pt x="1" y="491"/>
                  </a:cubicBezTo>
                  <a:lnTo>
                    <a:pt x="2194" y="491"/>
                  </a:lnTo>
                  <a:cubicBezTo>
                    <a:pt x="2178" y="470"/>
                    <a:pt x="2162" y="454"/>
                    <a:pt x="2141" y="433"/>
                  </a:cubicBezTo>
                  <a:cubicBezTo>
                    <a:pt x="1866" y="155"/>
                    <a:pt x="1493" y="0"/>
                    <a:pt x="1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7"/>
            <p:cNvSpPr/>
            <p:nvPr/>
          </p:nvSpPr>
          <p:spPr>
            <a:xfrm>
              <a:off x="5858650" y="3035900"/>
              <a:ext cx="127575" cy="141875"/>
            </a:xfrm>
            <a:custGeom>
              <a:rect b="b" l="l" r="r" t="t"/>
              <a:pathLst>
                <a:path extrusionOk="0" h="5675" w="5103">
                  <a:moveTo>
                    <a:pt x="3877" y="2345"/>
                  </a:moveTo>
                  <a:lnTo>
                    <a:pt x="3877" y="3081"/>
                  </a:lnTo>
                  <a:lnTo>
                    <a:pt x="1218" y="3081"/>
                  </a:lnTo>
                  <a:lnTo>
                    <a:pt x="1218" y="2345"/>
                  </a:lnTo>
                  <a:close/>
                  <a:moveTo>
                    <a:pt x="0" y="1"/>
                  </a:moveTo>
                  <a:lnTo>
                    <a:pt x="0" y="5675"/>
                  </a:lnTo>
                  <a:cubicBezTo>
                    <a:pt x="110" y="5529"/>
                    <a:pt x="227" y="5395"/>
                    <a:pt x="357" y="5266"/>
                  </a:cubicBezTo>
                  <a:cubicBezTo>
                    <a:pt x="1044" y="4578"/>
                    <a:pt x="1963" y="4198"/>
                    <a:pt x="2938" y="4198"/>
                  </a:cubicBezTo>
                  <a:cubicBezTo>
                    <a:pt x="3728" y="4198"/>
                    <a:pt x="4480" y="4444"/>
                    <a:pt x="5103" y="4906"/>
                  </a:cubicBezTo>
                  <a:lnTo>
                    <a:pt x="5103" y="1632"/>
                  </a:lnTo>
                  <a:cubicBezTo>
                    <a:pt x="5103" y="733"/>
                    <a:pt x="4350" y="1"/>
                    <a:pt x="3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7"/>
            <p:cNvSpPr/>
            <p:nvPr/>
          </p:nvSpPr>
          <p:spPr>
            <a:xfrm>
              <a:off x="6004925" y="3035900"/>
              <a:ext cx="127500" cy="172050"/>
            </a:xfrm>
            <a:custGeom>
              <a:rect b="b" l="l" r="r" t="t"/>
              <a:pathLst>
                <a:path extrusionOk="0" h="6882" w="5100">
                  <a:moveTo>
                    <a:pt x="3893" y="2511"/>
                  </a:moveTo>
                  <a:lnTo>
                    <a:pt x="3893" y="3251"/>
                  </a:lnTo>
                  <a:lnTo>
                    <a:pt x="1235" y="3251"/>
                  </a:lnTo>
                  <a:lnTo>
                    <a:pt x="1235" y="2511"/>
                  </a:lnTo>
                  <a:close/>
                  <a:moveTo>
                    <a:pt x="3893" y="4117"/>
                  </a:moveTo>
                  <a:lnTo>
                    <a:pt x="3893" y="4857"/>
                  </a:lnTo>
                  <a:lnTo>
                    <a:pt x="1235" y="4857"/>
                  </a:lnTo>
                  <a:lnTo>
                    <a:pt x="1235" y="4117"/>
                  </a:lnTo>
                  <a:close/>
                  <a:moveTo>
                    <a:pt x="1672" y="1"/>
                  </a:moveTo>
                  <a:cubicBezTo>
                    <a:pt x="750" y="1"/>
                    <a:pt x="1" y="733"/>
                    <a:pt x="1" y="1632"/>
                  </a:cubicBezTo>
                  <a:lnTo>
                    <a:pt x="1" y="5647"/>
                  </a:lnTo>
                  <a:cubicBezTo>
                    <a:pt x="284" y="6022"/>
                    <a:pt x="490" y="6444"/>
                    <a:pt x="608" y="6881"/>
                  </a:cubicBezTo>
                  <a:cubicBezTo>
                    <a:pt x="705" y="6865"/>
                    <a:pt x="5100" y="6857"/>
                    <a:pt x="5100" y="6857"/>
                  </a:cubicBezTo>
                  <a:lnTo>
                    <a:pt x="51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7"/>
            <p:cNvSpPr/>
            <p:nvPr/>
          </p:nvSpPr>
          <p:spPr>
            <a:xfrm>
              <a:off x="5815850" y="3280850"/>
              <a:ext cx="71450" cy="70225"/>
            </a:xfrm>
            <a:custGeom>
              <a:rect b="b" l="l" r="r" t="t"/>
              <a:pathLst>
                <a:path extrusionOk="0" h="2809" w="2858">
                  <a:moveTo>
                    <a:pt x="1559" y="1"/>
                  </a:moveTo>
                  <a:lnTo>
                    <a:pt x="478" y="793"/>
                  </a:lnTo>
                  <a:cubicBezTo>
                    <a:pt x="215" y="987"/>
                    <a:pt x="53" y="1284"/>
                    <a:pt x="25" y="1611"/>
                  </a:cubicBezTo>
                  <a:cubicBezTo>
                    <a:pt x="1" y="1934"/>
                    <a:pt x="118" y="2255"/>
                    <a:pt x="349" y="2481"/>
                  </a:cubicBezTo>
                  <a:cubicBezTo>
                    <a:pt x="559" y="2692"/>
                    <a:pt x="842" y="2808"/>
                    <a:pt x="1137" y="2808"/>
                  </a:cubicBezTo>
                  <a:cubicBezTo>
                    <a:pt x="1166" y="2808"/>
                    <a:pt x="1195" y="2808"/>
                    <a:pt x="1223" y="2804"/>
                  </a:cubicBezTo>
                  <a:cubicBezTo>
                    <a:pt x="1546" y="2780"/>
                    <a:pt x="1846" y="2619"/>
                    <a:pt x="2036" y="2356"/>
                  </a:cubicBezTo>
                  <a:lnTo>
                    <a:pt x="2857" y="1235"/>
                  </a:lnTo>
                  <a:cubicBezTo>
                    <a:pt x="2575" y="1073"/>
                    <a:pt x="2308" y="871"/>
                    <a:pt x="2069" y="632"/>
                  </a:cubicBezTo>
                  <a:cubicBezTo>
                    <a:pt x="1874" y="438"/>
                    <a:pt x="1704" y="227"/>
                    <a:pt x="1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7"/>
            <p:cNvSpPr/>
            <p:nvPr/>
          </p:nvSpPr>
          <p:spPr>
            <a:xfrm>
              <a:off x="5858650" y="3158725"/>
              <a:ext cx="154000" cy="146825"/>
            </a:xfrm>
            <a:custGeom>
              <a:rect b="b" l="l" r="r" t="t"/>
              <a:pathLst>
                <a:path extrusionOk="0" h="5873" w="6160">
                  <a:moveTo>
                    <a:pt x="2938" y="741"/>
                  </a:moveTo>
                  <a:cubicBezTo>
                    <a:pt x="3500" y="741"/>
                    <a:pt x="4063" y="952"/>
                    <a:pt x="4492" y="1380"/>
                  </a:cubicBezTo>
                  <a:cubicBezTo>
                    <a:pt x="5346" y="2239"/>
                    <a:pt x="5346" y="3631"/>
                    <a:pt x="4492" y="4488"/>
                  </a:cubicBezTo>
                  <a:cubicBezTo>
                    <a:pt x="4075" y="4901"/>
                    <a:pt x="3525" y="5132"/>
                    <a:pt x="2938" y="5132"/>
                  </a:cubicBezTo>
                  <a:cubicBezTo>
                    <a:pt x="2352" y="5132"/>
                    <a:pt x="1801" y="4901"/>
                    <a:pt x="1384" y="4488"/>
                  </a:cubicBezTo>
                  <a:cubicBezTo>
                    <a:pt x="971" y="4072"/>
                    <a:pt x="741" y="3522"/>
                    <a:pt x="741" y="2934"/>
                  </a:cubicBezTo>
                  <a:cubicBezTo>
                    <a:pt x="741" y="2348"/>
                    <a:pt x="971" y="1798"/>
                    <a:pt x="1384" y="1380"/>
                  </a:cubicBezTo>
                  <a:cubicBezTo>
                    <a:pt x="1814" y="952"/>
                    <a:pt x="2376" y="741"/>
                    <a:pt x="2938" y="741"/>
                  </a:cubicBezTo>
                  <a:close/>
                  <a:moveTo>
                    <a:pt x="2938" y="0"/>
                  </a:moveTo>
                  <a:cubicBezTo>
                    <a:pt x="2187" y="0"/>
                    <a:pt x="1435" y="286"/>
                    <a:pt x="863" y="859"/>
                  </a:cubicBezTo>
                  <a:cubicBezTo>
                    <a:pt x="308" y="1413"/>
                    <a:pt x="0" y="2150"/>
                    <a:pt x="0" y="2934"/>
                  </a:cubicBezTo>
                  <a:cubicBezTo>
                    <a:pt x="0" y="3720"/>
                    <a:pt x="308" y="4456"/>
                    <a:pt x="863" y="5011"/>
                  </a:cubicBezTo>
                  <a:cubicBezTo>
                    <a:pt x="1416" y="5565"/>
                    <a:pt x="2153" y="5872"/>
                    <a:pt x="2938" y="5872"/>
                  </a:cubicBezTo>
                  <a:cubicBezTo>
                    <a:pt x="3723" y="5872"/>
                    <a:pt x="4460" y="5565"/>
                    <a:pt x="5015" y="5011"/>
                  </a:cubicBezTo>
                  <a:cubicBezTo>
                    <a:pt x="6160" y="3866"/>
                    <a:pt x="6160" y="2004"/>
                    <a:pt x="5015" y="859"/>
                  </a:cubicBezTo>
                  <a:cubicBezTo>
                    <a:pt x="4442" y="286"/>
                    <a:pt x="3690" y="0"/>
                    <a:pt x="2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5" name="Shape 775"/>
        <p:cNvGrpSpPr/>
        <p:nvPr/>
      </p:nvGrpSpPr>
      <p:grpSpPr>
        <a:xfrm>
          <a:off x="0" y="0"/>
          <a:ext cx="0" cy="0"/>
          <a:chOff x="0" y="0"/>
          <a:chExt cx="0" cy="0"/>
        </a:xfrm>
      </p:grpSpPr>
      <p:sp>
        <p:nvSpPr>
          <p:cNvPr id="776" name="Google Shape;776;p48"/>
          <p:cNvSpPr txBox="1"/>
          <p:nvPr>
            <p:ph type="title"/>
          </p:nvPr>
        </p:nvSpPr>
        <p:spPr>
          <a:xfrm>
            <a:off x="948600" y="1835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77" name="Google Shape;777;p48"/>
          <p:cNvSpPr txBox="1"/>
          <p:nvPr>
            <p:ph idx="1" type="subTitle"/>
          </p:nvPr>
        </p:nvSpPr>
        <p:spPr>
          <a:xfrm>
            <a:off x="948600" y="23203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smallest planet in the Solar System</a:t>
            </a:r>
            <a:endParaRPr/>
          </a:p>
        </p:txBody>
      </p:sp>
      <p:sp>
        <p:nvSpPr>
          <p:cNvPr id="778" name="Google Shape;778;p48"/>
          <p:cNvSpPr txBox="1"/>
          <p:nvPr>
            <p:ph idx="2" type="title"/>
          </p:nvPr>
        </p:nvSpPr>
        <p:spPr>
          <a:xfrm>
            <a:off x="3419269" y="1835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79" name="Google Shape;779;p48"/>
          <p:cNvSpPr txBox="1"/>
          <p:nvPr>
            <p:ph idx="3" type="subTitle"/>
          </p:nvPr>
        </p:nvSpPr>
        <p:spPr>
          <a:xfrm>
            <a:off x="3419269" y="23203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780" name="Google Shape;780;p48"/>
          <p:cNvSpPr txBox="1"/>
          <p:nvPr>
            <p:ph idx="4" type="title"/>
          </p:nvPr>
        </p:nvSpPr>
        <p:spPr>
          <a:xfrm>
            <a:off x="948600" y="36496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81" name="Google Shape;781;p48"/>
          <p:cNvSpPr txBox="1"/>
          <p:nvPr>
            <p:ph idx="5" type="subTitle"/>
          </p:nvPr>
        </p:nvSpPr>
        <p:spPr>
          <a:xfrm>
            <a:off x="948600" y="41347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782" name="Google Shape;782;p48"/>
          <p:cNvSpPr txBox="1"/>
          <p:nvPr>
            <p:ph idx="6" type="title"/>
          </p:nvPr>
        </p:nvSpPr>
        <p:spPr>
          <a:xfrm>
            <a:off x="3419269" y="36496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783" name="Google Shape;783;p48"/>
          <p:cNvSpPr txBox="1"/>
          <p:nvPr>
            <p:ph idx="7" type="subTitle"/>
          </p:nvPr>
        </p:nvSpPr>
        <p:spPr>
          <a:xfrm>
            <a:off x="3419269" y="41347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784" name="Google Shape;784;p48"/>
          <p:cNvSpPr txBox="1"/>
          <p:nvPr>
            <p:ph idx="8" type="title"/>
          </p:nvPr>
        </p:nvSpPr>
        <p:spPr>
          <a:xfrm>
            <a:off x="5889945" y="1835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85" name="Google Shape;785;p48"/>
          <p:cNvSpPr txBox="1"/>
          <p:nvPr>
            <p:ph idx="9" type="subTitle"/>
          </p:nvPr>
        </p:nvSpPr>
        <p:spPr>
          <a:xfrm>
            <a:off x="5889945" y="23203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786" name="Google Shape;786;p48"/>
          <p:cNvSpPr txBox="1"/>
          <p:nvPr>
            <p:ph idx="13" type="title"/>
          </p:nvPr>
        </p:nvSpPr>
        <p:spPr>
          <a:xfrm>
            <a:off x="5889945" y="36496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87" name="Google Shape;787;p48"/>
          <p:cNvSpPr txBox="1"/>
          <p:nvPr>
            <p:ph idx="14" type="subTitle"/>
          </p:nvPr>
        </p:nvSpPr>
        <p:spPr>
          <a:xfrm>
            <a:off x="5889945" y="4134731"/>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
        <p:nvSpPr>
          <p:cNvPr id="788" name="Google Shape;788;p48"/>
          <p:cNvSpPr txBox="1"/>
          <p:nvPr>
            <p:ph idx="15"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SYMBOLS TO PROMOTE</a:t>
            </a:r>
            <a:endParaRPr/>
          </a:p>
        </p:txBody>
      </p:sp>
      <p:sp>
        <p:nvSpPr>
          <p:cNvPr id="789" name="Google Shape;789;p48"/>
          <p:cNvSpPr/>
          <p:nvPr/>
        </p:nvSpPr>
        <p:spPr>
          <a:xfrm flipH="1" rot="5348089">
            <a:off x="1857734" y="1105601"/>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flipH="1" rot="5348089">
            <a:off x="4328409" y="1105601"/>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flipH="1" rot="5348089">
            <a:off x="6782659" y="1105601"/>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8"/>
          <p:cNvSpPr/>
          <p:nvPr/>
        </p:nvSpPr>
        <p:spPr>
          <a:xfrm flipH="1" rot="5348089">
            <a:off x="1857734" y="2919976"/>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8"/>
          <p:cNvSpPr/>
          <p:nvPr/>
        </p:nvSpPr>
        <p:spPr>
          <a:xfrm flipH="1" rot="5348089">
            <a:off x="4328409" y="2919976"/>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8"/>
          <p:cNvSpPr/>
          <p:nvPr/>
        </p:nvSpPr>
        <p:spPr>
          <a:xfrm flipH="1" rot="5348089">
            <a:off x="6782659" y="2919976"/>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 name="Google Shape;795;p48"/>
          <p:cNvGrpSpPr/>
          <p:nvPr/>
        </p:nvGrpSpPr>
        <p:grpSpPr>
          <a:xfrm>
            <a:off x="1929781" y="1405878"/>
            <a:ext cx="343144" cy="343226"/>
            <a:chOff x="2957850" y="298825"/>
            <a:chExt cx="316000" cy="316075"/>
          </a:xfrm>
        </p:grpSpPr>
        <p:sp>
          <p:nvSpPr>
            <p:cNvPr id="796" name="Google Shape;796;p48"/>
            <p:cNvSpPr/>
            <p:nvPr/>
          </p:nvSpPr>
          <p:spPr>
            <a:xfrm>
              <a:off x="3013200" y="383375"/>
              <a:ext cx="128925" cy="129325"/>
            </a:xfrm>
            <a:custGeom>
              <a:rect b="b" l="l" r="r" t="t"/>
              <a:pathLst>
                <a:path extrusionOk="0" h="5173" w="5157">
                  <a:moveTo>
                    <a:pt x="4647" y="1"/>
                  </a:moveTo>
                  <a:lnTo>
                    <a:pt x="0" y="4651"/>
                  </a:lnTo>
                  <a:lnTo>
                    <a:pt x="523" y="5172"/>
                  </a:lnTo>
                  <a:lnTo>
                    <a:pt x="5156" y="544"/>
                  </a:lnTo>
                  <a:lnTo>
                    <a:pt x="4953" y="167"/>
                  </a:lnTo>
                  <a:lnTo>
                    <a:pt x="46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8"/>
            <p:cNvSpPr/>
            <p:nvPr/>
          </p:nvSpPr>
          <p:spPr>
            <a:xfrm>
              <a:off x="3119925" y="298825"/>
              <a:ext cx="105550" cy="105525"/>
            </a:xfrm>
            <a:custGeom>
              <a:rect b="b" l="l" r="r" t="t"/>
              <a:pathLst>
                <a:path extrusionOk="0" h="4221" w="4222">
                  <a:moveTo>
                    <a:pt x="1199" y="0"/>
                  </a:moveTo>
                  <a:lnTo>
                    <a:pt x="948" y="1352"/>
                  </a:lnTo>
                  <a:lnTo>
                    <a:pt x="1" y="2355"/>
                  </a:lnTo>
                  <a:lnTo>
                    <a:pt x="1211" y="3011"/>
                  </a:lnTo>
                  <a:lnTo>
                    <a:pt x="1870" y="4221"/>
                  </a:lnTo>
                  <a:lnTo>
                    <a:pt x="2870" y="3274"/>
                  </a:lnTo>
                  <a:lnTo>
                    <a:pt x="4222" y="3023"/>
                  </a:lnTo>
                  <a:lnTo>
                    <a:pt x="3631" y="1776"/>
                  </a:lnTo>
                  <a:lnTo>
                    <a:pt x="3809" y="413"/>
                  </a:lnTo>
                  <a:lnTo>
                    <a:pt x="2445" y="591"/>
                  </a:lnTo>
                  <a:lnTo>
                    <a:pt x="11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8"/>
            <p:cNvSpPr/>
            <p:nvPr/>
          </p:nvSpPr>
          <p:spPr>
            <a:xfrm>
              <a:off x="3237700" y="445800"/>
              <a:ext cx="18650" cy="17625"/>
            </a:xfrm>
            <a:custGeom>
              <a:rect b="b" l="l" r="r" t="t"/>
              <a:pathLst>
                <a:path extrusionOk="0" h="705" w="746">
                  <a:moveTo>
                    <a:pt x="0" y="1"/>
                  </a:moveTo>
                  <a:lnTo>
                    <a:pt x="0" y="705"/>
                  </a:lnTo>
                  <a:lnTo>
                    <a:pt x="745" y="705"/>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8"/>
            <p:cNvSpPr/>
            <p:nvPr/>
          </p:nvSpPr>
          <p:spPr>
            <a:xfrm>
              <a:off x="3237700" y="409700"/>
              <a:ext cx="18650" cy="17525"/>
            </a:xfrm>
            <a:custGeom>
              <a:rect b="b" l="l" r="r" t="t"/>
              <a:pathLst>
                <a:path extrusionOk="0" h="701" w="746">
                  <a:moveTo>
                    <a:pt x="0" y="1"/>
                  </a:moveTo>
                  <a:lnTo>
                    <a:pt x="0" y="701"/>
                  </a:lnTo>
                  <a:lnTo>
                    <a:pt x="745" y="701"/>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8"/>
            <p:cNvSpPr/>
            <p:nvPr/>
          </p:nvSpPr>
          <p:spPr>
            <a:xfrm>
              <a:off x="3220075" y="427200"/>
              <a:ext cx="17650" cy="18625"/>
            </a:xfrm>
            <a:custGeom>
              <a:rect b="b" l="l" r="r" t="t"/>
              <a:pathLst>
                <a:path extrusionOk="0" h="745" w="706">
                  <a:moveTo>
                    <a:pt x="1" y="1"/>
                  </a:moveTo>
                  <a:lnTo>
                    <a:pt x="1" y="745"/>
                  </a:lnTo>
                  <a:lnTo>
                    <a:pt x="705" y="745"/>
                  </a:lnTo>
                  <a:lnTo>
                    <a:pt x="7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8"/>
            <p:cNvSpPr/>
            <p:nvPr/>
          </p:nvSpPr>
          <p:spPr>
            <a:xfrm>
              <a:off x="3256325" y="427200"/>
              <a:ext cx="17525" cy="18625"/>
            </a:xfrm>
            <a:custGeom>
              <a:rect b="b" l="l" r="r" t="t"/>
              <a:pathLst>
                <a:path extrusionOk="0" h="745" w="701">
                  <a:moveTo>
                    <a:pt x="0" y="1"/>
                  </a:moveTo>
                  <a:lnTo>
                    <a:pt x="0" y="745"/>
                  </a:lnTo>
                  <a:lnTo>
                    <a:pt x="700" y="745"/>
                  </a:lnTo>
                  <a:lnTo>
                    <a:pt x="7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8"/>
            <p:cNvSpPr/>
            <p:nvPr/>
          </p:nvSpPr>
          <p:spPr>
            <a:xfrm>
              <a:off x="3201575" y="470500"/>
              <a:ext cx="17650" cy="18525"/>
            </a:xfrm>
            <a:custGeom>
              <a:rect b="b" l="l" r="r" t="t"/>
              <a:pathLst>
                <a:path extrusionOk="0" h="741" w="706">
                  <a:moveTo>
                    <a:pt x="1" y="0"/>
                  </a:moveTo>
                  <a:lnTo>
                    <a:pt x="1" y="741"/>
                  </a:lnTo>
                  <a:lnTo>
                    <a:pt x="705" y="741"/>
                  </a:lnTo>
                  <a:lnTo>
                    <a:pt x="7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8"/>
            <p:cNvSpPr/>
            <p:nvPr/>
          </p:nvSpPr>
          <p:spPr>
            <a:xfrm>
              <a:off x="2957850" y="543625"/>
              <a:ext cx="316000" cy="34850"/>
            </a:xfrm>
            <a:custGeom>
              <a:rect b="b" l="l" r="r" t="t"/>
              <a:pathLst>
                <a:path extrusionOk="0" h="1394" w="12640">
                  <a:moveTo>
                    <a:pt x="1" y="1"/>
                  </a:moveTo>
                  <a:lnTo>
                    <a:pt x="1" y="685"/>
                  </a:lnTo>
                  <a:lnTo>
                    <a:pt x="5270" y="685"/>
                  </a:lnTo>
                  <a:cubicBezTo>
                    <a:pt x="5662" y="685"/>
                    <a:pt x="5978" y="1001"/>
                    <a:pt x="5978" y="1394"/>
                  </a:cubicBezTo>
                  <a:lnTo>
                    <a:pt x="6646" y="1394"/>
                  </a:lnTo>
                  <a:cubicBezTo>
                    <a:pt x="6646" y="1001"/>
                    <a:pt x="6962" y="685"/>
                    <a:pt x="7354" y="685"/>
                  </a:cubicBezTo>
                  <a:lnTo>
                    <a:pt x="12639" y="685"/>
                  </a:lnTo>
                  <a:lnTo>
                    <a:pt x="12639" y="1"/>
                  </a:lnTo>
                  <a:lnTo>
                    <a:pt x="7479" y="1"/>
                  </a:lnTo>
                  <a:cubicBezTo>
                    <a:pt x="7018" y="1"/>
                    <a:pt x="6605" y="208"/>
                    <a:pt x="6326" y="531"/>
                  </a:cubicBezTo>
                  <a:cubicBezTo>
                    <a:pt x="6047" y="208"/>
                    <a:pt x="5634"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8"/>
            <p:cNvSpPr/>
            <p:nvPr/>
          </p:nvSpPr>
          <p:spPr>
            <a:xfrm>
              <a:off x="2957850" y="578650"/>
              <a:ext cx="316000" cy="36250"/>
            </a:xfrm>
            <a:custGeom>
              <a:rect b="b" l="l" r="r" t="t"/>
              <a:pathLst>
                <a:path extrusionOk="0" h="1450" w="12640">
                  <a:moveTo>
                    <a:pt x="1" y="0"/>
                  </a:moveTo>
                  <a:lnTo>
                    <a:pt x="1" y="741"/>
                  </a:lnTo>
                  <a:lnTo>
                    <a:pt x="4521" y="741"/>
                  </a:lnTo>
                  <a:lnTo>
                    <a:pt x="4521" y="1449"/>
                  </a:lnTo>
                  <a:lnTo>
                    <a:pt x="8103" y="1449"/>
                  </a:lnTo>
                  <a:lnTo>
                    <a:pt x="8103" y="741"/>
                  </a:lnTo>
                  <a:lnTo>
                    <a:pt x="12639" y="741"/>
                  </a:lnTo>
                  <a:lnTo>
                    <a:pt x="12639" y="0"/>
                  </a:lnTo>
                  <a:lnTo>
                    <a:pt x="7362" y="0"/>
                  </a:lnTo>
                  <a:lnTo>
                    <a:pt x="7362" y="704"/>
                  </a:lnTo>
                  <a:lnTo>
                    <a:pt x="5262" y="704"/>
                  </a:lnTo>
                  <a:lnTo>
                    <a:pt x="5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48"/>
          <p:cNvGrpSpPr/>
          <p:nvPr/>
        </p:nvGrpSpPr>
        <p:grpSpPr>
          <a:xfrm>
            <a:off x="6871133" y="1405878"/>
            <a:ext cx="343090" cy="343226"/>
            <a:chOff x="5056000" y="253200"/>
            <a:chExt cx="315950" cy="316075"/>
          </a:xfrm>
        </p:grpSpPr>
        <p:sp>
          <p:nvSpPr>
            <p:cNvPr id="806" name="Google Shape;806;p48"/>
            <p:cNvSpPr/>
            <p:nvPr/>
          </p:nvSpPr>
          <p:spPr>
            <a:xfrm>
              <a:off x="5160300" y="428525"/>
              <a:ext cx="107350" cy="59600"/>
            </a:xfrm>
            <a:custGeom>
              <a:rect b="b" l="l" r="r" t="t"/>
              <a:pathLst>
                <a:path extrusionOk="0" h="2384" w="4294">
                  <a:moveTo>
                    <a:pt x="777" y="0"/>
                  </a:moveTo>
                  <a:lnTo>
                    <a:pt x="0" y="2064"/>
                  </a:lnTo>
                  <a:lnTo>
                    <a:pt x="1000" y="2064"/>
                  </a:lnTo>
                  <a:cubicBezTo>
                    <a:pt x="1409" y="2064"/>
                    <a:pt x="1809" y="2177"/>
                    <a:pt x="2153" y="2384"/>
                  </a:cubicBezTo>
                  <a:cubicBezTo>
                    <a:pt x="2496" y="2177"/>
                    <a:pt x="2897" y="2064"/>
                    <a:pt x="3306" y="2064"/>
                  </a:cubicBezTo>
                  <a:lnTo>
                    <a:pt x="4293" y="2064"/>
                  </a:lnTo>
                  <a:lnTo>
                    <a:pt x="3516" y="0"/>
                  </a:lnTo>
                  <a:cubicBezTo>
                    <a:pt x="3079" y="69"/>
                    <a:pt x="2618" y="113"/>
                    <a:pt x="2137" y="113"/>
                  </a:cubicBezTo>
                  <a:cubicBezTo>
                    <a:pt x="1671" y="113"/>
                    <a:pt x="1214" y="69"/>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8"/>
            <p:cNvSpPr/>
            <p:nvPr/>
          </p:nvSpPr>
          <p:spPr>
            <a:xfrm>
              <a:off x="5089575" y="410700"/>
              <a:ext cx="45725" cy="41625"/>
            </a:xfrm>
            <a:custGeom>
              <a:rect b="b" l="l" r="r" t="t"/>
              <a:pathLst>
                <a:path extrusionOk="0" h="1665" w="1829">
                  <a:moveTo>
                    <a:pt x="1130" y="0"/>
                  </a:moveTo>
                  <a:lnTo>
                    <a:pt x="620" y="923"/>
                  </a:lnTo>
                  <a:lnTo>
                    <a:pt x="0" y="923"/>
                  </a:lnTo>
                  <a:lnTo>
                    <a:pt x="0" y="1664"/>
                  </a:lnTo>
                  <a:lnTo>
                    <a:pt x="1057" y="1664"/>
                  </a:lnTo>
                  <a:lnTo>
                    <a:pt x="1829" y="264"/>
                  </a:lnTo>
                  <a:cubicBezTo>
                    <a:pt x="1567" y="175"/>
                    <a:pt x="1328" y="86"/>
                    <a:pt x="1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8"/>
            <p:cNvSpPr/>
            <p:nvPr/>
          </p:nvSpPr>
          <p:spPr>
            <a:xfrm>
              <a:off x="5291900" y="410925"/>
              <a:ext cx="46275" cy="41400"/>
            </a:xfrm>
            <a:custGeom>
              <a:rect b="b" l="l" r="r" t="t"/>
              <a:pathLst>
                <a:path extrusionOk="0" h="1656" w="1851">
                  <a:moveTo>
                    <a:pt x="701" y="0"/>
                  </a:moveTo>
                  <a:cubicBezTo>
                    <a:pt x="502" y="85"/>
                    <a:pt x="263" y="174"/>
                    <a:pt x="0" y="263"/>
                  </a:cubicBezTo>
                  <a:lnTo>
                    <a:pt x="769" y="1655"/>
                  </a:lnTo>
                  <a:lnTo>
                    <a:pt x="1850" y="1655"/>
                  </a:lnTo>
                  <a:lnTo>
                    <a:pt x="1850" y="914"/>
                  </a:lnTo>
                  <a:lnTo>
                    <a:pt x="1207" y="914"/>
                  </a:lnTo>
                  <a:lnTo>
                    <a:pt x="7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8"/>
            <p:cNvSpPr/>
            <p:nvPr/>
          </p:nvSpPr>
          <p:spPr>
            <a:xfrm>
              <a:off x="5156150" y="253200"/>
              <a:ext cx="115550" cy="70625"/>
            </a:xfrm>
            <a:custGeom>
              <a:rect b="b" l="l" r="r" t="t"/>
              <a:pathLst>
                <a:path extrusionOk="0" h="2825" w="4622">
                  <a:moveTo>
                    <a:pt x="1943" y="0"/>
                  </a:moveTo>
                  <a:lnTo>
                    <a:pt x="1943" y="749"/>
                  </a:lnTo>
                  <a:cubicBezTo>
                    <a:pt x="906" y="915"/>
                    <a:pt x="97" y="1769"/>
                    <a:pt x="0" y="2824"/>
                  </a:cubicBezTo>
                  <a:lnTo>
                    <a:pt x="4621" y="2824"/>
                  </a:lnTo>
                  <a:cubicBezTo>
                    <a:pt x="4524" y="1769"/>
                    <a:pt x="3715" y="919"/>
                    <a:pt x="2683" y="749"/>
                  </a:cubicBezTo>
                  <a:lnTo>
                    <a:pt x="26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8"/>
            <p:cNvSpPr/>
            <p:nvPr/>
          </p:nvSpPr>
          <p:spPr>
            <a:xfrm>
              <a:off x="5120025" y="342325"/>
              <a:ext cx="187475" cy="20250"/>
            </a:xfrm>
            <a:custGeom>
              <a:rect b="b" l="l" r="r" t="t"/>
              <a:pathLst>
                <a:path extrusionOk="0" h="810" w="7499">
                  <a:moveTo>
                    <a:pt x="1072" y="0"/>
                  </a:moveTo>
                  <a:lnTo>
                    <a:pt x="0" y="809"/>
                  </a:lnTo>
                  <a:lnTo>
                    <a:pt x="7499" y="809"/>
                  </a:lnTo>
                  <a:lnTo>
                    <a:pt x="64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8"/>
            <p:cNvSpPr/>
            <p:nvPr/>
          </p:nvSpPr>
          <p:spPr>
            <a:xfrm>
              <a:off x="5098075" y="381075"/>
              <a:ext cx="231375" cy="32400"/>
            </a:xfrm>
            <a:custGeom>
              <a:rect b="b" l="l" r="r" t="t"/>
              <a:pathLst>
                <a:path extrusionOk="0" h="1296" w="9255">
                  <a:moveTo>
                    <a:pt x="0" y="1"/>
                  </a:moveTo>
                  <a:lnTo>
                    <a:pt x="401" y="219"/>
                  </a:lnTo>
                  <a:cubicBezTo>
                    <a:pt x="482" y="263"/>
                    <a:pt x="2424" y="1295"/>
                    <a:pt x="4626" y="1295"/>
                  </a:cubicBezTo>
                  <a:cubicBezTo>
                    <a:pt x="6831" y="1295"/>
                    <a:pt x="8773" y="263"/>
                    <a:pt x="8855" y="219"/>
                  </a:cubicBezTo>
                  <a:lnTo>
                    <a:pt x="92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8"/>
            <p:cNvSpPr/>
            <p:nvPr/>
          </p:nvSpPr>
          <p:spPr>
            <a:xfrm>
              <a:off x="5056000" y="498000"/>
              <a:ext cx="315950" cy="34850"/>
            </a:xfrm>
            <a:custGeom>
              <a:rect b="b" l="l" r="r" t="t"/>
              <a:pathLst>
                <a:path extrusionOk="0" h="1394" w="12638">
                  <a:moveTo>
                    <a:pt x="0" y="1"/>
                  </a:moveTo>
                  <a:lnTo>
                    <a:pt x="0" y="685"/>
                  </a:lnTo>
                  <a:lnTo>
                    <a:pt x="5269" y="685"/>
                  </a:lnTo>
                  <a:cubicBezTo>
                    <a:pt x="5661" y="685"/>
                    <a:pt x="5977" y="1000"/>
                    <a:pt x="5977" y="1394"/>
                  </a:cubicBezTo>
                  <a:lnTo>
                    <a:pt x="6644" y="1394"/>
                  </a:lnTo>
                  <a:cubicBezTo>
                    <a:pt x="6644" y="1000"/>
                    <a:pt x="6965" y="685"/>
                    <a:pt x="7353" y="685"/>
                  </a:cubicBezTo>
                  <a:lnTo>
                    <a:pt x="12637" y="685"/>
                  </a:lnTo>
                  <a:lnTo>
                    <a:pt x="12637" y="1"/>
                  </a:lnTo>
                  <a:lnTo>
                    <a:pt x="7478" y="1"/>
                  </a:lnTo>
                  <a:cubicBezTo>
                    <a:pt x="7017" y="1"/>
                    <a:pt x="6604" y="208"/>
                    <a:pt x="6325" y="531"/>
                  </a:cubicBezTo>
                  <a:cubicBezTo>
                    <a:pt x="6046" y="208"/>
                    <a:pt x="5633"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8"/>
            <p:cNvSpPr/>
            <p:nvPr/>
          </p:nvSpPr>
          <p:spPr>
            <a:xfrm>
              <a:off x="5056000" y="533025"/>
              <a:ext cx="315950" cy="36250"/>
            </a:xfrm>
            <a:custGeom>
              <a:rect b="b" l="l" r="r" t="t"/>
              <a:pathLst>
                <a:path extrusionOk="0" h="1450" w="12638">
                  <a:moveTo>
                    <a:pt x="0" y="0"/>
                  </a:moveTo>
                  <a:lnTo>
                    <a:pt x="0" y="740"/>
                  </a:lnTo>
                  <a:lnTo>
                    <a:pt x="4520" y="740"/>
                  </a:lnTo>
                  <a:lnTo>
                    <a:pt x="4520" y="1449"/>
                  </a:lnTo>
                  <a:lnTo>
                    <a:pt x="8101" y="1449"/>
                  </a:lnTo>
                  <a:lnTo>
                    <a:pt x="8101" y="740"/>
                  </a:lnTo>
                  <a:lnTo>
                    <a:pt x="12637" y="740"/>
                  </a:lnTo>
                  <a:lnTo>
                    <a:pt x="12637" y="0"/>
                  </a:lnTo>
                  <a:lnTo>
                    <a:pt x="7361" y="0"/>
                  </a:lnTo>
                  <a:lnTo>
                    <a:pt x="7361" y="708"/>
                  </a:lnTo>
                  <a:lnTo>
                    <a:pt x="5260" y="708"/>
                  </a:lnTo>
                  <a:lnTo>
                    <a:pt x="52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 name="Google Shape;814;p48"/>
          <p:cNvGrpSpPr/>
          <p:nvPr/>
        </p:nvGrpSpPr>
        <p:grpSpPr>
          <a:xfrm>
            <a:off x="4392257" y="1405864"/>
            <a:ext cx="343117" cy="343253"/>
            <a:chOff x="3657225" y="1591125"/>
            <a:chExt cx="315975" cy="316100"/>
          </a:xfrm>
        </p:grpSpPr>
        <p:sp>
          <p:nvSpPr>
            <p:cNvPr id="815" name="Google Shape;815;p48"/>
            <p:cNvSpPr/>
            <p:nvPr/>
          </p:nvSpPr>
          <p:spPr>
            <a:xfrm>
              <a:off x="3702550" y="1750775"/>
              <a:ext cx="101000" cy="52925"/>
            </a:xfrm>
            <a:custGeom>
              <a:rect b="b" l="l" r="r" t="t"/>
              <a:pathLst>
                <a:path extrusionOk="0" h="2117" w="4040">
                  <a:moveTo>
                    <a:pt x="1" y="1"/>
                  </a:moveTo>
                  <a:cubicBezTo>
                    <a:pt x="216" y="341"/>
                    <a:pt x="475" y="652"/>
                    <a:pt x="778" y="927"/>
                  </a:cubicBezTo>
                  <a:cubicBezTo>
                    <a:pt x="1624" y="1696"/>
                    <a:pt x="2720" y="2117"/>
                    <a:pt x="3865" y="2117"/>
                  </a:cubicBezTo>
                  <a:lnTo>
                    <a:pt x="4039" y="2117"/>
                  </a:lnTo>
                  <a:cubicBezTo>
                    <a:pt x="3716" y="1717"/>
                    <a:pt x="3522" y="1211"/>
                    <a:pt x="3522" y="656"/>
                  </a:cubicBezTo>
                  <a:lnTo>
                    <a:pt x="3522" y="486"/>
                  </a:lnTo>
                  <a:cubicBezTo>
                    <a:pt x="3202" y="178"/>
                    <a:pt x="2773" y="1"/>
                    <a:pt x="23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8"/>
            <p:cNvSpPr/>
            <p:nvPr/>
          </p:nvSpPr>
          <p:spPr>
            <a:xfrm>
              <a:off x="3684350" y="1591125"/>
              <a:ext cx="260525" cy="215925"/>
            </a:xfrm>
            <a:custGeom>
              <a:rect b="b" l="l" r="r" t="t"/>
              <a:pathLst>
                <a:path extrusionOk="0" h="8637" w="10421">
                  <a:moveTo>
                    <a:pt x="4250" y="1"/>
                  </a:moveTo>
                  <a:lnTo>
                    <a:pt x="4250" y="798"/>
                  </a:lnTo>
                  <a:cubicBezTo>
                    <a:pt x="4250" y="1069"/>
                    <a:pt x="4354" y="1316"/>
                    <a:pt x="4529" y="1495"/>
                  </a:cubicBezTo>
                  <a:cubicBezTo>
                    <a:pt x="4354" y="1676"/>
                    <a:pt x="4250" y="1919"/>
                    <a:pt x="4250" y="2190"/>
                  </a:cubicBezTo>
                  <a:lnTo>
                    <a:pt x="4250" y="2987"/>
                  </a:lnTo>
                  <a:lnTo>
                    <a:pt x="5006" y="2987"/>
                  </a:lnTo>
                  <a:cubicBezTo>
                    <a:pt x="5690" y="2987"/>
                    <a:pt x="6265" y="2506"/>
                    <a:pt x="6407" y="1867"/>
                  </a:cubicBezTo>
                  <a:lnTo>
                    <a:pt x="6657" y="1867"/>
                  </a:lnTo>
                  <a:cubicBezTo>
                    <a:pt x="7195" y="1915"/>
                    <a:pt x="7617" y="2369"/>
                    <a:pt x="7617" y="2918"/>
                  </a:cubicBezTo>
                  <a:cubicBezTo>
                    <a:pt x="7617" y="3501"/>
                    <a:pt x="7143" y="3975"/>
                    <a:pt x="6560" y="3975"/>
                  </a:cubicBezTo>
                  <a:lnTo>
                    <a:pt x="0" y="3975"/>
                  </a:lnTo>
                  <a:lnTo>
                    <a:pt x="37" y="4379"/>
                  </a:lnTo>
                  <a:cubicBezTo>
                    <a:pt x="81" y="4816"/>
                    <a:pt x="187" y="5245"/>
                    <a:pt x="348" y="5647"/>
                  </a:cubicBezTo>
                  <a:lnTo>
                    <a:pt x="3052" y="5647"/>
                  </a:lnTo>
                  <a:cubicBezTo>
                    <a:pt x="3760" y="5647"/>
                    <a:pt x="4436" y="5953"/>
                    <a:pt x="4901" y="6484"/>
                  </a:cubicBezTo>
                  <a:lnTo>
                    <a:pt x="4966" y="6557"/>
                  </a:lnTo>
                  <a:lnTo>
                    <a:pt x="4966" y="6885"/>
                  </a:lnTo>
                  <a:lnTo>
                    <a:pt x="4966" y="7042"/>
                  </a:lnTo>
                  <a:cubicBezTo>
                    <a:pt x="4966" y="7920"/>
                    <a:pt x="5678" y="8637"/>
                    <a:pt x="6556" y="8637"/>
                  </a:cubicBezTo>
                  <a:lnTo>
                    <a:pt x="7701" y="8637"/>
                  </a:lnTo>
                  <a:lnTo>
                    <a:pt x="7701" y="8280"/>
                  </a:lnTo>
                  <a:cubicBezTo>
                    <a:pt x="7701" y="7399"/>
                    <a:pt x="6989" y="6686"/>
                    <a:pt x="6111" y="6686"/>
                  </a:cubicBezTo>
                  <a:lnTo>
                    <a:pt x="6078" y="6686"/>
                  </a:lnTo>
                  <a:lnTo>
                    <a:pt x="6078" y="5970"/>
                  </a:lnTo>
                  <a:lnTo>
                    <a:pt x="6111" y="5970"/>
                  </a:lnTo>
                  <a:cubicBezTo>
                    <a:pt x="7305" y="5970"/>
                    <a:pt x="8293" y="6885"/>
                    <a:pt x="8409" y="8045"/>
                  </a:cubicBezTo>
                  <a:cubicBezTo>
                    <a:pt x="8831" y="7836"/>
                    <a:pt x="9215" y="7536"/>
                    <a:pt x="9531" y="7171"/>
                  </a:cubicBezTo>
                  <a:cubicBezTo>
                    <a:pt x="10105" y="6508"/>
                    <a:pt x="10421" y="5658"/>
                    <a:pt x="10421" y="4780"/>
                  </a:cubicBezTo>
                  <a:cubicBezTo>
                    <a:pt x="10421" y="2765"/>
                    <a:pt x="8782" y="1126"/>
                    <a:pt x="6767" y="1126"/>
                  </a:cubicBezTo>
                  <a:lnTo>
                    <a:pt x="6407" y="1122"/>
                  </a:lnTo>
                  <a:cubicBezTo>
                    <a:pt x="6261" y="479"/>
                    <a:pt x="5690" y="1"/>
                    <a:pt x="50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8"/>
            <p:cNvSpPr/>
            <p:nvPr/>
          </p:nvSpPr>
          <p:spPr>
            <a:xfrm>
              <a:off x="3679900" y="1618775"/>
              <a:ext cx="82575" cy="52225"/>
            </a:xfrm>
            <a:custGeom>
              <a:rect b="b" l="l" r="r" t="t"/>
              <a:pathLst>
                <a:path extrusionOk="0" h="2089" w="3303">
                  <a:moveTo>
                    <a:pt x="1008" y="0"/>
                  </a:moveTo>
                  <a:cubicBezTo>
                    <a:pt x="453" y="0"/>
                    <a:pt x="1" y="453"/>
                    <a:pt x="1" y="1007"/>
                  </a:cubicBezTo>
                  <a:lnTo>
                    <a:pt x="1" y="1205"/>
                  </a:lnTo>
                  <a:lnTo>
                    <a:pt x="741" y="1205"/>
                  </a:lnTo>
                  <a:lnTo>
                    <a:pt x="741" y="1007"/>
                  </a:lnTo>
                  <a:cubicBezTo>
                    <a:pt x="741" y="862"/>
                    <a:pt x="862" y="740"/>
                    <a:pt x="1008" y="740"/>
                  </a:cubicBezTo>
                  <a:cubicBezTo>
                    <a:pt x="1157" y="740"/>
                    <a:pt x="1279" y="862"/>
                    <a:pt x="1279" y="1007"/>
                  </a:cubicBezTo>
                  <a:lnTo>
                    <a:pt x="1279" y="2088"/>
                  </a:lnTo>
                  <a:lnTo>
                    <a:pt x="2020" y="2088"/>
                  </a:lnTo>
                  <a:lnTo>
                    <a:pt x="2020" y="1007"/>
                  </a:lnTo>
                  <a:cubicBezTo>
                    <a:pt x="2020" y="862"/>
                    <a:pt x="2141" y="740"/>
                    <a:pt x="2291" y="740"/>
                  </a:cubicBezTo>
                  <a:cubicBezTo>
                    <a:pt x="2440" y="740"/>
                    <a:pt x="2562" y="862"/>
                    <a:pt x="2562" y="1007"/>
                  </a:cubicBezTo>
                  <a:lnTo>
                    <a:pt x="2562" y="1205"/>
                  </a:lnTo>
                  <a:lnTo>
                    <a:pt x="3303" y="1205"/>
                  </a:lnTo>
                  <a:lnTo>
                    <a:pt x="3303" y="1007"/>
                  </a:lnTo>
                  <a:cubicBezTo>
                    <a:pt x="3303" y="453"/>
                    <a:pt x="2849" y="0"/>
                    <a:pt x="2291" y="0"/>
                  </a:cubicBezTo>
                  <a:cubicBezTo>
                    <a:pt x="2048" y="0"/>
                    <a:pt x="1826" y="85"/>
                    <a:pt x="1652" y="226"/>
                  </a:cubicBezTo>
                  <a:cubicBezTo>
                    <a:pt x="1478" y="85"/>
                    <a:pt x="1251" y="0"/>
                    <a:pt x="10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3657225" y="1835950"/>
              <a:ext cx="315975" cy="34850"/>
            </a:xfrm>
            <a:custGeom>
              <a:rect b="b" l="l" r="r" t="t"/>
              <a:pathLst>
                <a:path extrusionOk="0" h="1394" w="12639">
                  <a:moveTo>
                    <a:pt x="1" y="1"/>
                  </a:moveTo>
                  <a:lnTo>
                    <a:pt x="1" y="685"/>
                  </a:lnTo>
                  <a:lnTo>
                    <a:pt x="5269" y="685"/>
                  </a:lnTo>
                  <a:cubicBezTo>
                    <a:pt x="5663" y="685"/>
                    <a:pt x="5978" y="1001"/>
                    <a:pt x="5978" y="1393"/>
                  </a:cubicBezTo>
                  <a:lnTo>
                    <a:pt x="6646" y="1393"/>
                  </a:lnTo>
                  <a:cubicBezTo>
                    <a:pt x="6646" y="1001"/>
                    <a:pt x="6961" y="685"/>
                    <a:pt x="7354" y="685"/>
                  </a:cubicBezTo>
                  <a:lnTo>
                    <a:pt x="12639" y="685"/>
                  </a:lnTo>
                  <a:lnTo>
                    <a:pt x="12639" y="1"/>
                  </a:lnTo>
                  <a:lnTo>
                    <a:pt x="7479" y="1"/>
                  </a:lnTo>
                  <a:cubicBezTo>
                    <a:pt x="7018" y="1"/>
                    <a:pt x="6605" y="207"/>
                    <a:pt x="6326" y="531"/>
                  </a:cubicBezTo>
                  <a:cubicBezTo>
                    <a:pt x="6046" y="207"/>
                    <a:pt x="5634"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3657225" y="1870975"/>
              <a:ext cx="315975" cy="36250"/>
            </a:xfrm>
            <a:custGeom>
              <a:rect b="b" l="l" r="r" t="t"/>
              <a:pathLst>
                <a:path extrusionOk="0" h="1450" w="12639">
                  <a:moveTo>
                    <a:pt x="1" y="0"/>
                  </a:moveTo>
                  <a:lnTo>
                    <a:pt x="1" y="741"/>
                  </a:lnTo>
                  <a:lnTo>
                    <a:pt x="4522" y="741"/>
                  </a:lnTo>
                  <a:lnTo>
                    <a:pt x="4522" y="1449"/>
                  </a:lnTo>
                  <a:lnTo>
                    <a:pt x="8102" y="1449"/>
                  </a:lnTo>
                  <a:lnTo>
                    <a:pt x="8102" y="741"/>
                  </a:lnTo>
                  <a:lnTo>
                    <a:pt x="12639" y="741"/>
                  </a:lnTo>
                  <a:lnTo>
                    <a:pt x="12639" y="0"/>
                  </a:lnTo>
                  <a:lnTo>
                    <a:pt x="7362" y="0"/>
                  </a:lnTo>
                  <a:lnTo>
                    <a:pt x="7362" y="708"/>
                  </a:lnTo>
                  <a:lnTo>
                    <a:pt x="5262" y="708"/>
                  </a:lnTo>
                  <a:lnTo>
                    <a:pt x="5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 name="Google Shape;820;p48"/>
          <p:cNvGrpSpPr/>
          <p:nvPr/>
        </p:nvGrpSpPr>
        <p:grpSpPr>
          <a:xfrm>
            <a:off x="1929726" y="3222224"/>
            <a:ext cx="343253" cy="343009"/>
            <a:chOff x="3726925" y="4340075"/>
            <a:chExt cx="316100" cy="315875"/>
          </a:xfrm>
        </p:grpSpPr>
        <p:sp>
          <p:nvSpPr>
            <p:cNvPr id="821" name="Google Shape;821;p48"/>
            <p:cNvSpPr/>
            <p:nvPr/>
          </p:nvSpPr>
          <p:spPr>
            <a:xfrm>
              <a:off x="3726925" y="4584700"/>
              <a:ext cx="316100" cy="34825"/>
            </a:xfrm>
            <a:custGeom>
              <a:rect b="b" l="l" r="r" t="t"/>
              <a:pathLst>
                <a:path extrusionOk="0" h="1393" w="12644">
                  <a:moveTo>
                    <a:pt x="1" y="1"/>
                  </a:moveTo>
                  <a:lnTo>
                    <a:pt x="1" y="684"/>
                  </a:lnTo>
                  <a:lnTo>
                    <a:pt x="5274" y="684"/>
                  </a:lnTo>
                  <a:cubicBezTo>
                    <a:pt x="5662" y="684"/>
                    <a:pt x="5978" y="1000"/>
                    <a:pt x="5978" y="1392"/>
                  </a:cubicBezTo>
                  <a:lnTo>
                    <a:pt x="6650" y="1392"/>
                  </a:lnTo>
                  <a:cubicBezTo>
                    <a:pt x="6650" y="1000"/>
                    <a:pt x="6966" y="684"/>
                    <a:pt x="7354" y="684"/>
                  </a:cubicBezTo>
                  <a:lnTo>
                    <a:pt x="12643" y="684"/>
                  </a:lnTo>
                  <a:lnTo>
                    <a:pt x="12643" y="1"/>
                  </a:lnTo>
                  <a:lnTo>
                    <a:pt x="7483" y="1"/>
                  </a:lnTo>
                  <a:cubicBezTo>
                    <a:pt x="7022" y="1"/>
                    <a:pt x="6609" y="207"/>
                    <a:pt x="6326" y="531"/>
                  </a:cubicBezTo>
                  <a:cubicBezTo>
                    <a:pt x="6047" y="207"/>
                    <a:pt x="5634"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8"/>
            <p:cNvSpPr/>
            <p:nvPr/>
          </p:nvSpPr>
          <p:spPr>
            <a:xfrm>
              <a:off x="3818400" y="4503875"/>
              <a:ext cx="35525" cy="26825"/>
            </a:xfrm>
            <a:custGeom>
              <a:rect b="b" l="l" r="r" t="t"/>
              <a:pathLst>
                <a:path extrusionOk="0" h="1073" w="1421">
                  <a:moveTo>
                    <a:pt x="191" y="1"/>
                  </a:moveTo>
                  <a:lnTo>
                    <a:pt x="1" y="1073"/>
                  </a:lnTo>
                  <a:lnTo>
                    <a:pt x="1420" y="1073"/>
                  </a:lnTo>
                  <a:lnTo>
                    <a:pt x="14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8"/>
            <p:cNvSpPr/>
            <p:nvPr/>
          </p:nvSpPr>
          <p:spPr>
            <a:xfrm>
              <a:off x="3872425" y="4503875"/>
              <a:ext cx="25200" cy="26825"/>
            </a:xfrm>
            <a:custGeom>
              <a:rect b="b" l="l" r="r" t="t"/>
              <a:pathLst>
                <a:path extrusionOk="0" h="1073" w="1008">
                  <a:moveTo>
                    <a:pt x="0" y="1"/>
                  </a:moveTo>
                  <a:lnTo>
                    <a:pt x="0" y="1073"/>
                  </a:lnTo>
                  <a:lnTo>
                    <a:pt x="1008" y="1073"/>
                  </a:lnTo>
                  <a:lnTo>
                    <a:pt x="10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8"/>
            <p:cNvSpPr/>
            <p:nvPr/>
          </p:nvSpPr>
          <p:spPr>
            <a:xfrm>
              <a:off x="3916125" y="4503875"/>
              <a:ext cx="35650" cy="26825"/>
            </a:xfrm>
            <a:custGeom>
              <a:rect b="b" l="l" r="r" t="t"/>
              <a:pathLst>
                <a:path extrusionOk="0" h="1073" w="1426">
                  <a:moveTo>
                    <a:pt x="1" y="1"/>
                  </a:moveTo>
                  <a:lnTo>
                    <a:pt x="1" y="1073"/>
                  </a:lnTo>
                  <a:lnTo>
                    <a:pt x="1425" y="1073"/>
                  </a:lnTo>
                  <a:lnTo>
                    <a:pt x="12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3768300" y="4511150"/>
              <a:ext cx="233450" cy="55975"/>
            </a:xfrm>
            <a:custGeom>
              <a:rect b="b" l="l" r="r" t="t"/>
              <a:pathLst>
                <a:path extrusionOk="0" h="2239" w="9338">
                  <a:moveTo>
                    <a:pt x="1118" y="1"/>
                  </a:moveTo>
                  <a:cubicBezTo>
                    <a:pt x="499" y="1"/>
                    <a:pt x="1" y="502"/>
                    <a:pt x="1" y="1118"/>
                  </a:cubicBezTo>
                  <a:cubicBezTo>
                    <a:pt x="1" y="1736"/>
                    <a:pt x="499" y="2239"/>
                    <a:pt x="1118" y="2239"/>
                  </a:cubicBezTo>
                  <a:lnTo>
                    <a:pt x="8216" y="2239"/>
                  </a:lnTo>
                  <a:cubicBezTo>
                    <a:pt x="8835" y="2239"/>
                    <a:pt x="9337" y="1736"/>
                    <a:pt x="9337" y="1118"/>
                  </a:cubicBezTo>
                  <a:cubicBezTo>
                    <a:pt x="9337" y="502"/>
                    <a:pt x="8835" y="1"/>
                    <a:pt x="8216" y="1"/>
                  </a:cubicBezTo>
                  <a:lnTo>
                    <a:pt x="8144" y="1"/>
                  </a:lnTo>
                  <a:lnTo>
                    <a:pt x="8144" y="741"/>
                  </a:lnTo>
                  <a:lnTo>
                    <a:pt x="8216" y="741"/>
                  </a:lnTo>
                  <a:cubicBezTo>
                    <a:pt x="8426" y="741"/>
                    <a:pt x="8596" y="911"/>
                    <a:pt x="8596" y="1118"/>
                  </a:cubicBezTo>
                  <a:cubicBezTo>
                    <a:pt x="8596" y="1328"/>
                    <a:pt x="8426" y="1498"/>
                    <a:pt x="8216" y="1498"/>
                  </a:cubicBezTo>
                  <a:lnTo>
                    <a:pt x="1118" y="1498"/>
                  </a:lnTo>
                  <a:cubicBezTo>
                    <a:pt x="908" y="1498"/>
                    <a:pt x="742" y="1328"/>
                    <a:pt x="742" y="1118"/>
                  </a:cubicBezTo>
                  <a:cubicBezTo>
                    <a:pt x="742" y="911"/>
                    <a:pt x="908" y="741"/>
                    <a:pt x="1118" y="741"/>
                  </a:cubicBezTo>
                  <a:lnTo>
                    <a:pt x="1191" y="741"/>
                  </a:lnTo>
                  <a:lnTo>
                    <a:pt x="1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8"/>
            <p:cNvSpPr/>
            <p:nvPr/>
          </p:nvSpPr>
          <p:spPr>
            <a:xfrm>
              <a:off x="3726925" y="4619700"/>
              <a:ext cx="316100" cy="36250"/>
            </a:xfrm>
            <a:custGeom>
              <a:rect b="b" l="l" r="r" t="t"/>
              <a:pathLst>
                <a:path extrusionOk="0" h="1450" w="12644">
                  <a:moveTo>
                    <a:pt x="1" y="0"/>
                  </a:moveTo>
                  <a:lnTo>
                    <a:pt x="1" y="741"/>
                  </a:lnTo>
                  <a:lnTo>
                    <a:pt x="4526" y="741"/>
                  </a:lnTo>
                  <a:lnTo>
                    <a:pt x="4526" y="1449"/>
                  </a:lnTo>
                  <a:lnTo>
                    <a:pt x="8107" y="1449"/>
                  </a:lnTo>
                  <a:lnTo>
                    <a:pt x="8107" y="741"/>
                  </a:lnTo>
                  <a:lnTo>
                    <a:pt x="12643" y="741"/>
                  </a:lnTo>
                  <a:lnTo>
                    <a:pt x="12643" y="0"/>
                  </a:lnTo>
                  <a:lnTo>
                    <a:pt x="7367" y="0"/>
                  </a:lnTo>
                  <a:lnTo>
                    <a:pt x="7367" y="709"/>
                  </a:lnTo>
                  <a:lnTo>
                    <a:pt x="5266" y="709"/>
                  </a:lnTo>
                  <a:lnTo>
                    <a:pt x="52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8"/>
            <p:cNvSpPr/>
            <p:nvPr/>
          </p:nvSpPr>
          <p:spPr>
            <a:xfrm>
              <a:off x="3825375" y="4340075"/>
              <a:ext cx="167075" cy="145500"/>
            </a:xfrm>
            <a:custGeom>
              <a:rect b="b" l="l" r="r" t="t"/>
              <a:pathLst>
                <a:path extrusionOk="0" h="5820" w="6683">
                  <a:moveTo>
                    <a:pt x="4832" y="1"/>
                  </a:moveTo>
                  <a:cubicBezTo>
                    <a:pt x="3748" y="1"/>
                    <a:pt x="2695" y="385"/>
                    <a:pt x="1870" y="1089"/>
                  </a:cubicBezTo>
                  <a:cubicBezTo>
                    <a:pt x="1044" y="1789"/>
                    <a:pt x="495" y="2769"/>
                    <a:pt x="321" y="3837"/>
                  </a:cubicBezTo>
                  <a:lnTo>
                    <a:pt x="0" y="5819"/>
                  </a:lnTo>
                  <a:lnTo>
                    <a:pt x="4675" y="5819"/>
                  </a:lnTo>
                  <a:lnTo>
                    <a:pt x="4274" y="3634"/>
                  </a:lnTo>
                  <a:cubicBezTo>
                    <a:pt x="4141" y="2918"/>
                    <a:pt x="4331" y="2186"/>
                    <a:pt x="4800" y="1624"/>
                  </a:cubicBezTo>
                  <a:cubicBezTo>
                    <a:pt x="5265" y="1060"/>
                    <a:pt x="5954" y="741"/>
                    <a:pt x="6682" y="741"/>
                  </a:cubicBezTo>
                  <a:lnTo>
                    <a:pt x="66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 name="Google Shape;828;p48"/>
          <p:cNvGrpSpPr/>
          <p:nvPr/>
        </p:nvGrpSpPr>
        <p:grpSpPr>
          <a:xfrm>
            <a:off x="6871065" y="3222115"/>
            <a:ext cx="343226" cy="343226"/>
            <a:chOff x="5785700" y="2351300"/>
            <a:chExt cx="316075" cy="316075"/>
          </a:xfrm>
        </p:grpSpPr>
        <p:sp>
          <p:nvSpPr>
            <p:cNvPr id="829" name="Google Shape;829;p48"/>
            <p:cNvSpPr/>
            <p:nvPr/>
          </p:nvSpPr>
          <p:spPr>
            <a:xfrm>
              <a:off x="5785700" y="2596150"/>
              <a:ext cx="316075" cy="34825"/>
            </a:xfrm>
            <a:custGeom>
              <a:rect b="b" l="l" r="r" t="t"/>
              <a:pathLst>
                <a:path extrusionOk="0" h="1393" w="12643">
                  <a:moveTo>
                    <a:pt x="1" y="0"/>
                  </a:moveTo>
                  <a:lnTo>
                    <a:pt x="1" y="684"/>
                  </a:lnTo>
                  <a:lnTo>
                    <a:pt x="5273" y="684"/>
                  </a:lnTo>
                  <a:cubicBezTo>
                    <a:pt x="5662" y="684"/>
                    <a:pt x="5981" y="1000"/>
                    <a:pt x="5981" y="1392"/>
                  </a:cubicBezTo>
                  <a:lnTo>
                    <a:pt x="6650" y="1392"/>
                  </a:lnTo>
                  <a:cubicBezTo>
                    <a:pt x="6650" y="1000"/>
                    <a:pt x="6965" y="684"/>
                    <a:pt x="7358" y="684"/>
                  </a:cubicBezTo>
                  <a:lnTo>
                    <a:pt x="12643" y="684"/>
                  </a:lnTo>
                  <a:lnTo>
                    <a:pt x="12643" y="0"/>
                  </a:lnTo>
                  <a:lnTo>
                    <a:pt x="7483" y="0"/>
                  </a:lnTo>
                  <a:cubicBezTo>
                    <a:pt x="7022" y="0"/>
                    <a:pt x="6601" y="206"/>
                    <a:pt x="6321" y="526"/>
                  </a:cubicBezTo>
                  <a:cubicBezTo>
                    <a:pt x="6043" y="206"/>
                    <a:pt x="5634"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5785700" y="2631125"/>
              <a:ext cx="316075" cy="36250"/>
            </a:xfrm>
            <a:custGeom>
              <a:rect b="b" l="l" r="r" t="t"/>
              <a:pathLst>
                <a:path extrusionOk="0" h="1450" w="12643">
                  <a:moveTo>
                    <a:pt x="1" y="1"/>
                  </a:moveTo>
                  <a:lnTo>
                    <a:pt x="1" y="742"/>
                  </a:lnTo>
                  <a:lnTo>
                    <a:pt x="4525" y="742"/>
                  </a:lnTo>
                  <a:lnTo>
                    <a:pt x="4525" y="1450"/>
                  </a:lnTo>
                  <a:lnTo>
                    <a:pt x="8106" y="1450"/>
                  </a:lnTo>
                  <a:lnTo>
                    <a:pt x="8106" y="742"/>
                  </a:lnTo>
                  <a:lnTo>
                    <a:pt x="12643" y="742"/>
                  </a:lnTo>
                  <a:lnTo>
                    <a:pt x="12643" y="1"/>
                  </a:lnTo>
                  <a:lnTo>
                    <a:pt x="7365" y="1"/>
                  </a:lnTo>
                  <a:lnTo>
                    <a:pt x="7365" y="710"/>
                  </a:lnTo>
                  <a:lnTo>
                    <a:pt x="5266" y="710"/>
                  </a:lnTo>
                  <a:lnTo>
                    <a:pt x="52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5866625" y="2442575"/>
              <a:ext cx="146125" cy="143775"/>
            </a:xfrm>
            <a:custGeom>
              <a:rect b="b" l="l" r="r" t="t"/>
              <a:pathLst>
                <a:path extrusionOk="0" h="5751" w="5845">
                  <a:moveTo>
                    <a:pt x="5845" y="0"/>
                  </a:moveTo>
                  <a:cubicBezTo>
                    <a:pt x="5383" y="482"/>
                    <a:pt x="4735" y="781"/>
                    <a:pt x="4016" y="781"/>
                  </a:cubicBezTo>
                  <a:lnTo>
                    <a:pt x="2154" y="781"/>
                  </a:lnTo>
                  <a:cubicBezTo>
                    <a:pt x="1454" y="781"/>
                    <a:pt x="819" y="494"/>
                    <a:pt x="361" y="32"/>
                  </a:cubicBezTo>
                  <a:lnTo>
                    <a:pt x="361" y="65"/>
                  </a:lnTo>
                  <a:cubicBezTo>
                    <a:pt x="361" y="1295"/>
                    <a:pt x="1312" y="2298"/>
                    <a:pt x="2481" y="2298"/>
                  </a:cubicBezTo>
                  <a:lnTo>
                    <a:pt x="2729" y="2298"/>
                  </a:lnTo>
                  <a:lnTo>
                    <a:pt x="2729" y="3994"/>
                  </a:lnTo>
                  <a:cubicBezTo>
                    <a:pt x="2518" y="3464"/>
                    <a:pt x="2004" y="3088"/>
                    <a:pt x="1397" y="3088"/>
                  </a:cubicBezTo>
                  <a:lnTo>
                    <a:pt x="1" y="3088"/>
                  </a:lnTo>
                  <a:lnTo>
                    <a:pt x="1" y="3372"/>
                  </a:lnTo>
                  <a:cubicBezTo>
                    <a:pt x="1" y="4156"/>
                    <a:pt x="645" y="4799"/>
                    <a:pt x="1429" y="4799"/>
                  </a:cubicBezTo>
                  <a:lnTo>
                    <a:pt x="2729" y="4799"/>
                  </a:lnTo>
                  <a:lnTo>
                    <a:pt x="2729" y="5572"/>
                  </a:lnTo>
                  <a:cubicBezTo>
                    <a:pt x="2854" y="5621"/>
                    <a:pt x="2976" y="5678"/>
                    <a:pt x="3093" y="5751"/>
                  </a:cubicBezTo>
                  <a:cubicBezTo>
                    <a:pt x="3210" y="5678"/>
                    <a:pt x="3340" y="5617"/>
                    <a:pt x="3469" y="5568"/>
                  </a:cubicBezTo>
                  <a:lnTo>
                    <a:pt x="3469" y="2298"/>
                  </a:lnTo>
                  <a:lnTo>
                    <a:pt x="3720" y="2298"/>
                  </a:lnTo>
                  <a:cubicBezTo>
                    <a:pt x="4894" y="2298"/>
                    <a:pt x="5845" y="1295"/>
                    <a:pt x="5845" y="65"/>
                  </a:cubicBezTo>
                  <a:lnTo>
                    <a:pt x="58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5915300" y="2369825"/>
              <a:ext cx="40200" cy="15000"/>
            </a:xfrm>
            <a:custGeom>
              <a:rect b="b" l="l" r="r" t="t"/>
              <a:pathLst>
                <a:path extrusionOk="0" h="600" w="1608">
                  <a:moveTo>
                    <a:pt x="304" y="1"/>
                  </a:moveTo>
                  <a:cubicBezTo>
                    <a:pt x="138" y="1"/>
                    <a:pt x="0" y="134"/>
                    <a:pt x="0" y="300"/>
                  </a:cubicBezTo>
                  <a:cubicBezTo>
                    <a:pt x="0" y="466"/>
                    <a:pt x="138" y="600"/>
                    <a:pt x="304" y="600"/>
                  </a:cubicBezTo>
                  <a:lnTo>
                    <a:pt x="1307" y="600"/>
                  </a:lnTo>
                  <a:cubicBezTo>
                    <a:pt x="1473" y="600"/>
                    <a:pt x="1607" y="466"/>
                    <a:pt x="1607" y="300"/>
                  </a:cubicBezTo>
                  <a:cubicBezTo>
                    <a:pt x="1607" y="134"/>
                    <a:pt x="1473" y="1"/>
                    <a:pt x="1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5947975" y="2351300"/>
              <a:ext cx="64450" cy="92900"/>
            </a:xfrm>
            <a:custGeom>
              <a:rect b="b" l="l" r="r" t="t"/>
              <a:pathLst>
                <a:path extrusionOk="0" h="3716" w="2578">
                  <a:moveTo>
                    <a:pt x="0" y="1"/>
                  </a:moveTo>
                  <a:cubicBezTo>
                    <a:pt x="543" y="1"/>
                    <a:pt x="992" y="418"/>
                    <a:pt x="1040" y="948"/>
                  </a:cubicBezTo>
                  <a:lnTo>
                    <a:pt x="1040" y="2482"/>
                  </a:lnTo>
                  <a:cubicBezTo>
                    <a:pt x="1040" y="2935"/>
                    <a:pt x="891" y="3364"/>
                    <a:pt x="611" y="3716"/>
                  </a:cubicBezTo>
                  <a:lnTo>
                    <a:pt x="762" y="3716"/>
                  </a:lnTo>
                  <a:cubicBezTo>
                    <a:pt x="1765" y="3716"/>
                    <a:pt x="2578" y="2903"/>
                    <a:pt x="2578" y="1903"/>
                  </a:cubicBezTo>
                  <a:lnTo>
                    <a:pt x="2578" y="1814"/>
                  </a:lnTo>
                  <a:cubicBezTo>
                    <a:pt x="2578" y="815"/>
                    <a:pt x="1765" y="1"/>
                    <a:pt x="7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5875125" y="2351300"/>
              <a:ext cx="80475" cy="92900"/>
            </a:xfrm>
            <a:custGeom>
              <a:rect b="b" l="l" r="r" t="t"/>
              <a:pathLst>
                <a:path extrusionOk="0" h="3716" w="3219">
                  <a:moveTo>
                    <a:pt x="1814" y="1"/>
                  </a:moveTo>
                  <a:cubicBezTo>
                    <a:pt x="815" y="1"/>
                    <a:pt x="1" y="815"/>
                    <a:pt x="1" y="1814"/>
                  </a:cubicBezTo>
                  <a:lnTo>
                    <a:pt x="1" y="1903"/>
                  </a:lnTo>
                  <a:cubicBezTo>
                    <a:pt x="1" y="2903"/>
                    <a:pt x="815" y="3716"/>
                    <a:pt x="1814" y="3716"/>
                  </a:cubicBezTo>
                  <a:lnTo>
                    <a:pt x="2122" y="3716"/>
                  </a:lnTo>
                  <a:cubicBezTo>
                    <a:pt x="2401" y="3683"/>
                    <a:pt x="2656" y="3562"/>
                    <a:pt x="2854" y="3360"/>
                  </a:cubicBezTo>
                  <a:cubicBezTo>
                    <a:pt x="3088" y="3125"/>
                    <a:pt x="3218" y="2813"/>
                    <a:pt x="3214" y="2482"/>
                  </a:cubicBezTo>
                  <a:lnTo>
                    <a:pt x="3214" y="2036"/>
                  </a:lnTo>
                  <a:cubicBezTo>
                    <a:pt x="3117" y="2064"/>
                    <a:pt x="3020" y="2081"/>
                    <a:pt x="2914" y="2081"/>
                  </a:cubicBezTo>
                  <a:lnTo>
                    <a:pt x="1911" y="2081"/>
                  </a:lnTo>
                  <a:cubicBezTo>
                    <a:pt x="1336" y="2081"/>
                    <a:pt x="867" y="1616"/>
                    <a:pt x="867" y="1041"/>
                  </a:cubicBezTo>
                  <a:cubicBezTo>
                    <a:pt x="867" y="467"/>
                    <a:pt x="1336" y="1"/>
                    <a:pt x="19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 name="Google Shape;835;p48"/>
          <p:cNvGrpSpPr/>
          <p:nvPr/>
        </p:nvGrpSpPr>
        <p:grpSpPr>
          <a:xfrm>
            <a:off x="4392270" y="3222129"/>
            <a:ext cx="343090" cy="343199"/>
            <a:chOff x="4356625" y="3065875"/>
            <a:chExt cx="315950" cy="316050"/>
          </a:xfrm>
        </p:grpSpPr>
        <p:sp>
          <p:nvSpPr>
            <p:cNvPr id="836" name="Google Shape;836;p48"/>
            <p:cNvSpPr/>
            <p:nvPr/>
          </p:nvSpPr>
          <p:spPr>
            <a:xfrm>
              <a:off x="4483575" y="3174125"/>
              <a:ext cx="62150" cy="45725"/>
            </a:xfrm>
            <a:custGeom>
              <a:rect b="b" l="l" r="r" t="t"/>
              <a:pathLst>
                <a:path extrusionOk="0" h="1829" w="2486">
                  <a:moveTo>
                    <a:pt x="1243" y="0"/>
                  </a:moveTo>
                  <a:cubicBezTo>
                    <a:pt x="1032" y="194"/>
                    <a:pt x="757" y="312"/>
                    <a:pt x="453" y="312"/>
                  </a:cubicBezTo>
                  <a:lnTo>
                    <a:pt x="1" y="312"/>
                  </a:lnTo>
                  <a:lnTo>
                    <a:pt x="1" y="587"/>
                  </a:lnTo>
                  <a:cubicBezTo>
                    <a:pt x="1" y="1270"/>
                    <a:pt x="555" y="1829"/>
                    <a:pt x="1243" y="1829"/>
                  </a:cubicBezTo>
                  <a:cubicBezTo>
                    <a:pt x="1927" y="1829"/>
                    <a:pt x="2485" y="1270"/>
                    <a:pt x="2485" y="587"/>
                  </a:cubicBezTo>
                  <a:lnTo>
                    <a:pt x="2485" y="312"/>
                  </a:lnTo>
                  <a:lnTo>
                    <a:pt x="2028" y="312"/>
                  </a:lnTo>
                  <a:cubicBezTo>
                    <a:pt x="1725" y="312"/>
                    <a:pt x="1449" y="194"/>
                    <a:pt x="12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4428850" y="3125550"/>
              <a:ext cx="172000" cy="111300"/>
            </a:xfrm>
            <a:custGeom>
              <a:rect b="b" l="l" r="r" t="t"/>
              <a:pathLst>
                <a:path extrusionOk="0" h="4452" w="6880">
                  <a:moveTo>
                    <a:pt x="1906" y="1"/>
                  </a:moveTo>
                  <a:cubicBezTo>
                    <a:pt x="1409" y="247"/>
                    <a:pt x="972" y="612"/>
                    <a:pt x="644" y="1056"/>
                  </a:cubicBezTo>
                  <a:cubicBezTo>
                    <a:pt x="223" y="1624"/>
                    <a:pt x="1" y="2275"/>
                    <a:pt x="1" y="2942"/>
                  </a:cubicBezTo>
                  <a:lnTo>
                    <a:pt x="1" y="4436"/>
                  </a:lnTo>
                  <a:cubicBezTo>
                    <a:pt x="494" y="4023"/>
                    <a:pt x="1085" y="3712"/>
                    <a:pt x="1732" y="3550"/>
                  </a:cubicBezTo>
                  <a:cubicBezTo>
                    <a:pt x="1550" y="3250"/>
                    <a:pt x="1449" y="2902"/>
                    <a:pt x="1449" y="2530"/>
                  </a:cubicBezTo>
                  <a:lnTo>
                    <a:pt x="1449" y="1514"/>
                  </a:lnTo>
                  <a:lnTo>
                    <a:pt x="2642" y="1514"/>
                  </a:lnTo>
                  <a:cubicBezTo>
                    <a:pt x="2873" y="1514"/>
                    <a:pt x="3060" y="1328"/>
                    <a:pt x="3060" y="1097"/>
                  </a:cubicBezTo>
                  <a:lnTo>
                    <a:pt x="3060" y="782"/>
                  </a:lnTo>
                  <a:lnTo>
                    <a:pt x="3800" y="782"/>
                  </a:lnTo>
                  <a:lnTo>
                    <a:pt x="3800" y="1097"/>
                  </a:lnTo>
                  <a:cubicBezTo>
                    <a:pt x="3800" y="1328"/>
                    <a:pt x="3987" y="1514"/>
                    <a:pt x="4217" y="1514"/>
                  </a:cubicBezTo>
                  <a:lnTo>
                    <a:pt x="5415" y="1514"/>
                  </a:lnTo>
                  <a:lnTo>
                    <a:pt x="5415" y="2530"/>
                  </a:lnTo>
                  <a:cubicBezTo>
                    <a:pt x="5415" y="2902"/>
                    <a:pt x="5309" y="3250"/>
                    <a:pt x="5128" y="3550"/>
                  </a:cubicBezTo>
                  <a:cubicBezTo>
                    <a:pt x="5783" y="3716"/>
                    <a:pt x="6378" y="4027"/>
                    <a:pt x="6880" y="4452"/>
                  </a:cubicBezTo>
                  <a:lnTo>
                    <a:pt x="6880" y="3080"/>
                  </a:lnTo>
                  <a:cubicBezTo>
                    <a:pt x="6880" y="1769"/>
                    <a:pt x="6127" y="576"/>
                    <a:pt x="49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8"/>
            <p:cNvSpPr/>
            <p:nvPr/>
          </p:nvSpPr>
          <p:spPr>
            <a:xfrm>
              <a:off x="4461925" y="3271425"/>
              <a:ext cx="105450" cy="29475"/>
            </a:xfrm>
            <a:custGeom>
              <a:rect b="b" l="l" r="r" t="t"/>
              <a:pathLst>
                <a:path extrusionOk="0" h="1179" w="4218">
                  <a:moveTo>
                    <a:pt x="1033" y="1"/>
                  </a:moveTo>
                  <a:cubicBezTo>
                    <a:pt x="518" y="1"/>
                    <a:pt x="90" y="369"/>
                    <a:pt x="0" y="859"/>
                  </a:cubicBezTo>
                  <a:lnTo>
                    <a:pt x="960" y="859"/>
                  </a:lnTo>
                  <a:cubicBezTo>
                    <a:pt x="1368" y="859"/>
                    <a:pt x="1769" y="972"/>
                    <a:pt x="2113" y="1179"/>
                  </a:cubicBezTo>
                  <a:cubicBezTo>
                    <a:pt x="2457" y="972"/>
                    <a:pt x="2854" y="859"/>
                    <a:pt x="3267" y="859"/>
                  </a:cubicBezTo>
                  <a:lnTo>
                    <a:pt x="4217" y="859"/>
                  </a:lnTo>
                  <a:cubicBezTo>
                    <a:pt x="4124" y="369"/>
                    <a:pt x="3695" y="1"/>
                    <a:pt x="3181" y="1"/>
                  </a:cubicBezTo>
                  <a:cubicBezTo>
                    <a:pt x="2878" y="1"/>
                    <a:pt x="2587" y="135"/>
                    <a:pt x="2388" y="365"/>
                  </a:cubicBezTo>
                  <a:lnTo>
                    <a:pt x="2109" y="689"/>
                  </a:lnTo>
                  <a:lnTo>
                    <a:pt x="1825" y="365"/>
                  </a:lnTo>
                  <a:cubicBezTo>
                    <a:pt x="1627" y="135"/>
                    <a:pt x="1336" y="1"/>
                    <a:pt x="10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8"/>
            <p:cNvSpPr/>
            <p:nvPr/>
          </p:nvSpPr>
          <p:spPr>
            <a:xfrm>
              <a:off x="4411725" y="3229650"/>
              <a:ext cx="205725" cy="63275"/>
            </a:xfrm>
            <a:custGeom>
              <a:rect b="b" l="l" r="r" t="t"/>
              <a:pathLst>
                <a:path extrusionOk="0" h="2531" w="8229">
                  <a:moveTo>
                    <a:pt x="2996" y="0"/>
                  </a:moveTo>
                  <a:cubicBezTo>
                    <a:pt x="1584" y="191"/>
                    <a:pt x="422" y="1199"/>
                    <a:pt x="1" y="2530"/>
                  </a:cubicBezTo>
                  <a:lnTo>
                    <a:pt x="1260" y="2530"/>
                  </a:lnTo>
                  <a:cubicBezTo>
                    <a:pt x="1357" y="1632"/>
                    <a:pt x="2118" y="932"/>
                    <a:pt x="3041" y="932"/>
                  </a:cubicBezTo>
                  <a:cubicBezTo>
                    <a:pt x="3433" y="932"/>
                    <a:pt x="3809" y="1061"/>
                    <a:pt x="4117" y="1292"/>
                  </a:cubicBezTo>
                  <a:cubicBezTo>
                    <a:pt x="4425" y="1061"/>
                    <a:pt x="4801" y="932"/>
                    <a:pt x="5189" y="932"/>
                  </a:cubicBezTo>
                  <a:cubicBezTo>
                    <a:pt x="6112" y="932"/>
                    <a:pt x="6872" y="1632"/>
                    <a:pt x="6974" y="2530"/>
                  </a:cubicBezTo>
                  <a:lnTo>
                    <a:pt x="8228" y="2530"/>
                  </a:lnTo>
                  <a:cubicBezTo>
                    <a:pt x="7811" y="1199"/>
                    <a:pt x="6650" y="191"/>
                    <a:pt x="5234" y="0"/>
                  </a:cubicBezTo>
                  <a:cubicBezTo>
                    <a:pt x="4914" y="219"/>
                    <a:pt x="4530" y="349"/>
                    <a:pt x="4117" y="349"/>
                  </a:cubicBezTo>
                  <a:cubicBezTo>
                    <a:pt x="3700" y="349"/>
                    <a:pt x="3316" y="219"/>
                    <a:pt x="29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4478625" y="3065875"/>
              <a:ext cx="71950" cy="40875"/>
            </a:xfrm>
            <a:custGeom>
              <a:rect b="b" l="l" r="r" t="t"/>
              <a:pathLst>
                <a:path extrusionOk="0" h="1635" w="2878">
                  <a:moveTo>
                    <a:pt x="1" y="0"/>
                  </a:moveTo>
                  <a:lnTo>
                    <a:pt x="231" y="1635"/>
                  </a:lnTo>
                  <a:lnTo>
                    <a:pt x="2647" y="1635"/>
                  </a:lnTo>
                  <a:lnTo>
                    <a:pt x="2877" y="0"/>
                  </a:lnTo>
                  <a:lnTo>
                    <a:pt x="1943" y="401"/>
                  </a:lnTo>
                  <a:lnTo>
                    <a:pt x="1445" y="4"/>
                  </a:lnTo>
                  <a:lnTo>
                    <a:pt x="935" y="40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8"/>
            <p:cNvSpPr/>
            <p:nvPr/>
          </p:nvSpPr>
          <p:spPr>
            <a:xfrm>
              <a:off x="4356625" y="3310800"/>
              <a:ext cx="315950" cy="34700"/>
            </a:xfrm>
            <a:custGeom>
              <a:rect b="b" l="l" r="r" t="t"/>
              <a:pathLst>
                <a:path extrusionOk="0" h="1388" w="12638">
                  <a:moveTo>
                    <a:pt x="0" y="0"/>
                  </a:moveTo>
                  <a:lnTo>
                    <a:pt x="0" y="684"/>
                  </a:lnTo>
                  <a:lnTo>
                    <a:pt x="5269" y="684"/>
                  </a:lnTo>
                  <a:cubicBezTo>
                    <a:pt x="5661" y="684"/>
                    <a:pt x="5977" y="999"/>
                    <a:pt x="5977" y="1388"/>
                  </a:cubicBezTo>
                  <a:lnTo>
                    <a:pt x="6644" y="1388"/>
                  </a:lnTo>
                  <a:cubicBezTo>
                    <a:pt x="6644" y="999"/>
                    <a:pt x="6964" y="684"/>
                    <a:pt x="7352" y="684"/>
                  </a:cubicBezTo>
                  <a:lnTo>
                    <a:pt x="12638" y="684"/>
                  </a:lnTo>
                  <a:lnTo>
                    <a:pt x="12638" y="0"/>
                  </a:lnTo>
                  <a:lnTo>
                    <a:pt x="7479" y="0"/>
                  </a:lnTo>
                  <a:cubicBezTo>
                    <a:pt x="7021" y="0"/>
                    <a:pt x="6612" y="198"/>
                    <a:pt x="6333" y="518"/>
                  </a:cubicBezTo>
                  <a:cubicBezTo>
                    <a:pt x="6333" y="523"/>
                    <a:pt x="6329" y="526"/>
                    <a:pt x="6325" y="526"/>
                  </a:cubicBezTo>
                  <a:cubicBezTo>
                    <a:pt x="6321" y="526"/>
                    <a:pt x="6317" y="523"/>
                    <a:pt x="6317" y="518"/>
                  </a:cubicBezTo>
                  <a:cubicBezTo>
                    <a:pt x="6033" y="198"/>
                    <a:pt x="5625"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8"/>
            <p:cNvSpPr/>
            <p:nvPr/>
          </p:nvSpPr>
          <p:spPr>
            <a:xfrm>
              <a:off x="4356625" y="3345700"/>
              <a:ext cx="315950" cy="36225"/>
            </a:xfrm>
            <a:custGeom>
              <a:rect b="b" l="l" r="r" t="t"/>
              <a:pathLst>
                <a:path extrusionOk="0" h="1449" w="12638">
                  <a:moveTo>
                    <a:pt x="0" y="1"/>
                  </a:moveTo>
                  <a:lnTo>
                    <a:pt x="0" y="745"/>
                  </a:lnTo>
                  <a:lnTo>
                    <a:pt x="4520" y="745"/>
                  </a:lnTo>
                  <a:lnTo>
                    <a:pt x="4520" y="1449"/>
                  </a:lnTo>
                  <a:lnTo>
                    <a:pt x="8101" y="1449"/>
                  </a:lnTo>
                  <a:lnTo>
                    <a:pt x="8101" y="745"/>
                  </a:lnTo>
                  <a:lnTo>
                    <a:pt x="12638" y="745"/>
                  </a:lnTo>
                  <a:lnTo>
                    <a:pt x="12638" y="1"/>
                  </a:lnTo>
                  <a:lnTo>
                    <a:pt x="7361" y="1"/>
                  </a:lnTo>
                  <a:lnTo>
                    <a:pt x="7361" y="709"/>
                  </a:lnTo>
                  <a:lnTo>
                    <a:pt x="5260" y="709"/>
                  </a:lnTo>
                  <a:lnTo>
                    <a:pt x="52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 name="Shape 846"/>
        <p:cNvGrpSpPr/>
        <p:nvPr/>
      </p:nvGrpSpPr>
      <p:grpSpPr>
        <a:xfrm>
          <a:off x="0" y="0"/>
          <a:ext cx="0" cy="0"/>
          <a:chOff x="0" y="0"/>
          <a:chExt cx="0" cy="0"/>
        </a:xfrm>
      </p:grpSpPr>
      <p:sp>
        <p:nvSpPr>
          <p:cNvPr id="847" name="Google Shape;847;p49"/>
          <p:cNvSpPr/>
          <p:nvPr/>
        </p:nvSpPr>
        <p:spPr>
          <a:xfrm flipH="1">
            <a:off x="1378875" y="1237500"/>
            <a:ext cx="6386250" cy="292187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848" name="Google Shape;848;p49"/>
          <p:cNvSpPr/>
          <p:nvPr/>
        </p:nvSpPr>
        <p:spPr>
          <a:xfrm flipH="1" rot="-5040556">
            <a:off x="6654706" y="849248"/>
            <a:ext cx="367866" cy="93275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9"/>
          <p:cNvSpPr/>
          <p:nvPr/>
        </p:nvSpPr>
        <p:spPr>
          <a:xfrm flipH="1" rot="-6146197">
            <a:off x="1990652" y="3064762"/>
            <a:ext cx="367863" cy="93277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9"/>
          <p:cNvSpPr txBox="1"/>
          <p:nvPr>
            <p:ph type="title"/>
          </p:nvPr>
        </p:nvSpPr>
        <p:spPr>
          <a:xfrm>
            <a:off x="1420925" y="1634550"/>
            <a:ext cx="6302100" cy="187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 name="Shape 854"/>
        <p:cNvGrpSpPr/>
        <p:nvPr/>
      </p:nvGrpSpPr>
      <p:grpSpPr>
        <a:xfrm>
          <a:off x="0" y="0"/>
          <a:ext cx="0" cy="0"/>
          <a:chOff x="0" y="0"/>
          <a:chExt cx="0" cy="0"/>
        </a:xfrm>
      </p:grpSpPr>
      <p:sp>
        <p:nvSpPr>
          <p:cNvPr id="855" name="Google Shape;855;p50"/>
          <p:cNvSpPr txBox="1"/>
          <p:nvPr>
            <p:ph type="title"/>
          </p:nvPr>
        </p:nvSpPr>
        <p:spPr>
          <a:xfrm>
            <a:off x="2290025" y="3131875"/>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856" name="Google Shape;856;p50"/>
          <p:cNvSpPr txBox="1"/>
          <p:nvPr>
            <p:ph idx="1" type="subTitle"/>
          </p:nvPr>
        </p:nvSpPr>
        <p:spPr>
          <a:xfrm>
            <a:off x="1458125" y="1479725"/>
            <a:ext cx="6227700" cy="17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60" name="Shape 860"/>
        <p:cNvGrpSpPr/>
        <p:nvPr/>
      </p:nvGrpSpPr>
      <p:grpSpPr>
        <a:xfrm>
          <a:off x="0" y="0"/>
          <a:ext cx="0" cy="0"/>
          <a:chOff x="0" y="0"/>
          <a:chExt cx="0" cy="0"/>
        </a:xfrm>
      </p:grpSpPr>
      <p:sp>
        <p:nvSpPr>
          <p:cNvPr id="861" name="Google Shape;861;p51"/>
          <p:cNvSpPr/>
          <p:nvPr/>
        </p:nvSpPr>
        <p:spPr>
          <a:xfrm rot="5400000">
            <a:off x="2222460" y="714379"/>
            <a:ext cx="1425619" cy="6289611"/>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1"/>
          <p:cNvSpPr txBox="1"/>
          <p:nvPr>
            <p:ph type="title"/>
          </p:nvPr>
        </p:nvSpPr>
        <p:spPr>
          <a:xfrm>
            <a:off x="715100" y="3426900"/>
            <a:ext cx="4800000" cy="864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
        <p:nvSpPr>
          <p:cNvPr id="863" name="Google Shape;863;p51"/>
          <p:cNvSpPr/>
          <p:nvPr/>
        </p:nvSpPr>
        <p:spPr>
          <a:xfrm rot="5163492">
            <a:off x="2704378" y="2616552"/>
            <a:ext cx="367848"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7" name="Shape 867"/>
        <p:cNvGrpSpPr/>
        <p:nvPr/>
      </p:nvGrpSpPr>
      <p:grpSpPr>
        <a:xfrm>
          <a:off x="0" y="0"/>
          <a:ext cx="0" cy="0"/>
          <a:chOff x="0" y="0"/>
          <a:chExt cx="0" cy="0"/>
        </a:xfrm>
      </p:grpSpPr>
      <p:sp>
        <p:nvSpPr>
          <p:cNvPr id="868" name="Google Shape;868;p52"/>
          <p:cNvSpPr/>
          <p:nvPr/>
        </p:nvSpPr>
        <p:spPr>
          <a:xfrm rot="-5400000">
            <a:off x="3511041" y="-1205272"/>
            <a:ext cx="2121876" cy="6111371"/>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2"/>
          <p:cNvSpPr txBox="1"/>
          <p:nvPr>
            <p:ph type="title"/>
          </p:nvPr>
        </p:nvSpPr>
        <p:spPr>
          <a:xfrm>
            <a:off x="1401575" y="3119300"/>
            <a:ext cx="6340800" cy="92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ALWAYS REINFORCES THE CONCEPT</a:t>
            </a:r>
            <a:endParaRPr/>
          </a:p>
        </p:txBody>
      </p:sp>
      <p:sp>
        <p:nvSpPr>
          <p:cNvPr id="870" name="Google Shape;870;p52"/>
          <p:cNvSpPr txBox="1"/>
          <p:nvPr>
            <p:ph idx="1" type="subTitle"/>
          </p:nvPr>
        </p:nvSpPr>
        <p:spPr>
          <a:xfrm>
            <a:off x="1401575" y="4066094"/>
            <a:ext cx="6340800" cy="54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Images reveal large amounts of data, so remember: use an image instead of a long text. Your audience will appreciate it</a:t>
            </a:r>
            <a:endParaRPr/>
          </a:p>
        </p:txBody>
      </p:sp>
      <p:sp>
        <p:nvSpPr>
          <p:cNvPr id="871" name="Google Shape;871;p52"/>
          <p:cNvSpPr/>
          <p:nvPr/>
        </p:nvSpPr>
        <p:spPr>
          <a:xfrm flipH="1" rot="-5163492">
            <a:off x="6705166" y="353677"/>
            <a:ext cx="367848"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2"/>
          <p:cNvSpPr/>
          <p:nvPr/>
        </p:nvSpPr>
        <p:spPr>
          <a:xfrm flipH="1" rot="-6300050">
            <a:off x="1715770" y="2342570"/>
            <a:ext cx="367819"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73" name="Google Shape;873;p52"/>
          <p:cNvPicPr preferRelativeResize="0"/>
          <p:nvPr/>
        </p:nvPicPr>
        <p:blipFill rotWithShape="1">
          <a:blip r:embed="rId3">
            <a:alphaModFix/>
          </a:blip>
          <a:srcRect b="34257" l="0" r="0" t="10920"/>
          <a:stretch/>
        </p:blipFill>
        <p:spPr>
          <a:xfrm>
            <a:off x="2779150" y="1085275"/>
            <a:ext cx="3918899" cy="153030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7" name="Shape 877"/>
        <p:cNvGrpSpPr/>
        <p:nvPr/>
      </p:nvGrpSpPr>
      <p:grpSpPr>
        <a:xfrm>
          <a:off x="0" y="0"/>
          <a:ext cx="0" cy="0"/>
          <a:chOff x="0" y="0"/>
          <a:chExt cx="0" cy="0"/>
        </a:xfrm>
      </p:grpSpPr>
      <p:sp>
        <p:nvSpPr>
          <p:cNvPr id="878" name="Google Shape;878;p53"/>
          <p:cNvSpPr/>
          <p:nvPr/>
        </p:nvSpPr>
        <p:spPr>
          <a:xfrm flipH="1" rot="-5400000">
            <a:off x="3768833" y="-824458"/>
            <a:ext cx="1425619" cy="6353135"/>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3"/>
          <p:cNvSpPr/>
          <p:nvPr/>
        </p:nvSpPr>
        <p:spPr>
          <a:xfrm rot="5163492">
            <a:off x="4416678" y="1092552"/>
            <a:ext cx="367848"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3"/>
          <p:cNvSpPr txBox="1"/>
          <p:nvPr>
            <p:ph type="title"/>
          </p:nvPr>
        </p:nvSpPr>
        <p:spPr>
          <a:xfrm>
            <a:off x="2051100" y="1817638"/>
            <a:ext cx="5041800" cy="106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881" name="Google Shape;881;p53"/>
          <p:cNvSpPr txBox="1"/>
          <p:nvPr>
            <p:ph idx="1" type="subTitle"/>
          </p:nvPr>
        </p:nvSpPr>
        <p:spPr>
          <a:xfrm>
            <a:off x="2051100" y="3191463"/>
            <a:ext cx="5041800" cy="43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 name="Shape 885"/>
        <p:cNvGrpSpPr/>
        <p:nvPr/>
      </p:nvGrpSpPr>
      <p:grpSpPr>
        <a:xfrm>
          <a:off x="0" y="0"/>
          <a:ext cx="0" cy="0"/>
          <a:chOff x="0" y="0"/>
          <a:chExt cx="0" cy="0"/>
        </a:xfrm>
      </p:grpSpPr>
      <p:sp>
        <p:nvSpPr>
          <p:cNvPr id="886" name="Google Shape;886;p54"/>
          <p:cNvSpPr/>
          <p:nvPr/>
        </p:nvSpPr>
        <p:spPr>
          <a:xfrm flipH="1" rot="-5400000">
            <a:off x="3729510" y="181337"/>
            <a:ext cx="1228758" cy="4872427"/>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4"/>
          <p:cNvSpPr txBox="1"/>
          <p:nvPr>
            <p:ph type="title"/>
          </p:nvPr>
        </p:nvSpPr>
        <p:spPr>
          <a:xfrm>
            <a:off x="2650650" y="540000"/>
            <a:ext cx="38427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888" name="Google Shape;888;p54"/>
          <p:cNvSpPr txBox="1"/>
          <p:nvPr>
            <p:ph idx="1" type="subTitle"/>
          </p:nvPr>
        </p:nvSpPr>
        <p:spPr>
          <a:xfrm>
            <a:off x="2650650" y="1188761"/>
            <a:ext cx="38427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889" name="Google Shape;889;p54"/>
          <p:cNvSpPr txBox="1"/>
          <p:nvPr>
            <p:ph idx="2" type="title"/>
          </p:nvPr>
        </p:nvSpPr>
        <p:spPr>
          <a:xfrm>
            <a:off x="2650650" y="1996142"/>
            <a:ext cx="38427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890" name="Google Shape;890;p54"/>
          <p:cNvSpPr txBox="1"/>
          <p:nvPr>
            <p:ph idx="3" type="subTitle"/>
          </p:nvPr>
        </p:nvSpPr>
        <p:spPr>
          <a:xfrm>
            <a:off x="2650650" y="2644903"/>
            <a:ext cx="38427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891" name="Google Shape;891;p54"/>
          <p:cNvSpPr txBox="1"/>
          <p:nvPr>
            <p:ph idx="4" type="title"/>
          </p:nvPr>
        </p:nvSpPr>
        <p:spPr>
          <a:xfrm>
            <a:off x="2650650" y="3452297"/>
            <a:ext cx="38427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892" name="Google Shape;892;p54"/>
          <p:cNvSpPr txBox="1"/>
          <p:nvPr>
            <p:ph idx="5" type="subTitle"/>
          </p:nvPr>
        </p:nvSpPr>
        <p:spPr>
          <a:xfrm>
            <a:off x="2650650" y="4101058"/>
            <a:ext cx="38427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sp>
        <p:nvSpPr>
          <p:cNvPr id="893" name="Google Shape;893;p54"/>
          <p:cNvSpPr/>
          <p:nvPr/>
        </p:nvSpPr>
        <p:spPr>
          <a:xfrm rot="4470235">
            <a:off x="2415110" y="1489182"/>
            <a:ext cx="367827" cy="93276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4"/>
          <p:cNvSpPr/>
          <p:nvPr/>
        </p:nvSpPr>
        <p:spPr>
          <a:xfrm rot="4130133">
            <a:off x="6430080" y="2855669"/>
            <a:ext cx="367869" cy="93277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 name="Shape 898"/>
        <p:cNvGrpSpPr/>
        <p:nvPr/>
      </p:nvGrpSpPr>
      <p:grpSpPr>
        <a:xfrm>
          <a:off x="0" y="0"/>
          <a:ext cx="0" cy="0"/>
          <a:chOff x="0" y="0"/>
          <a:chExt cx="0" cy="0"/>
        </a:xfrm>
      </p:grpSpPr>
      <p:sp>
        <p:nvSpPr>
          <p:cNvPr id="899" name="Google Shape;899;p55"/>
          <p:cNvSpPr txBox="1"/>
          <p:nvPr>
            <p:ph type="title"/>
          </p:nvPr>
        </p:nvSpPr>
        <p:spPr>
          <a:xfrm>
            <a:off x="2271450" y="2687784"/>
            <a:ext cx="1837200" cy="44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900" name="Google Shape;900;p55"/>
          <p:cNvSpPr txBox="1"/>
          <p:nvPr>
            <p:ph idx="2" type="title"/>
          </p:nvPr>
        </p:nvSpPr>
        <p:spPr>
          <a:xfrm>
            <a:off x="5035350" y="2687784"/>
            <a:ext cx="1837200" cy="44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901" name="Google Shape;901;p55"/>
          <p:cNvSpPr txBox="1"/>
          <p:nvPr>
            <p:ph idx="3" type="title"/>
          </p:nvPr>
        </p:nvSpPr>
        <p:spPr>
          <a:xfrm>
            <a:off x="5035350" y="3206796"/>
            <a:ext cx="1837200" cy="35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902" name="Google Shape;902;p55"/>
          <p:cNvSpPr txBox="1"/>
          <p:nvPr>
            <p:ph idx="1" type="subTitle"/>
          </p:nvPr>
        </p:nvSpPr>
        <p:spPr>
          <a:xfrm>
            <a:off x="5035350" y="3532046"/>
            <a:ext cx="183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903" name="Google Shape;903;p55"/>
          <p:cNvSpPr txBox="1"/>
          <p:nvPr>
            <p:ph idx="4" type="title"/>
          </p:nvPr>
        </p:nvSpPr>
        <p:spPr>
          <a:xfrm>
            <a:off x="2271475" y="3206796"/>
            <a:ext cx="1837200" cy="35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904" name="Google Shape;904;p55"/>
          <p:cNvSpPr txBox="1"/>
          <p:nvPr>
            <p:ph idx="5" type="subTitle"/>
          </p:nvPr>
        </p:nvSpPr>
        <p:spPr>
          <a:xfrm>
            <a:off x="2271475" y="3532046"/>
            <a:ext cx="1837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grpSp>
        <p:nvGrpSpPr>
          <p:cNvPr id="905" name="Google Shape;905;p55"/>
          <p:cNvGrpSpPr/>
          <p:nvPr/>
        </p:nvGrpSpPr>
        <p:grpSpPr>
          <a:xfrm rot="5400000">
            <a:off x="2879909" y="1082612"/>
            <a:ext cx="620278" cy="2198976"/>
            <a:chOff x="4140947" y="899550"/>
            <a:chExt cx="620278" cy="2198976"/>
          </a:xfrm>
        </p:grpSpPr>
        <p:sp>
          <p:nvSpPr>
            <p:cNvPr id="906" name="Google Shape;906;p55"/>
            <p:cNvSpPr/>
            <p:nvPr/>
          </p:nvSpPr>
          <p:spPr>
            <a:xfrm flipH="1">
              <a:off x="4140947" y="899550"/>
              <a:ext cx="620270" cy="2198976"/>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5"/>
            <p:cNvSpPr/>
            <p:nvPr/>
          </p:nvSpPr>
          <p:spPr>
            <a:xfrm flipH="1">
              <a:off x="4140955" y="2570800"/>
              <a:ext cx="620270" cy="527698"/>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55"/>
          <p:cNvGrpSpPr/>
          <p:nvPr/>
        </p:nvGrpSpPr>
        <p:grpSpPr>
          <a:xfrm rot="5400000">
            <a:off x="5643784" y="1082576"/>
            <a:ext cx="620291" cy="2199057"/>
            <a:chOff x="5771584" y="899550"/>
            <a:chExt cx="620291" cy="2199057"/>
          </a:xfrm>
        </p:grpSpPr>
        <p:sp>
          <p:nvSpPr>
            <p:cNvPr id="909" name="Google Shape;909;p55"/>
            <p:cNvSpPr/>
            <p:nvPr/>
          </p:nvSpPr>
          <p:spPr>
            <a:xfrm flipH="1">
              <a:off x="5771584" y="899550"/>
              <a:ext cx="620270" cy="2198976"/>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5"/>
            <p:cNvSpPr/>
            <p:nvPr/>
          </p:nvSpPr>
          <p:spPr>
            <a:xfrm flipH="1">
              <a:off x="5771606" y="1304809"/>
              <a:ext cx="620270" cy="1793799"/>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 name="Google Shape;911;p55"/>
          <p:cNvSpPr txBox="1"/>
          <p:nvPr>
            <p:ph idx="6"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LITERACY IN INFANTS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 name="Shape 915"/>
        <p:cNvGrpSpPr/>
        <p:nvPr/>
      </p:nvGrpSpPr>
      <p:grpSpPr>
        <a:xfrm>
          <a:off x="0" y="0"/>
          <a:ext cx="0" cy="0"/>
          <a:chOff x="0" y="0"/>
          <a:chExt cx="0" cy="0"/>
        </a:xfrm>
      </p:grpSpPr>
      <p:sp>
        <p:nvSpPr>
          <p:cNvPr id="916" name="Google Shape;916;p56"/>
          <p:cNvSpPr txBox="1"/>
          <p:nvPr>
            <p:ph idx="1" type="subTitle"/>
          </p:nvPr>
        </p:nvSpPr>
        <p:spPr>
          <a:xfrm>
            <a:off x="1811275" y="4119962"/>
            <a:ext cx="5391000" cy="48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a:t>
            </a:r>
            <a:endParaRPr/>
          </a:p>
        </p:txBody>
      </p:sp>
      <p:sp>
        <p:nvSpPr>
          <p:cNvPr id="917" name="Google Shape;917;p56"/>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DESKTOP SOFTWARE MOCKUP</a:t>
            </a:r>
            <a:endParaRPr/>
          </a:p>
        </p:txBody>
      </p:sp>
      <p:grpSp>
        <p:nvGrpSpPr>
          <p:cNvPr id="918" name="Google Shape;918;p56"/>
          <p:cNvGrpSpPr/>
          <p:nvPr/>
        </p:nvGrpSpPr>
        <p:grpSpPr>
          <a:xfrm>
            <a:off x="2194085" y="1263526"/>
            <a:ext cx="4755838" cy="2632222"/>
            <a:chOff x="1986746" y="1072011"/>
            <a:chExt cx="5170513" cy="2861733"/>
          </a:xfrm>
        </p:grpSpPr>
        <p:pic>
          <p:nvPicPr>
            <p:cNvPr id="919" name="Google Shape;919;p56"/>
            <p:cNvPicPr preferRelativeResize="0"/>
            <p:nvPr/>
          </p:nvPicPr>
          <p:blipFill>
            <a:blip r:embed="rId3">
              <a:alphaModFix/>
            </a:blip>
            <a:stretch>
              <a:fillRect/>
            </a:stretch>
          </p:blipFill>
          <p:spPr>
            <a:xfrm flipH="1" rot="6">
              <a:off x="5758198" y="1072081"/>
              <a:ext cx="1399062" cy="2257232"/>
            </a:xfrm>
            <a:prstGeom prst="rect">
              <a:avLst/>
            </a:prstGeom>
            <a:noFill/>
            <a:ln>
              <a:noFill/>
            </a:ln>
          </p:spPr>
        </p:pic>
        <p:sp>
          <p:nvSpPr>
            <p:cNvPr id="920" name="Google Shape;920;p56"/>
            <p:cNvSpPr/>
            <p:nvPr/>
          </p:nvSpPr>
          <p:spPr>
            <a:xfrm flipH="1" rot="5400000">
              <a:off x="3201778" y="-143021"/>
              <a:ext cx="2253823" cy="4683886"/>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lt2"/>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6"/>
            <p:cNvSpPr/>
            <p:nvPr/>
          </p:nvSpPr>
          <p:spPr>
            <a:xfrm>
              <a:off x="2401278" y="1072080"/>
              <a:ext cx="3828900" cy="2248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6"/>
            <p:cNvSpPr/>
            <p:nvPr/>
          </p:nvSpPr>
          <p:spPr>
            <a:xfrm flipH="1" rot="10800000">
              <a:off x="4005434" y="3320953"/>
              <a:ext cx="621000" cy="427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6"/>
            <p:cNvSpPr/>
            <p:nvPr/>
          </p:nvSpPr>
          <p:spPr>
            <a:xfrm>
              <a:off x="3400978" y="3708144"/>
              <a:ext cx="1829700" cy="225600"/>
            </a:xfrm>
            <a:prstGeom prst="trapezoid">
              <a:avLst>
                <a:gd fmla="val 267799"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24" name="Google Shape;924;p56"/>
          <p:cNvPicPr preferRelativeResize="0"/>
          <p:nvPr/>
        </p:nvPicPr>
        <p:blipFill rotWithShape="1">
          <a:blip r:embed="rId4">
            <a:alphaModFix/>
          </a:blip>
          <a:srcRect b="0" l="2237" r="1738" t="0"/>
          <a:stretch/>
        </p:blipFill>
        <p:spPr>
          <a:xfrm>
            <a:off x="2698700" y="1331275"/>
            <a:ext cx="3265076" cy="191620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 name="Shape 594"/>
        <p:cNvGrpSpPr/>
        <p:nvPr/>
      </p:nvGrpSpPr>
      <p:grpSpPr>
        <a:xfrm>
          <a:off x="0" y="0"/>
          <a:ext cx="0" cy="0"/>
          <a:chOff x="0" y="0"/>
          <a:chExt cx="0" cy="0"/>
        </a:xfrm>
      </p:grpSpPr>
      <p:sp>
        <p:nvSpPr>
          <p:cNvPr id="595" name="Google Shape;595;p39"/>
          <p:cNvSpPr txBox="1"/>
          <p:nvPr>
            <p:ph idx="1" type="body"/>
          </p:nvPr>
        </p:nvSpPr>
        <p:spPr>
          <a:xfrm>
            <a:off x="720000" y="1012475"/>
            <a:ext cx="7704000" cy="359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dk1"/>
                </a:solidFill>
              </a:rPr>
              <a:t> template: </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A slide structure based on a multi-purpose presentation,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solidFill>
                  <a:schemeClr val="dk1"/>
                </a:solidFill>
              </a:rPr>
              <a:t> or read our </a:t>
            </a:r>
            <a:r>
              <a:rPr b="1" lang="en">
                <a:solidFill>
                  <a:schemeClr val="lt1"/>
                </a:solidFill>
                <a:uFill>
                  <a:noFill/>
                </a:uFill>
                <a:hlinkClick r:id="rId5">
                  <a:extLst>
                    <a:ext uri="{A12FA001-AC4F-418D-AE19-62706E023703}">
                      <ahyp:hlinkClr val="tx"/>
                    </a:ext>
                  </a:extLst>
                </a:hlinkClick>
              </a:rPr>
              <a:t>FAQs</a:t>
            </a:r>
            <a:r>
              <a:rPr lang="en">
                <a:solidFill>
                  <a:schemeClr val="dk1"/>
                </a:solidFill>
              </a:rPr>
              <a:t>.</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To view this template with the correct fonts in ppt format, download and install on your computer the </a:t>
            </a:r>
            <a:r>
              <a:rPr b="1" lang="en">
                <a:solidFill>
                  <a:schemeClr val="lt1"/>
                </a:solidFill>
                <a:uFill>
                  <a:noFill/>
                </a:uFill>
                <a:hlinkClick action="ppaction://hlinksldjump" r:id="rId6">
                  <a:extLst>
                    <a:ext uri="{A12FA001-AC4F-418D-AE19-62706E023703}">
                      <ahyp:hlinkClr val="tx"/>
                    </a:ext>
                  </a:extLst>
                </a:hlinkClick>
              </a:rPr>
              <a:t>fonts that we have used</a:t>
            </a:r>
            <a:r>
              <a:rPr lang="en">
                <a:solidFill>
                  <a:schemeClr val="dk1"/>
                </a:solidFill>
              </a:rPr>
              <a:t>. You can learn how to download and install fonts </a:t>
            </a:r>
            <a:r>
              <a:rPr b="1" lang="en">
                <a:solidFill>
                  <a:schemeClr val="lt1"/>
                </a:solidFill>
                <a:uFill>
                  <a:noFill/>
                </a:uFill>
                <a:hlinkClick r:id="rId7">
                  <a:extLst>
                    <a:ext uri="{A12FA001-AC4F-418D-AE19-62706E023703}">
                      <ahyp:hlinkClr val="tx"/>
                    </a:ext>
                  </a:extLst>
                </a:hlinkClick>
              </a:rPr>
              <a:t>here</a:t>
            </a:r>
            <a:r>
              <a:rPr lang="en">
                <a:solidFill>
                  <a:schemeClr val="dk1"/>
                </a:solidFill>
              </a:rPr>
              <a:t>.</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An assortment of graphic resources that are suitable for use in the presentation can be found in the </a:t>
            </a:r>
            <a:r>
              <a:rPr b="1" lang="en">
                <a:solidFill>
                  <a:schemeClr val="lt1"/>
                </a:solidFill>
                <a:uFill>
                  <a:noFill/>
                </a:uFill>
                <a:hlinkClick action="ppaction://hlinksldjump" r:id="rId8">
                  <a:extLst>
                    <a:ext uri="{A12FA001-AC4F-418D-AE19-62706E023703}">
                      <ahyp:hlinkClr val="tx"/>
                    </a:ext>
                  </a:extLst>
                </a:hlinkClick>
              </a:rPr>
              <a:t>alternative resources slide</a:t>
            </a:r>
            <a:r>
              <a:rPr lang="en">
                <a:solidFill>
                  <a:schemeClr val="dk1"/>
                </a:solidFill>
              </a:rPr>
              <a:t>.</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A </a:t>
            </a:r>
            <a:r>
              <a:rPr b="1" lang="en">
                <a:solidFill>
                  <a:schemeClr val="lt1"/>
                </a:solidFill>
                <a:uFill>
                  <a:noFill/>
                </a:uFill>
                <a:hlinkClick action="ppaction://hlinksldjump" r:id="rId9">
                  <a:extLst>
                    <a:ext uri="{A12FA001-AC4F-418D-AE19-62706E023703}">
                      <ahyp:hlinkClr val="tx"/>
                    </a:ext>
                  </a:extLst>
                </a:hlinkClick>
              </a:rPr>
              <a:t>thanks slide</a:t>
            </a:r>
            <a:r>
              <a:rPr lang="en">
                <a:solidFill>
                  <a:schemeClr val="dk1"/>
                </a:solidFill>
              </a:rPr>
              <a:t>, which you must keep so that proper credits for our design are given.</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A </a:t>
            </a:r>
            <a:r>
              <a:rPr b="1" lang="en">
                <a:solidFill>
                  <a:schemeClr val="lt1"/>
                </a:solidFill>
                <a:uFill>
                  <a:noFill/>
                </a:uFill>
                <a:hlinkClick action="ppaction://hlinksldjump" r:id="rId10">
                  <a:extLst>
                    <a:ext uri="{A12FA001-AC4F-418D-AE19-62706E023703}">
                      <ahyp:hlinkClr val="tx"/>
                    </a:ext>
                  </a:extLst>
                </a:hlinkClick>
              </a:rPr>
              <a:t>resources slide</a:t>
            </a:r>
            <a:r>
              <a:rPr lang="en">
                <a:solidFill>
                  <a:schemeClr val="dk1"/>
                </a:solidFill>
              </a:rPr>
              <a:t>, where you’ll find links to all the elements used in the template.</a:t>
            </a:r>
            <a:endParaRPr>
              <a:solidFill>
                <a:schemeClr val="dk1"/>
              </a:solidFill>
            </a:endParaRPr>
          </a:p>
          <a:p>
            <a:pPr indent="-304800" lvl="0" marL="457200" rtl="0" algn="l">
              <a:spcBef>
                <a:spcPts val="0"/>
              </a:spcBef>
              <a:spcAft>
                <a:spcPts val="0"/>
              </a:spcAft>
              <a:buClr>
                <a:schemeClr val="dk1"/>
              </a:buClr>
              <a:buSzPts val="1200"/>
              <a:buAutoNum type="arabicPeriod"/>
            </a:pPr>
            <a:r>
              <a:rPr b="1" lang="en">
                <a:solidFill>
                  <a:schemeClr val="lt1"/>
                </a:solidFill>
                <a:uFill>
                  <a:noFill/>
                </a:uFill>
                <a:hlinkClick action="ppaction://hlinksldjump" r:id="rId11">
                  <a:extLst>
                    <a:ext uri="{A12FA001-AC4F-418D-AE19-62706E023703}">
                      <ahyp:hlinkClr val="tx"/>
                    </a:ext>
                  </a:extLst>
                </a:hlinkClick>
              </a:rPr>
              <a:t>Instructions for use</a:t>
            </a:r>
            <a:r>
              <a:rPr lang="en">
                <a:solidFill>
                  <a:schemeClr val="dk1"/>
                </a:solidFill>
              </a:rPr>
              <a:t>.</a:t>
            </a:r>
            <a:endParaRPr>
              <a:solidFill>
                <a:schemeClr val="dk1"/>
              </a:solidFill>
            </a:endParaRPr>
          </a:p>
          <a:p>
            <a:pPr indent="-304800" lvl="0" marL="457200" rtl="0" algn="l">
              <a:spcBef>
                <a:spcPts val="0"/>
              </a:spcBef>
              <a:spcAft>
                <a:spcPts val="0"/>
              </a:spcAft>
              <a:buClr>
                <a:schemeClr val="dk1"/>
              </a:buClr>
              <a:buSzPts val="1200"/>
              <a:buAutoNum type="arabicPeriod"/>
            </a:pPr>
            <a:r>
              <a:rPr lang="en">
                <a:solidFill>
                  <a:schemeClr val="dk1"/>
                </a:solidFill>
              </a:rPr>
              <a:t>Final slides with:</a:t>
            </a:r>
            <a:endParaRPr>
              <a:solidFill>
                <a:schemeClr val="dk1"/>
              </a:solidFill>
            </a:endParaRPr>
          </a:p>
          <a:p>
            <a:pPr indent="-304800" lvl="0" marL="914400" rtl="0" algn="l">
              <a:spcBef>
                <a:spcPts val="0"/>
              </a:spcBef>
              <a:spcAft>
                <a:spcPts val="0"/>
              </a:spcAft>
              <a:buClr>
                <a:schemeClr val="accent5"/>
              </a:buClr>
              <a:buSzPts val="1200"/>
              <a:buChar char="●"/>
            </a:pPr>
            <a:r>
              <a:rPr lang="en">
                <a:solidFill>
                  <a:schemeClr val="dk1"/>
                </a:solidFill>
              </a:rPr>
              <a:t>The</a:t>
            </a:r>
            <a:r>
              <a:rPr lang="en">
                <a:solidFill>
                  <a:schemeClr val="lt1"/>
                </a:solidFill>
                <a:uFill>
                  <a:noFill/>
                </a:uFill>
                <a:hlinkClick action="ppaction://hlinksldjump" r:id="rId12">
                  <a:extLst>
                    <a:ext uri="{A12FA001-AC4F-418D-AE19-62706E023703}">
                      <ahyp:hlinkClr val="tx"/>
                    </a:ext>
                  </a:extLst>
                </a:hlinkClick>
              </a:rPr>
              <a:t> </a:t>
            </a:r>
            <a:r>
              <a:rPr b="1" lang="en">
                <a:solidFill>
                  <a:schemeClr val="lt1"/>
                </a:solidFill>
                <a:uFill>
                  <a:noFill/>
                </a:uFill>
                <a:hlinkClick action="ppaction://hlinksldjump" r:id="rId13">
                  <a:extLst>
                    <a:ext uri="{A12FA001-AC4F-418D-AE19-62706E023703}">
                      <ahyp:hlinkClr val="tx"/>
                    </a:ext>
                  </a:extLst>
                </a:hlinkClick>
              </a:rPr>
              <a:t>fonts and colors</a:t>
            </a:r>
            <a:r>
              <a:rPr lang="en">
                <a:solidFill>
                  <a:schemeClr val="dk1"/>
                </a:solidFill>
              </a:rPr>
              <a:t> used in the template.</a:t>
            </a:r>
            <a:endParaRPr>
              <a:solidFill>
                <a:schemeClr val="dk1"/>
              </a:solidFill>
            </a:endParaRPr>
          </a:p>
          <a:p>
            <a:pPr indent="-304800" lvl="0" marL="914400" rtl="0" algn="l">
              <a:spcBef>
                <a:spcPts val="0"/>
              </a:spcBef>
              <a:spcAft>
                <a:spcPts val="0"/>
              </a:spcAft>
              <a:buClr>
                <a:schemeClr val="accent5"/>
              </a:buClr>
              <a:buSzPts val="1200"/>
              <a:buChar char="●"/>
            </a:pPr>
            <a:r>
              <a:rPr lang="en">
                <a:solidFill>
                  <a:schemeClr val="dk1"/>
                </a:solidFill>
              </a:rPr>
              <a:t>A </a:t>
            </a:r>
            <a:r>
              <a:rPr b="1" lang="en">
                <a:solidFill>
                  <a:schemeClr val="lt1"/>
                </a:solidFill>
                <a:uFill>
                  <a:noFill/>
                </a:uFill>
                <a:hlinkClick action="ppaction://hlinksldjump" r:id="rId14">
                  <a:extLst>
                    <a:ext uri="{A12FA001-AC4F-418D-AE19-62706E023703}">
                      <ahyp:hlinkClr val="tx"/>
                    </a:ext>
                  </a:extLst>
                </a:hlinkClick>
              </a:rPr>
              <a:t>selection of illustrations.</a:t>
            </a:r>
            <a:r>
              <a:rPr lang="en">
                <a:solidFill>
                  <a:schemeClr val="dk1"/>
                </a:solidFill>
              </a:rPr>
              <a:t> You can also customize and animate them as you wish with the online editor. Visit</a:t>
            </a:r>
            <a:r>
              <a:rPr b="1" lang="en">
                <a:solidFill>
                  <a:schemeClr val="dk1"/>
                </a:solidFill>
              </a:rPr>
              <a:t> </a:t>
            </a:r>
            <a:r>
              <a:rPr b="1" lang="en">
                <a:solidFill>
                  <a:schemeClr val="lt1"/>
                </a:solidFill>
                <a:uFill>
                  <a:noFill/>
                </a:uFill>
                <a:hlinkClick r:id="rId15">
                  <a:extLst>
                    <a:ext uri="{A12FA001-AC4F-418D-AE19-62706E023703}">
                      <ahyp:hlinkClr val="tx"/>
                    </a:ext>
                  </a:extLst>
                </a:hlinkClick>
              </a:rPr>
              <a:t>Storyset</a:t>
            </a:r>
            <a:r>
              <a:rPr lang="en">
                <a:solidFill>
                  <a:schemeClr val="dk1"/>
                </a:solidFill>
              </a:rPr>
              <a:t> to find more. </a:t>
            </a:r>
            <a:endParaRPr>
              <a:solidFill>
                <a:schemeClr val="dk1"/>
              </a:solidFill>
            </a:endParaRPr>
          </a:p>
          <a:p>
            <a:pPr indent="-304800" lvl="0" marL="914400" rtl="0" algn="l">
              <a:spcBef>
                <a:spcPts val="0"/>
              </a:spcBef>
              <a:spcAft>
                <a:spcPts val="0"/>
              </a:spcAft>
              <a:buClr>
                <a:schemeClr val="accent5"/>
              </a:buClr>
              <a:buSzPts val="1200"/>
              <a:buChar char="●"/>
            </a:pPr>
            <a:r>
              <a:rPr lang="en">
                <a:solidFill>
                  <a:schemeClr val="dk1"/>
                </a:solidFill>
              </a:rPr>
              <a:t>More</a:t>
            </a:r>
            <a:r>
              <a:rPr lang="en">
                <a:solidFill>
                  <a:schemeClr val="lt1"/>
                </a:solidFill>
                <a:uFill>
                  <a:noFill/>
                </a:uFill>
                <a:hlinkClick action="ppaction://hlinksldjump" r:id="rId16">
                  <a:extLst>
                    <a:ext uri="{A12FA001-AC4F-418D-AE19-62706E023703}">
                      <ahyp:hlinkClr val="tx"/>
                    </a:ext>
                  </a:extLst>
                </a:hlinkClick>
              </a:rPr>
              <a:t> </a:t>
            </a:r>
            <a:r>
              <a:rPr b="1" lang="en">
                <a:solidFill>
                  <a:schemeClr val="lt1"/>
                </a:solidFill>
                <a:uFill>
                  <a:noFill/>
                </a:uFill>
                <a:hlinkClick action="ppaction://hlinksldjump" r:id="rId17">
                  <a:extLst>
                    <a:ext uri="{A12FA001-AC4F-418D-AE19-62706E023703}">
                      <ahyp:hlinkClr val="tx"/>
                    </a:ext>
                  </a:extLst>
                </a:hlinkClick>
              </a:rPr>
              <a:t>infographic resources</a:t>
            </a:r>
            <a:r>
              <a:rPr lang="en">
                <a:solidFill>
                  <a:schemeClr val="dk1"/>
                </a:solidFill>
              </a:rPr>
              <a:t>, whose size and color can be edited. </a:t>
            </a:r>
            <a:endParaRPr>
              <a:solidFill>
                <a:schemeClr val="dk1"/>
              </a:solidFill>
            </a:endParaRPr>
          </a:p>
          <a:p>
            <a:pPr indent="-304800" lvl="0" marL="914400" rtl="0" algn="l">
              <a:spcBef>
                <a:spcPts val="0"/>
              </a:spcBef>
              <a:spcAft>
                <a:spcPts val="0"/>
              </a:spcAft>
              <a:buClr>
                <a:schemeClr val="accent5"/>
              </a:buClr>
              <a:buSzPts val="1200"/>
              <a:buChar char="●"/>
            </a:pPr>
            <a:r>
              <a:rPr lang="en">
                <a:solidFill>
                  <a:schemeClr val="dk1"/>
                </a:solidFill>
              </a:rPr>
              <a:t>Sets of </a:t>
            </a:r>
            <a:r>
              <a:rPr b="1" lang="en">
                <a:solidFill>
                  <a:schemeClr val="lt1"/>
                </a:solidFill>
                <a:uFill>
                  <a:noFill/>
                </a:uFill>
                <a:hlinkClick action="ppaction://hlinksldjump" r:id="rId18">
                  <a:extLst>
                    <a:ext uri="{A12FA001-AC4F-418D-AE19-62706E023703}">
                      <ahyp:hlinkClr val="tx"/>
                    </a:ext>
                  </a:extLst>
                </a:hlinkClick>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indent="0" lvl="0" marL="0" rtl="0" algn="l">
              <a:spcBef>
                <a:spcPts val="0"/>
              </a:spcBef>
              <a:spcAft>
                <a:spcPts val="0"/>
              </a:spcAft>
              <a:buNone/>
            </a:pPr>
            <a:r>
              <a:rPr lang="en">
                <a:solidFill>
                  <a:schemeClr val="dk1"/>
                </a:solidFill>
              </a:rPr>
              <a:t>You can delete this slide when you’re done editing the presentation.</a:t>
            </a:r>
            <a:endParaRPr>
              <a:solidFill>
                <a:schemeClr val="dk1"/>
              </a:solidFill>
            </a:endParaRPr>
          </a:p>
        </p:txBody>
      </p:sp>
      <p:sp>
        <p:nvSpPr>
          <p:cNvPr id="596" name="Google Shape;596;p39"/>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 name="Shape 928"/>
        <p:cNvGrpSpPr/>
        <p:nvPr/>
      </p:nvGrpSpPr>
      <p:grpSpPr>
        <a:xfrm>
          <a:off x="0" y="0"/>
          <a:ext cx="0" cy="0"/>
          <a:chOff x="0" y="0"/>
          <a:chExt cx="0" cy="0"/>
        </a:xfrm>
      </p:grpSpPr>
      <p:sp>
        <p:nvSpPr>
          <p:cNvPr id="929" name="Google Shape;929;p57"/>
          <p:cNvSpPr txBox="1"/>
          <p:nvPr>
            <p:ph idx="1" type="subTitle"/>
          </p:nvPr>
        </p:nvSpPr>
        <p:spPr>
          <a:xfrm>
            <a:off x="4544550" y="2524126"/>
            <a:ext cx="3126900" cy="1031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930" name="Google Shape;930;p57"/>
          <p:cNvSpPr txBox="1"/>
          <p:nvPr>
            <p:ph type="title"/>
          </p:nvPr>
        </p:nvSpPr>
        <p:spPr>
          <a:xfrm>
            <a:off x="4544202" y="1687607"/>
            <a:ext cx="3126900" cy="835800"/>
          </a:xfrm>
          <a:prstGeom prst="rect">
            <a:avLst/>
          </a:prstGeom>
        </p:spPr>
        <p:txBody>
          <a:bodyPr anchorCtr="0" anchor="ctr" bIns="91425" lIns="91425" spcFirstLastPara="1" rIns="91425" wrap="square" tIns="0">
            <a:noAutofit/>
          </a:bodyPr>
          <a:lstStyle/>
          <a:p>
            <a:pPr indent="0" lvl="0" marL="0" rtl="0" algn="r">
              <a:spcBef>
                <a:spcPts val="0"/>
              </a:spcBef>
              <a:spcAft>
                <a:spcPts val="0"/>
              </a:spcAft>
              <a:buNone/>
            </a:pPr>
            <a:r>
              <a:rPr lang="en"/>
              <a:t>TABLET APP MOCKUP</a:t>
            </a:r>
            <a:endParaRPr/>
          </a:p>
        </p:txBody>
      </p:sp>
      <p:grpSp>
        <p:nvGrpSpPr>
          <p:cNvPr id="931" name="Google Shape;931;p57"/>
          <p:cNvGrpSpPr/>
          <p:nvPr/>
        </p:nvGrpSpPr>
        <p:grpSpPr>
          <a:xfrm>
            <a:off x="1472674" y="597878"/>
            <a:ext cx="2338365" cy="3947748"/>
            <a:chOff x="7658061" y="660750"/>
            <a:chExt cx="2338365" cy="3947748"/>
          </a:xfrm>
        </p:grpSpPr>
        <p:pic>
          <p:nvPicPr>
            <p:cNvPr id="932" name="Google Shape;932;p57"/>
            <p:cNvPicPr preferRelativeResize="0"/>
            <p:nvPr/>
          </p:nvPicPr>
          <p:blipFill>
            <a:blip r:embed="rId3">
              <a:alphaModFix/>
            </a:blip>
            <a:stretch>
              <a:fillRect/>
            </a:stretch>
          </p:blipFill>
          <p:spPr>
            <a:xfrm rot="5399992">
              <a:off x="8293193" y="25715"/>
              <a:ext cx="1068197" cy="2338266"/>
            </a:xfrm>
            <a:prstGeom prst="rect">
              <a:avLst/>
            </a:prstGeom>
            <a:noFill/>
            <a:ln>
              <a:noFill/>
            </a:ln>
          </p:spPr>
        </p:pic>
        <p:sp>
          <p:nvSpPr>
            <p:cNvPr id="933" name="Google Shape;933;p57"/>
            <p:cNvSpPr/>
            <p:nvPr/>
          </p:nvSpPr>
          <p:spPr>
            <a:xfrm flipH="1">
              <a:off x="7658061" y="1032295"/>
              <a:ext cx="2334759" cy="3576204"/>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lt2"/>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7"/>
            <p:cNvSpPr/>
            <p:nvPr/>
          </p:nvSpPr>
          <p:spPr>
            <a:xfrm rot="-5400000">
              <a:off x="7361308" y="1665639"/>
              <a:ext cx="2923200" cy="2329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7"/>
            <p:cNvSpPr/>
            <p:nvPr/>
          </p:nvSpPr>
          <p:spPr>
            <a:xfrm>
              <a:off x="8644675" y="4095750"/>
              <a:ext cx="356400" cy="196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36" name="Google Shape;936;p57"/>
          <p:cNvPicPr preferRelativeResize="0"/>
          <p:nvPr/>
        </p:nvPicPr>
        <p:blipFill rotWithShape="1">
          <a:blip r:embed="rId4">
            <a:alphaModFix/>
          </a:blip>
          <a:srcRect b="12033" l="0" r="2591" t="0"/>
          <a:stretch/>
        </p:blipFill>
        <p:spPr>
          <a:xfrm>
            <a:off x="1558725" y="1419975"/>
            <a:ext cx="2139549" cy="251180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 name="Shape 940"/>
        <p:cNvGrpSpPr/>
        <p:nvPr/>
      </p:nvGrpSpPr>
      <p:grpSpPr>
        <a:xfrm>
          <a:off x="0" y="0"/>
          <a:ext cx="0" cy="0"/>
          <a:chOff x="0" y="0"/>
          <a:chExt cx="0" cy="0"/>
        </a:xfrm>
      </p:grpSpPr>
      <p:sp>
        <p:nvSpPr>
          <p:cNvPr id="941" name="Google Shape;941;p58"/>
          <p:cNvSpPr txBox="1"/>
          <p:nvPr>
            <p:ph idx="1" type="subTitle"/>
          </p:nvPr>
        </p:nvSpPr>
        <p:spPr>
          <a:xfrm>
            <a:off x="1537940" y="2566400"/>
            <a:ext cx="3128100" cy="95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942" name="Google Shape;942;p58"/>
          <p:cNvSpPr txBox="1"/>
          <p:nvPr>
            <p:ph type="title"/>
          </p:nvPr>
        </p:nvSpPr>
        <p:spPr>
          <a:xfrm>
            <a:off x="1537940" y="1624900"/>
            <a:ext cx="3128100" cy="952200"/>
          </a:xfrm>
          <a:prstGeom prst="rect">
            <a:avLst/>
          </a:prstGeom>
        </p:spPr>
        <p:txBody>
          <a:bodyPr anchorCtr="0" anchor="ctr" bIns="91425" lIns="91425" spcFirstLastPara="1" rIns="91425" wrap="square" tIns="0">
            <a:noAutofit/>
          </a:bodyPr>
          <a:lstStyle/>
          <a:p>
            <a:pPr indent="0" lvl="0" marL="0" rtl="0" algn="l">
              <a:spcBef>
                <a:spcPts val="0"/>
              </a:spcBef>
              <a:spcAft>
                <a:spcPts val="0"/>
              </a:spcAft>
              <a:buNone/>
            </a:pPr>
            <a:r>
              <a:rPr lang="en"/>
              <a:t>MOBILE WEB MOCKUP</a:t>
            </a:r>
            <a:endParaRPr/>
          </a:p>
        </p:txBody>
      </p:sp>
      <p:grpSp>
        <p:nvGrpSpPr>
          <p:cNvPr id="943" name="Google Shape;943;p58"/>
          <p:cNvGrpSpPr/>
          <p:nvPr/>
        </p:nvGrpSpPr>
        <p:grpSpPr>
          <a:xfrm>
            <a:off x="5314046" y="300094"/>
            <a:ext cx="1948804" cy="4073494"/>
            <a:chOff x="10955371" y="535005"/>
            <a:chExt cx="1948804" cy="4073494"/>
          </a:xfrm>
        </p:grpSpPr>
        <p:sp>
          <p:nvSpPr>
            <p:cNvPr id="944" name="Google Shape;944;p58"/>
            <p:cNvSpPr/>
            <p:nvPr/>
          </p:nvSpPr>
          <p:spPr>
            <a:xfrm>
              <a:off x="12781175" y="1488675"/>
              <a:ext cx="123000" cy="402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8"/>
            <p:cNvSpPr/>
            <p:nvPr/>
          </p:nvSpPr>
          <p:spPr>
            <a:xfrm>
              <a:off x="12781175" y="2153875"/>
              <a:ext cx="123000" cy="402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46" name="Google Shape;946;p58"/>
            <p:cNvPicPr preferRelativeResize="0"/>
            <p:nvPr/>
          </p:nvPicPr>
          <p:blipFill>
            <a:blip r:embed="rId3">
              <a:alphaModFix/>
            </a:blip>
            <a:stretch>
              <a:fillRect/>
            </a:stretch>
          </p:blipFill>
          <p:spPr>
            <a:xfrm flipH="1" rot="-6093943">
              <a:off x="11332700" y="377375"/>
              <a:ext cx="918600" cy="1519949"/>
            </a:xfrm>
            <a:prstGeom prst="rect">
              <a:avLst/>
            </a:prstGeom>
            <a:noFill/>
            <a:ln>
              <a:noFill/>
            </a:ln>
          </p:spPr>
        </p:pic>
        <p:sp>
          <p:nvSpPr>
            <p:cNvPr id="947" name="Google Shape;947;p58"/>
            <p:cNvSpPr/>
            <p:nvPr/>
          </p:nvSpPr>
          <p:spPr>
            <a:xfrm flipH="1">
              <a:off x="11068080" y="1032295"/>
              <a:ext cx="1764794" cy="3576204"/>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lt2"/>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8"/>
            <p:cNvSpPr/>
            <p:nvPr/>
          </p:nvSpPr>
          <p:spPr>
            <a:xfrm rot="-5400000">
              <a:off x="10486849" y="1950042"/>
              <a:ext cx="2923200" cy="1760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49" name="Google Shape;949;p58"/>
          <p:cNvPicPr preferRelativeResize="0"/>
          <p:nvPr/>
        </p:nvPicPr>
        <p:blipFill rotWithShape="1">
          <a:blip r:embed="rId4">
            <a:alphaModFix/>
          </a:blip>
          <a:srcRect b="0" l="11283" r="10847" t="0"/>
          <a:stretch/>
        </p:blipFill>
        <p:spPr>
          <a:xfrm>
            <a:off x="5498800" y="1256825"/>
            <a:ext cx="1621001" cy="2677600"/>
          </a:xfrm>
          <a:prstGeom prst="rect">
            <a:avLst/>
          </a:prstGeom>
          <a:noFill/>
          <a:ln>
            <a:noFill/>
          </a:ln>
        </p:spPr>
      </p:pic>
      <p:sp>
        <p:nvSpPr>
          <p:cNvPr id="950" name="Google Shape;950;p58"/>
          <p:cNvSpPr/>
          <p:nvPr/>
        </p:nvSpPr>
        <p:spPr>
          <a:xfrm>
            <a:off x="6212425" y="3860839"/>
            <a:ext cx="196200" cy="196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 name="Shape 954"/>
        <p:cNvGrpSpPr/>
        <p:nvPr/>
      </p:nvGrpSpPr>
      <p:grpSpPr>
        <a:xfrm>
          <a:off x="0" y="0"/>
          <a:ext cx="0" cy="0"/>
          <a:chOff x="0" y="0"/>
          <a:chExt cx="0" cy="0"/>
        </a:xfrm>
      </p:grpSpPr>
      <p:sp>
        <p:nvSpPr>
          <p:cNvPr id="955" name="Google Shape;955;p59"/>
          <p:cNvSpPr txBox="1"/>
          <p:nvPr>
            <p:ph idx="1" type="subTitle"/>
          </p:nvPr>
        </p:nvSpPr>
        <p:spPr>
          <a:xfrm>
            <a:off x="1787313" y="3623148"/>
            <a:ext cx="22650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956" name="Google Shape;956;p59"/>
          <p:cNvSpPr txBox="1"/>
          <p:nvPr>
            <p:ph idx="2" type="subTitle"/>
          </p:nvPr>
        </p:nvSpPr>
        <p:spPr>
          <a:xfrm>
            <a:off x="5091677" y="3623148"/>
            <a:ext cx="22650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TIMMY JIMMY</a:t>
            </a:r>
            <a:endParaRPr/>
          </a:p>
        </p:txBody>
      </p:sp>
      <p:sp>
        <p:nvSpPr>
          <p:cNvPr id="957" name="Google Shape;957;p59"/>
          <p:cNvSpPr txBox="1"/>
          <p:nvPr>
            <p:ph idx="3" type="subTitle"/>
          </p:nvPr>
        </p:nvSpPr>
        <p:spPr>
          <a:xfrm>
            <a:off x="1787313" y="3985698"/>
            <a:ext cx="2265000" cy="62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958" name="Google Shape;958;p59"/>
          <p:cNvSpPr txBox="1"/>
          <p:nvPr>
            <p:ph idx="4" type="subTitle"/>
          </p:nvPr>
        </p:nvSpPr>
        <p:spPr>
          <a:xfrm>
            <a:off x="5091677" y="3985698"/>
            <a:ext cx="2265000" cy="62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959" name="Google Shape;959;p59"/>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OUR TEAM</a:t>
            </a:r>
            <a:endParaRPr/>
          </a:p>
        </p:txBody>
      </p:sp>
      <p:sp>
        <p:nvSpPr>
          <p:cNvPr id="960" name="Google Shape;960;p59"/>
          <p:cNvSpPr/>
          <p:nvPr/>
        </p:nvSpPr>
        <p:spPr>
          <a:xfrm flipH="1">
            <a:off x="1956430" y="1273023"/>
            <a:ext cx="1926783" cy="2198976"/>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9"/>
          <p:cNvSpPr/>
          <p:nvPr/>
        </p:nvSpPr>
        <p:spPr>
          <a:xfrm flipH="1" rot="-5947377">
            <a:off x="2754916" y="993428"/>
            <a:ext cx="367830" cy="93274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9"/>
          <p:cNvSpPr/>
          <p:nvPr/>
        </p:nvSpPr>
        <p:spPr>
          <a:xfrm>
            <a:off x="5260780" y="1273023"/>
            <a:ext cx="1926783" cy="2198976"/>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9"/>
          <p:cNvSpPr/>
          <p:nvPr/>
        </p:nvSpPr>
        <p:spPr>
          <a:xfrm flipH="1" rot="-6300050">
            <a:off x="6000970" y="971445"/>
            <a:ext cx="367819"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64" name="Google Shape;964;p59"/>
          <p:cNvPicPr preferRelativeResize="0"/>
          <p:nvPr/>
        </p:nvPicPr>
        <p:blipFill rotWithShape="1">
          <a:blip r:embed="rId3">
            <a:alphaModFix/>
          </a:blip>
          <a:srcRect b="11205" l="29645" r="4225" t="0"/>
          <a:stretch/>
        </p:blipFill>
        <p:spPr>
          <a:xfrm>
            <a:off x="2132175" y="1765175"/>
            <a:ext cx="1575300" cy="1391401"/>
          </a:xfrm>
          <a:prstGeom prst="rect">
            <a:avLst/>
          </a:prstGeom>
          <a:noFill/>
          <a:ln>
            <a:noFill/>
          </a:ln>
        </p:spPr>
      </p:pic>
      <p:pic>
        <p:nvPicPr>
          <p:cNvPr id="965" name="Google Shape;965;p59"/>
          <p:cNvPicPr preferRelativeResize="0"/>
          <p:nvPr/>
        </p:nvPicPr>
        <p:blipFill rotWithShape="1">
          <a:blip r:embed="rId4">
            <a:alphaModFix/>
          </a:blip>
          <a:srcRect b="40614" l="11940" r="0" t="0"/>
          <a:stretch/>
        </p:blipFill>
        <p:spPr>
          <a:xfrm>
            <a:off x="5436526" y="1765175"/>
            <a:ext cx="1575301" cy="1391401"/>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 name="Shape 969"/>
        <p:cNvGrpSpPr/>
        <p:nvPr/>
      </p:nvGrpSpPr>
      <p:grpSpPr>
        <a:xfrm>
          <a:off x="0" y="0"/>
          <a:ext cx="0" cy="0"/>
          <a:chOff x="0" y="0"/>
          <a:chExt cx="0" cy="0"/>
        </a:xfrm>
      </p:grpSpPr>
      <p:cxnSp>
        <p:nvCxnSpPr>
          <p:cNvPr id="970" name="Google Shape;970;p60"/>
          <p:cNvCxnSpPr/>
          <p:nvPr/>
        </p:nvCxnSpPr>
        <p:spPr>
          <a:xfrm>
            <a:off x="2204688" y="2772522"/>
            <a:ext cx="1135500" cy="0"/>
          </a:xfrm>
          <a:prstGeom prst="straightConnector1">
            <a:avLst/>
          </a:prstGeom>
          <a:noFill/>
          <a:ln cap="flat" cmpd="sng" w="9525">
            <a:solidFill>
              <a:schemeClr val="accent2"/>
            </a:solidFill>
            <a:prstDash val="solid"/>
            <a:round/>
            <a:headEnd len="med" w="med" type="none"/>
            <a:tailEnd len="med" w="med" type="none"/>
          </a:ln>
        </p:spPr>
      </p:cxnSp>
      <p:cxnSp>
        <p:nvCxnSpPr>
          <p:cNvPr id="971" name="Google Shape;971;p60"/>
          <p:cNvCxnSpPr/>
          <p:nvPr/>
        </p:nvCxnSpPr>
        <p:spPr>
          <a:xfrm>
            <a:off x="4032563" y="2772522"/>
            <a:ext cx="1135500" cy="0"/>
          </a:xfrm>
          <a:prstGeom prst="straightConnector1">
            <a:avLst/>
          </a:prstGeom>
          <a:noFill/>
          <a:ln cap="flat" cmpd="sng" w="9525">
            <a:solidFill>
              <a:schemeClr val="accent2"/>
            </a:solidFill>
            <a:prstDash val="solid"/>
            <a:round/>
            <a:headEnd len="med" w="med" type="none"/>
            <a:tailEnd len="med" w="med" type="none"/>
          </a:ln>
        </p:spPr>
      </p:cxnSp>
      <p:cxnSp>
        <p:nvCxnSpPr>
          <p:cNvPr id="972" name="Google Shape;972;p60"/>
          <p:cNvCxnSpPr/>
          <p:nvPr/>
        </p:nvCxnSpPr>
        <p:spPr>
          <a:xfrm>
            <a:off x="5876513" y="2772522"/>
            <a:ext cx="1135500" cy="0"/>
          </a:xfrm>
          <a:prstGeom prst="straightConnector1">
            <a:avLst/>
          </a:prstGeom>
          <a:noFill/>
          <a:ln cap="flat" cmpd="sng" w="9525">
            <a:solidFill>
              <a:schemeClr val="accent2"/>
            </a:solidFill>
            <a:prstDash val="solid"/>
            <a:round/>
            <a:headEnd len="med" w="med" type="none"/>
            <a:tailEnd len="med" w="med" type="none"/>
          </a:ln>
        </p:spPr>
      </p:cxnSp>
      <p:sp>
        <p:nvSpPr>
          <p:cNvPr id="973" name="Google Shape;973;p60"/>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STEPS TO PRACTICE AWARENESS</a:t>
            </a:r>
            <a:endParaRPr/>
          </a:p>
        </p:txBody>
      </p:sp>
      <p:sp>
        <p:nvSpPr>
          <p:cNvPr id="974" name="Google Shape;974;p60"/>
          <p:cNvSpPr/>
          <p:nvPr/>
        </p:nvSpPr>
        <p:spPr>
          <a:xfrm flipH="1" rot="5348089">
            <a:off x="1606834" y="230037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0"/>
          <p:cNvSpPr txBox="1"/>
          <p:nvPr/>
        </p:nvSpPr>
        <p:spPr>
          <a:xfrm>
            <a:off x="893250" y="1942397"/>
            <a:ext cx="19299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MERCURY</a:t>
            </a:r>
            <a:endParaRPr sz="2200">
              <a:solidFill>
                <a:schemeClr val="lt1"/>
              </a:solidFill>
              <a:latin typeface="Courier Prime"/>
              <a:ea typeface="Courier Prime"/>
              <a:cs typeface="Courier Prime"/>
              <a:sym typeface="Courier Prime"/>
            </a:endParaRPr>
          </a:p>
        </p:txBody>
      </p:sp>
      <p:sp>
        <p:nvSpPr>
          <p:cNvPr id="976" name="Google Shape;976;p60"/>
          <p:cNvSpPr txBox="1"/>
          <p:nvPr/>
        </p:nvSpPr>
        <p:spPr>
          <a:xfrm>
            <a:off x="1506888" y="2444272"/>
            <a:ext cx="697800" cy="59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sz="3000">
                <a:solidFill>
                  <a:schemeClr val="accent2"/>
                </a:solidFill>
                <a:latin typeface="Courier Prime"/>
                <a:ea typeface="Courier Prime"/>
                <a:cs typeface="Courier Prime"/>
                <a:sym typeface="Courier Prime"/>
              </a:rPr>
              <a:t>01</a:t>
            </a:r>
            <a:endParaRPr i="1" sz="3000">
              <a:solidFill>
                <a:schemeClr val="accent2"/>
              </a:solidFill>
              <a:latin typeface="Courier Prime"/>
              <a:ea typeface="Courier Prime"/>
              <a:cs typeface="Courier Prime"/>
              <a:sym typeface="Courier Prime"/>
            </a:endParaRPr>
          </a:p>
        </p:txBody>
      </p:sp>
      <p:sp>
        <p:nvSpPr>
          <p:cNvPr id="977" name="Google Shape;977;p60"/>
          <p:cNvSpPr txBox="1"/>
          <p:nvPr/>
        </p:nvSpPr>
        <p:spPr>
          <a:xfrm>
            <a:off x="893250" y="1514964"/>
            <a:ext cx="19299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damina"/>
                <a:ea typeface="Adamina"/>
                <a:cs typeface="Adamina"/>
                <a:sym typeface="Adamina"/>
              </a:rPr>
              <a:t>Mercury is the smallest planet</a:t>
            </a:r>
            <a:endParaRPr>
              <a:solidFill>
                <a:schemeClr val="dk1"/>
              </a:solidFill>
              <a:latin typeface="Adamina"/>
              <a:ea typeface="Adamina"/>
              <a:cs typeface="Adamina"/>
              <a:sym typeface="Adamina"/>
            </a:endParaRPr>
          </a:p>
        </p:txBody>
      </p:sp>
      <p:sp>
        <p:nvSpPr>
          <p:cNvPr id="978" name="Google Shape;978;p60"/>
          <p:cNvSpPr/>
          <p:nvPr/>
        </p:nvSpPr>
        <p:spPr>
          <a:xfrm flipH="1" rot="5348089">
            <a:off x="3440084" y="230037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0"/>
          <p:cNvSpPr txBox="1"/>
          <p:nvPr/>
        </p:nvSpPr>
        <p:spPr>
          <a:xfrm>
            <a:off x="2726500" y="3030286"/>
            <a:ext cx="19299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VENUS</a:t>
            </a:r>
            <a:endParaRPr sz="2200">
              <a:solidFill>
                <a:schemeClr val="lt1"/>
              </a:solidFill>
              <a:latin typeface="Courier Prime"/>
              <a:ea typeface="Courier Prime"/>
              <a:cs typeface="Courier Prime"/>
              <a:sym typeface="Courier Prime"/>
            </a:endParaRPr>
          </a:p>
        </p:txBody>
      </p:sp>
      <p:sp>
        <p:nvSpPr>
          <p:cNvPr id="980" name="Google Shape;980;p60"/>
          <p:cNvSpPr txBox="1"/>
          <p:nvPr/>
        </p:nvSpPr>
        <p:spPr>
          <a:xfrm>
            <a:off x="3340138" y="2444272"/>
            <a:ext cx="697800" cy="59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sz="3000">
                <a:solidFill>
                  <a:schemeClr val="accent2"/>
                </a:solidFill>
                <a:latin typeface="Courier Prime"/>
                <a:ea typeface="Courier Prime"/>
                <a:cs typeface="Courier Prime"/>
                <a:sym typeface="Courier Prime"/>
              </a:rPr>
              <a:t>02</a:t>
            </a:r>
            <a:endParaRPr i="1" sz="3000">
              <a:solidFill>
                <a:schemeClr val="accent2"/>
              </a:solidFill>
              <a:latin typeface="Courier Prime"/>
              <a:ea typeface="Courier Prime"/>
              <a:cs typeface="Courier Prime"/>
              <a:sym typeface="Courier Prime"/>
            </a:endParaRPr>
          </a:p>
        </p:txBody>
      </p:sp>
      <p:sp>
        <p:nvSpPr>
          <p:cNvPr id="981" name="Google Shape;981;p60"/>
          <p:cNvSpPr txBox="1"/>
          <p:nvPr/>
        </p:nvSpPr>
        <p:spPr>
          <a:xfrm>
            <a:off x="2726500" y="3517018"/>
            <a:ext cx="19299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damina"/>
                <a:ea typeface="Adamina"/>
                <a:cs typeface="Adamina"/>
                <a:sym typeface="Adamina"/>
              </a:rPr>
              <a:t>Venus is the second planet from the Sun</a:t>
            </a:r>
            <a:endParaRPr>
              <a:solidFill>
                <a:schemeClr val="dk1"/>
              </a:solidFill>
              <a:latin typeface="Adamina"/>
              <a:ea typeface="Adamina"/>
              <a:cs typeface="Adamina"/>
              <a:sym typeface="Adamina"/>
            </a:endParaRPr>
          </a:p>
        </p:txBody>
      </p:sp>
      <p:sp>
        <p:nvSpPr>
          <p:cNvPr id="982" name="Google Shape;982;p60"/>
          <p:cNvSpPr/>
          <p:nvPr/>
        </p:nvSpPr>
        <p:spPr>
          <a:xfrm flipH="1" rot="5348089">
            <a:off x="5273334" y="230037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0"/>
          <p:cNvSpPr txBox="1"/>
          <p:nvPr/>
        </p:nvSpPr>
        <p:spPr>
          <a:xfrm>
            <a:off x="4559750" y="1942397"/>
            <a:ext cx="19299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MARS</a:t>
            </a:r>
            <a:endParaRPr sz="2200">
              <a:solidFill>
                <a:schemeClr val="lt1"/>
              </a:solidFill>
              <a:latin typeface="Courier Prime"/>
              <a:ea typeface="Courier Prime"/>
              <a:cs typeface="Courier Prime"/>
              <a:sym typeface="Courier Prime"/>
            </a:endParaRPr>
          </a:p>
        </p:txBody>
      </p:sp>
      <p:sp>
        <p:nvSpPr>
          <p:cNvPr id="984" name="Google Shape;984;p60"/>
          <p:cNvSpPr txBox="1"/>
          <p:nvPr/>
        </p:nvSpPr>
        <p:spPr>
          <a:xfrm>
            <a:off x="5173388" y="2444272"/>
            <a:ext cx="697800" cy="59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sz="3000">
                <a:solidFill>
                  <a:schemeClr val="accent2"/>
                </a:solidFill>
                <a:latin typeface="Courier Prime"/>
                <a:ea typeface="Courier Prime"/>
                <a:cs typeface="Courier Prime"/>
                <a:sym typeface="Courier Prime"/>
              </a:rPr>
              <a:t>03</a:t>
            </a:r>
            <a:endParaRPr i="1" sz="3000">
              <a:solidFill>
                <a:schemeClr val="accent2"/>
              </a:solidFill>
              <a:latin typeface="Courier Prime"/>
              <a:ea typeface="Courier Prime"/>
              <a:cs typeface="Courier Prime"/>
              <a:sym typeface="Courier Prime"/>
            </a:endParaRPr>
          </a:p>
        </p:txBody>
      </p:sp>
      <p:sp>
        <p:nvSpPr>
          <p:cNvPr id="985" name="Google Shape;985;p60"/>
          <p:cNvSpPr txBox="1"/>
          <p:nvPr/>
        </p:nvSpPr>
        <p:spPr>
          <a:xfrm>
            <a:off x="4559750" y="1514964"/>
            <a:ext cx="19299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damina"/>
                <a:ea typeface="Adamina"/>
                <a:cs typeface="Adamina"/>
                <a:sym typeface="Adamina"/>
              </a:rPr>
              <a:t>Mars is actually a very cold place</a:t>
            </a:r>
            <a:endParaRPr>
              <a:solidFill>
                <a:schemeClr val="dk1"/>
              </a:solidFill>
              <a:latin typeface="Adamina"/>
              <a:ea typeface="Adamina"/>
              <a:cs typeface="Adamina"/>
              <a:sym typeface="Adamina"/>
            </a:endParaRPr>
          </a:p>
        </p:txBody>
      </p:sp>
      <p:sp>
        <p:nvSpPr>
          <p:cNvPr id="986" name="Google Shape;986;p60"/>
          <p:cNvSpPr/>
          <p:nvPr/>
        </p:nvSpPr>
        <p:spPr>
          <a:xfrm flipH="1" rot="5348089">
            <a:off x="7106584" y="230037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0"/>
          <p:cNvSpPr txBox="1"/>
          <p:nvPr/>
        </p:nvSpPr>
        <p:spPr>
          <a:xfrm>
            <a:off x="6393075" y="3030286"/>
            <a:ext cx="1929900" cy="52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JUPITER</a:t>
            </a:r>
            <a:endParaRPr sz="2200">
              <a:solidFill>
                <a:schemeClr val="lt1"/>
              </a:solidFill>
              <a:latin typeface="Courier Prime"/>
              <a:ea typeface="Courier Prime"/>
              <a:cs typeface="Courier Prime"/>
              <a:sym typeface="Courier Prime"/>
            </a:endParaRPr>
          </a:p>
        </p:txBody>
      </p:sp>
      <p:sp>
        <p:nvSpPr>
          <p:cNvPr id="988" name="Google Shape;988;p60"/>
          <p:cNvSpPr txBox="1"/>
          <p:nvPr/>
        </p:nvSpPr>
        <p:spPr>
          <a:xfrm>
            <a:off x="7006638" y="2444272"/>
            <a:ext cx="697800" cy="59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i="1" lang="en" sz="3000">
                <a:solidFill>
                  <a:schemeClr val="accent2"/>
                </a:solidFill>
                <a:latin typeface="Courier Prime"/>
                <a:ea typeface="Courier Prime"/>
                <a:cs typeface="Courier Prime"/>
                <a:sym typeface="Courier Prime"/>
              </a:rPr>
              <a:t>04</a:t>
            </a:r>
            <a:endParaRPr i="1" sz="3000">
              <a:solidFill>
                <a:schemeClr val="accent2"/>
              </a:solidFill>
              <a:latin typeface="Courier Prime"/>
              <a:ea typeface="Courier Prime"/>
              <a:cs typeface="Courier Prime"/>
              <a:sym typeface="Courier Prime"/>
            </a:endParaRPr>
          </a:p>
        </p:txBody>
      </p:sp>
      <p:sp>
        <p:nvSpPr>
          <p:cNvPr id="989" name="Google Shape;989;p60"/>
          <p:cNvSpPr txBox="1"/>
          <p:nvPr/>
        </p:nvSpPr>
        <p:spPr>
          <a:xfrm>
            <a:off x="6393075" y="3517018"/>
            <a:ext cx="19299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Adamina"/>
                <a:ea typeface="Adamina"/>
                <a:cs typeface="Adamina"/>
                <a:sym typeface="Adamina"/>
              </a:rPr>
              <a:t>Jupiter is the biggest planet of them all</a:t>
            </a:r>
            <a:endParaRPr>
              <a:solidFill>
                <a:schemeClr val="dk1"/>
              </a:solidFill>
              <a:latin typeface="Adamina"/>
              <a:ea typeface="Adamina"/>
              <a:cs typeface="Adamina"/>
              <a:sym typeface="Adamina"/>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3" name="Shape 993"/>
        <p:cNvGrpSpPr/>
        <p:nvPr/>
      </p:nvGrpSpPr>
      <p:grpSpPr>
        <a:xfrm>
          <a:off x="0" y="0"/>
          <a:ext cx="0" cy="0"/>
          <a:chOff x="0" y="0"/>
          <a:chExt cx="0" cy="0"/>
        </a:xfrm>
      </p:grpSpPr>
      <p:grpSp>
        <p:nvGrpSpPr>
          <p:cNvPr id="994" name="Google Shape;994;p61"/>
          <p:cNvGrpSpPr/>
          <p:nvPr/>
        </p:nvGrpSpPr>
        <p:grpSpPr>
          <a:xfrm>
            <a:off x="3025892" y="1868451"/>
            <a:ext cx="3576340" cy="2493074"/>
            <a:chOff x="3025892" y="1868451"/>
            <a:chExt cx="3576340" cy="2493074"/>
          </a:xfrm>
        </p:grpSpPr>
        <p:pic>
          <p:nvPicPr>
            <p:cNvPr id="995" name="Google Shape;995;p61"/>
            <p:cNvPicPr preferRelativeResize="0"/>
            <p:nvPr/>
          </p:nvPicPr>
          <p:blipFill rotWithShape="1">
            <a:blip r:embed="rId3">
              <a:alphaModFix/>
            </a:blip>
            <a:srcRect b="28078" l="19002" r="0" t="0"/>
            <a:stretch/>
          </p:blipFill>
          <p:spPr>
            <a:xfrm rot="-9394635">
              <a:off x="4074619" y="2325259"/>
              <a:ext cx="2294583" cy="1648109"/>
            </a:xfrm>
            <a:prstGeom prst="rect">
              <a:avLst/>
            </a:prstGeom>
            <a:noFill/>
            <a:ln>
              <a:noFill/>
            </a:ln>
          </p:spPr>
        </p:pic>
        <p:sp>
          <p:nvSpPr>
            <p:cNvPr id="996" name="Google Shape;996;p61"/>
            <p:cNvSpPr/>
            <p:nvPr/>
          </p:nvSpPr>
          <p:spPr>
            <a:xfrm rot="5735237">
              <a:off x="3553800" y="1731743"/>
              <a:ext cx="2064296" cy="2578253"/>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1"/>
            <p:cNvSpPr/>
            <p:nvPr/>
          </p:nvSpPr>
          <p:spPr>
            <a:xfrm rot="6002325">
              <a:off x="3333298" y="3628538"/>
              <a:ext cx="367835" cy="93280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 name="Google Shape;998;p61"/>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BOOKS FOR STARTERS</a:t>
            </a:r>
            <a:endParaRPr/>
          </a:p>
        </p:txBody>
      </p:sp>
      <p:grpSp>
        <p:nvGrpSpPr>
          <p:cNvPr id="999" name="Google Shape;999;p61"/>
          <p:cNvGrpSpPr/>
          <p:nvPr/>
        </p:nvGrpSpPr>
        <p:grpSpPr>
          <a:xfrm>
            <a:off x="3272388" y="1600175"/>
            <a:ext cx="2637116" cy="2476729"/>
            <a:chOff x="3272388" y="1600175"/>
            <a:chExt cx="2637116" cy="2476729"/>
          </a:xfrm>
        </p:grpSpPr>
        <p:pic>
          <p:nvPicPr>
            <p:cNvPr id="1000" name="Google Shape;1000;p61"/>
            <p:cNvPicPr preferRelativeResize="0"/>
            <p:nvPr/>
          </p:nvPicPr>
          <p:blipFill rotWithShape="1">
            <a:blip r:embed="rId4">
              <a:alphaModFix amt="11000"/>
            </a:blip>
            <a:srcRect b="2515" l="2600" r="0" t="0"/>
            <a:stretch/>
          </p:blipFill>
          <p:spPr>
            <a:xfrm>
              <a:off x="3310254" y="1631730"/>
              <a:ext cx="2599250" cy="2445174"/>
            </a:xfrm>
            <a:prstGeom prst="rect">
              <a:avLst/>
            </a:prstGeom>
            <a:noFill/>
            <a:ln>
              <a:noFill/>
            </a:ln>
          </p:spPr>
        </p:pic>
        <p:pic>
          <p:nvPicPr>
            <p:cNvPr id="1001" name="Google Shape;1001;p61"/>
            <p:cNvPicPr preferRelativeResize="0"/>
            <p:nvPr/>
          </p:nvPicPr>
          <p:blipFill rotWithShape="1">
            <a:blip r:embed="rId5">
              <a:alphaModFix/>
            </a:blip>
            <a:srcRect b="2515" l="2600" r="0" t="0"/>
            <a:stretch/>
          </p:blipFill>
          <p:spPr>
            <a:xfrm>
              <a:off x="3272387" y="1600175"/>
              <a:ext cx="2599250" cy="2445174"/>
            </a:xfrm>
            <a:prstGeom prst="rect">
              <a:avLst/>
            </a:prstGeom>
            <a:noFill/>
            <a:ln>
              <a:noFill/>
            </a:ln>
          </p:spPr>
        </p:pic>
      </p:grpSp>
      <p:sp>
        <p:nvSpPr>
          <p:cNvPr id="1002" name="Google Shape;1002;p61"/>
          <p:cNvSpPr txBox="1"/>
          <p:nvPr/>
        </p:nvSpPr>
        <p:spPr>
          <a:xfrm>
            <a:off x="720004" y="1825638"/>
            <a:ext cx="19716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lt1"/>
                </a:solidFill>
                <a:latin typeface="Courier Prime"/>
                <a:ea typeface="Courier Prime"/>
                <a:cs typeface="Courier Prime"/>
                <a:sym typeface="Courier Prime"/>
              </a:rPr>
              <a:t>VENUS</a:t>
            </a:r>
            <a:endParaRPr sz="2200">
              <a:solidFill>
                <a:schemeClr val="lt1"/>
              </a:solidFill>
              <a:latin typeface="Courier Prime"/>
              <a:ea typeface="Courier Prime"/>
              <a:cs typeface="Courier Prime"/>
              <a:sym typeface="Courier Prime"/>
            </a:endParaRPr>
          </a:p>
        </p:txBody>
      </p:sp>
      <p:sp>
        <p:nvSpPr>
          <p:cNvPr id="1003" name="Google Shape;1003;p61"/>
          <p:cNvSpPr txBox="1"/>
          <p:nvPr/>
        </p:nvSpPr>
        <p:spPr>
          <a:xfrm>
            <a:off x="720004" y="2282226"/>
            <a:ext cx="19716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damina"/>
                <a:ea typeface="Adamina"/>
                <a:cs typeface="Adamina"/>
                <a:sym typeface="Adamina"/>
              </a:rPr>
              <a:t>Venus is the second planet from the Sun</a:t>
            </a:r>
            <a:endParaRPr>
              <a:solidFill>
                <a:schemeClr val="dk1"/>
              </a:solidFill>
              <a:latin typeface="Adamina"/>
              <a:ea typeface="Adamina"/>
              <a:cs typeface="Adamina"/>
              <a:sym typeface="Adamina"/>
            </a:endParaRPr>
          </a:p>
        </p:txBody>
      </p:sp>
      <p:sp>
        <p:nvSpPr>
          <p:cNvPr id="1004" name="Google Shape;1004;p61"/>
          <p:cNvSpPr txBox="1"/>
          <p:nvPr/>
        </p:nvSpPr>
        <p:spPr>
          <a:xfrm>
            <a:off x="720004" y="2891142"/>
            <a:ext cx="1971600" cy="52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lt1"/>
                </a:solidFill>
                <a:latin typeface="Courier Prime"/>
                <a:ea typeface="Courier Prime"/>
                <a:cs typeface="Courier Prime"/>
                <a:sym typeface="Courier Prime"/>
              </a:rPr>
              <a:t>SATURN</a:t>
            </a:r>
            <a:endParaRPr sz="2200">
              <a:solidFill>
                <a:schemeClr val="lt1"/>
              </a:solidFill>
              <a:latin typeface="Courier Prime"/>
              <a:ea typeface="Courier Prime"/>
              <a:cs typeface="Courier Prime"/>
              <a:sym typeface="Courier Prime"/>
            </a:endParaRPr>
          </a:p>
        </p:txBody>
      </p:sp>
      <p:sp>
        <p:nvSpPr>
          <p:cNvPr id="1005" name="Google Shape;1005;p61"/>
          <p:cNvSpPr txBox="1"/>
          <p:nvPr/>
        </p:nvSpPr>
        <p:spPr>
          <a:xfrm>
            <a:off x="720004" y="3347731"/>
            <a:ext cx="19716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damina"/>
                <a:ea typeface="Adamina"/>
                <a:cs typeface="Adamina"/>
                <a:sym typeface="Adamina"/>
              </a:rPr>
              <a:t>Saturn is a gas giant and has several rings</a:t>
            </a:r>
            <a:endParaRPr>
              <a:solidFill>
                <a:schemeClr val="dk1"/>
              </a:solidFill>
              <a:latin typeface="Adamina"/>
              <a:ea typeface="Adamina"/>
              <a:cs typeface="Adamina"/>
              <a:sym typeface="Adamina"/>
            </a:endParaRPr>
          </a:p>
        </p:txBody>
      </p:sp>
      <p:sp>
        <p:nvSpPr>
          <p:cNvPr id="1006" name="Google Shape;1006;p61"/>
          <p:cNvSpPr txBox="1"/>
          <p:nvPr/>
        </p:nvSpPr>
        <p:spPr>
          <a:xfrm>
            <a:off x="6452429" y="1825655"/>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JUPITER</a:t>
            </a:r>
            <a:endParaRPr sz="2200">
              <a:solidFill>
                <a:schemeClr val="lt1"/>
              </a:solidFill>
              <a:latin typeface="Courier Prime"/>
              <a:ea typeface="Courier Prime"/>
              <a:cs typeface="Courier Prime"/>
              <a:sym typeface="Courier Prime"/>
            </a:endParaRPr>
          </a:p>
        </p:txBody>
      </p:sp>
      <p:sp>
        <p:nvSpPr>
          <p:cNvPr id="1007" name="Google Shape;1007;p61"/>
          <p:cNvSpPr txBox="1"/>
          <p:nvPr/>
        </p:nvSpPr>
        <p:spPr>
          <a:xfrm>
            <a:off x="6452429" y="2282243"/>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It’s the biggest planet in the Solar System</a:t>
            </a:r>
            <a:endParaRPr>
              <a:solidFill>
                <a:schemeClr val="dk1"/>
              </a:solidFill>
              <a:latin typeface="Adamina"/>
              <a:ea typeface="Adamina"/>
              <a:cs typeface="Adamina"/>
              <a:sym typeface="Adamina"/>
            </a:endParaRPr>
          </a:p>
        </p:txBody>
      </p:sp>
      <p:cxnSp>
        <p:nvCxnSpPr>
          <p:cNvPr id="1008" name="Google Shape;1008;p61"/>
          <p:cNvCxnSpPr>
            <a:stCxn id="1002" idx="3"/>
          </p:cNvCxnSpPr>
          <p:nvPr/>
        </p:nvCxnSpPr>
        <p:spPr>
          <a:xfrm>
            <a:off x="2691604" y="2089488"/>
            <a:ext cx="1713600" cy="0"/>
          </a:xfrm>
          <a:prstGeom prst="straightConnector1">
            <a:avLst/>
          </a:prstGeom>
          <a:noFill/>
          <a:ln cap="flat" cmpd="sng" w="9525">
            <a:solidFill>
              <a:schemeClr val="accent2"/>
            </a:solidFill>
            <a:prstDash val="solid"/>
            <a:round/>
            <a:headEnd len="med" w="med" type="none"/>
            <a:tailEnd len="med" w="med" type="none"/>
          </a:ln>
        </p:spPr>
      </p:cxnSp>
      <p:sp>
        <p:nvSpPr>
          <p:cNvPr id="1009" name="Google Shape;1009;p61"/>
          <p:cNvSpPr txBox="1"/>
          <p:nvPr/>
        </p:nvSpPr>
        <p:spPr>
          <a:xfrm>
            <a:off x="6452429" y="2891155"/>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NEPTUNE</a:t>
            </a:r>
            <a:endParaRPr sz="2200">
              <a:solidFill>
                <a:schemeClr val="lt1"/>
              </a:solidFill>
              <a:latin typeface="Courier Prime"/>
              <a:ea typeface="Courier Prime"/>
              <a:cs typeface="Courier Prime"/>
              <a:sym typeface="Courier Prime"/>
            </a:endParaRPr>
          </a:p>
        </p:txBody>
      </p:sp>
      <p:sp>
        <p:nvSpPr>
          <p:cNvPr id="1010" name="Google Shape;1010;p61"/>
          <p:cNvSpPr txBox="1"/>
          <p:nvPr/>
        </p:nvSpPr>
        <p:spPr>
          <a:xfrm>
            <a:off x="6452429" y="3347743"/>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It’s the farthest planet from the Sun</a:t>
            </a:r>
            <a:endParaRPr>
              <a:solidFill>
                <a:schemeClr val="dk1"/>
              </a:solidFill>
              <a:latin typeface="Adamina"/>
              <a:ea typeface="Adamina"/>
              <a:cs typeface="Adamina"/>
              <a:sym typeface="Adamina"/>
            </a:endParaRPr>
          </a:p>
        </p:txBody>
      </p:sp>
      <p:cxnSp>
        <p:nvCxnSpPr>
          <p:cNvPr id="1011" name="Google Shape;1011;p61"/>
          <p:cNvCxnSpPr>
            <a:stCxn id="1009" idx="1"/>
          </p:cNvCxnSpPr>
          <p:nvPr/>
        </p:nvCxnSpPr>
        <p:spPr>
          <a:xfrm rot="10800000">
            <a:off x="5425829" y="3155005"/>
            <a:ext cx="1026600" cy="0"/>
          </a:xfrm>
          <a:prstGeom prst="straightConnector1">
            <a:avLst/>
          </a:prstGeom>
          <a:noFill/>
          <a:ln cap="flat" cmpd="sng" w="9525">
            <a:solidFill>
              <a:schemeClr val="accent2"/>
            </a:solidFill>
            <a:prstDash val="solid"/>
            <a:round/>
            <a:headEnd len="med" w="med" type="none"/>
            <a:tailEnd len="med" w="med" type="none"/>
          </a:ln>
        </p:spPr>
      </p:cxnSp>
      <p:cxnSp>
        <p:nvCxnSpPr>
          <p:cNvPr id="1012" name="Google Shape;1012;p61"/>
          <p:cNvCxnSpPr/>
          <p:nvPr/>
        </p:nvCxnSpPr>
        <p:spPr>
          <a:xfrm flipH="1">
            <a:off x="5197229" y="2089505"/>
            <a:ext cx="1255200" cy="525900"/>
          </a:xfrm>
          <a:prstGeom prst="bentConnector3">
            <a:avLst>
              <a:gd fmla="val 16970" name="adj1"/>
            </a:avLst>
          </a:prstGeom>
          <a:noFill/>
          <a:ln cap="flat" cmpd="sng" w="9525">
            <a:solidFill>
              <a:schemeClr val="accent2"/>
            </a:solidFill>
            <a:prstDash val="solid"/>
            <a:round/>
            <a:headEnd len="med" w="med" type="none"/>
            <a:tailEnd len="med" w="med" type="none"/>
          </a:ln>
        </p:spPr>
      </p:cxnSp>
      <p:cxnSp>
        <p:nvCxnSpPr>
          <p:cNvPr id="1013" name="Google Shape;1013;p61"/>
          <p:cNvCxnSpPr>
            <a:stCxn id="1004" idx="3"/>
          </p:cNvCxnSpPr>
          <p:nvPr/>
        </p:nvCxnSpPr>
        <p:spPr>
          <a:xfrm>
            <a:off x="2691604" y="3154992"/>
            <a:ext cx="1093800" cy="421800"/>
          </a:xfrm>
          <a:prstGeom prst="bentConnector3">
            <a:avLst>
              <a:gd fmla="val 20698" name="adj1"/>
            </a:avLst>
          </a:prstGeom>
          <a:noFill/>
          <a:ln cap="flat" cmpd="sng" w="9525">
            <a:solidFill>
              <a:schemeClr val="accent2"/>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7" name="Shape 1017"/>
        <p:cNvGrpSpPr/>
        <p:nvPr/>
      </p:nvGrpSpPr>
      <p:grpSpPr>
        <a:xfrm>
          <a:off x="0" y="0"/>
          <a:ext cx="0" cy="0"/>
          <a:chOff x="0" y="0"/>
          <a:chExt cx="0" cy="0"/>
        </a:xfrm>
      </p:grpSpPr>
      <p:sp>
        <p:nvSpPr>
          <p:cNvPr id="1018" name="Google Shape;1018;p62"/>
          <p:cNvSpPr/>
          <p:nvPr/>
        </p:nvSpPr>
        <p:spPr>
          <a:xfrm flipH="1" rot="5344652">
            <a:off x="2540009" y="2220548"/>
            <a:ext cx="487239" cy="175785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2"/>
          <p:cNvSpPr/>
          <p:nvPr/>
        </p:nvSpPr>
        <p:spPr>
          <a:xfrm flipH="1" rot="5344652">
            <a:off x="2540009" y="2872708"/>
            <a:ext cx="487239" cy="175785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2"/>
          <p:cNvSpPr/>
          <p:nvPr/>
        </p:nvSpPr>
        <p:spPr>
          <a:xfrm flipH="1" rot="5344652">
            <a:off x="2539940" y="1543080"/>
            <a:ext cx="487239" cy="1807669"/>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021" name="Google Shape;1021;p62"/>
          <p:cNvGraphicFramePr/>
          <p:nvPr/>
        </p:nvGraphicFramePr>
        <p:xfrm>
          <a:off x="1812113" y="1484500"/>
          <a:ext cx="3000000" cy="3000000"/>
        </p:xfrm>
        <a:graphic>
          <a:graphicData uri="http://schemas.openxmlformats.org/drawingml/2006/table">
            <a:tbl>
              <a:tblPr>
                <a:noFill/>
                <a:tableStyleId>{BC9F03DE-8F6E-4DAD-AA44-8876624B6864}</a:tableStyleId>
              </a:tblPr>
              <a:tblGrid>
                <a:gridCol w="1938900"/>
                <a:gridCol w="3580875"/>
              </a:tblGrid>
              <a:tr h="648400">
                <a:tc>
                  <a:txBody>
                    <a:bodyPr/>
                    <a:lstStyle/>
                    <a:p>
                      <a:pPr indent="0" lvl="0" marL="0" rtl="0" algn="ctr">
                        <a:spcBef>
                          <a:spcPts val="0"/>
                        </a:spcBef>
                        <a:spcAft>
                          <a:spcPts val="0"/>
                        </a:spcAft>
                        <a:buNone/>
                      </a:pPr>
                      <a:r>
                        <a:t/>
                      </a:r>
                      <a:endParaRPr/>
                    </a:p>
                  </a:txBody>
                  <a:tcPr marT="91425" marB="91425" marR="91425" marL="137150"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ACTIVITIES</a:t>
                      </a:r>
                      <a:endParaRPr sz="2200">
                        <a:solidFill>
                          <a:schemeClr val="lt1"/>
                        </a:solidFill>
                        <a:latin typeface="Courier Prime"/>
                        <a:ea typeface="Courier Prime"/>
                        <a:cs typeface="Courier Prime"/>
                        <a:sym typeface="Courier Prime"/>
                      </a:endParaRPr>
                    </a:p>
                  </a:txBody>
                  <a:tcPr marT="91425" marB="91425" marR="91425" marL="137150"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tcPr>
                </a:tc>
              </a:tr>
              <a:tr h="648400">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LIBRARIES</a:t>
                      </a:r>
                      <a:endParaRPr sz="2200">
                        <a:solidFill>
                          <a:schemeClr val="lt1"/>
                        </a:solidFill>
                        <a:latin typeface="Courier Prime"/>
                        <a:ea typeface="Courier Prime"/>
                        <a:cs typeface="Courier Prime"/>
                        <a:sym typeface="Courier Prime"/>
                      </a:endParaRPr>
                    </a:p>
                  </a:txBody>
                  <a:tcPr marT="91425" marB="91425" marR="91425" marL="137150"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dk1"/>
                          </a:solidFill>
                          <a:latin typeface="Adamina"/>
                          <a:ea typeface="Adamina"/>
                          <a:cs typeface="Adamina"/>
                          <a:sym typeface="Adamina"/>
                        </a:rPr>
                        <a:t>Mercury is the closest planet to the Sun</a:t>
                      </a:r>
                      <a:endParaRPr>
                        <a:solidFill>
                          <a:schemeClr val="dk1"/>
                        </a:solidFill>
                        <a:latin typeface="Adamina"/>
                        <a:ea typeface="Adamina"/>
                        <a:cs typeface="Adamina"/>
                        <a:sym typeface="Adamina"/>
                      </a:endParaRPr>
                    </a:p>
                  </a:txBody>
                  <a:tcPr marT="91425" marB="91425" marR="91425" marL="137150"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648400">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SCHOOLS</a:t>
                      </a:r>
                      <a:endParaRPr sz="2200">
                        <a:solidFill>
                          <a:schemeClr val="lt1"/>
                        </a:solidFill>
                        <a:latin typeface="Courier Prime"/>
                        <a:ea typeface="Courier Prime"/>
                        <a:cs typeface="Courier Prime"/>
                        <a:sym typeface="Courier Prime"/>
                      </a:endParaRPr>
                    </a:p>
                  </a:txBody>
                  <a:tcPr marT="91425" marB="91425" marR="91425" marL="137150"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dk1"/>
                          </a:solidFill>
                          <a:latin typeface="Adamina"/>
                          <a:ea typeface="Adamina"/>
                          <a:cs typeface="Adamina"/>
                          <a:sym typeface="Adamina"/>
                        </a:rPr>
                        <a:t>Venus has a beautiful name</a:t>
                      </a:r>
                      <a:endParaRPr>
                        <a:solidFill>
                          <a:schemeClr val="dk1"/>
                        </a:solidFill>
                        <a:latin typeface="Adamina"/>
                        <a:ea typeface="Adamina"/>
                        <a:cs typeface="Adamina"/>
                        <a:sym typeface="Adamina"/>
                      </a:endParaRPr>
                    </a:p>
                  </a:txBody>
                  <a:tcPr marT="91425" marB="91425" marR="91425" marL="137150"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648400">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PARKS</a:t>
                      </a:r>
                      <a:endParaRPr sz="2200">
                        <a:solidFill>
                          <a:schemeClr val="lt1"/>
                        </a:solidFill>
                        <a:latin typeface="Courier Prime"/>
                        <a:ea typeface="Courier Prime"/>
                        <a:cs typeface="Courier Prime"/>
                        <a:sym typeface="Courier Prime"/>
                      </a:endParaRPr>
                    </a:p>
                  </a:txBody>
                  <a:tcPr marT="91425" marB="91425" marR="91425" marL="137150"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dk1"/>
                          </a:solidFill>
                          <a:latin typeface="Adamina"/>
                          <a:ea typeface="Adamina"/>
                          <a:cs typeface="Adamina"/>
                          <a:sym typeface="Adamina"/>
                        </a:rPr>
                        <a:t>Mars is actually a very cold place</a:t>
                      </a:r>
                      <a:endParaRPr>
                        <a:solidFill>
                          <a:schemeClr val="dk1"/>
                        </a:solidFill>
                        <a:latin typeface="Adamina"/>
                        <a:ea typeface="Adamina"/>
                        <a:cs typeface="Adamina"/>
                        <a:sym typeface="Adamina"/>
                      </a:endParaRPr>
                    </a:p>
                  </a:txBody>
                  <a:tcPr marT="91425" marB="91425" marR="91425" marL="137150"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tcPr>
                </a:tc>
              </a:tr>
            </a:tbl>
          </a:graphicData>
        </a:graphic>
      </p:graphicFrame>
      <p:sp>
        <p:nvSpPr>
          <p:cNvPr id="1022" name="Google Shape;1022;p62"/>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HOW TO CELEBRATE IT?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6" name="Shape 1026"/>
        <p:cNvGrpSpPr/>
        <p:nvPr/>
      </p:nvGrpSpPr>
      <p:grpSpPr>
        <a:xfrm>
          <a:off x="0" y="0"/>
          <a:ext cx="0" cy="0"/>
          <a:chOff x="0" y="0"/>
          <a:chExt cx="0" cy="0"/>
        </a:xfrm>
      </p:grpSpPr>
      <p:sp>
        <p:nvSpPr>
          <p:cNvPr id="1027" name="Google Shape;1027;p63"/>
          <p:cNvSpPr/>
          <p:nvPr/>
        </p:nvSpPr>
        <p:spPr>
          <a:xfrm flipH="1" rot="-5400000">
            <a:off x="1980159" y="598458"/>
            <a:ext cx="1992285" cy="4475834"/>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28" name="Google Shape;1028;p63" title="Chart">
            <a:hlinkClick r:id="rId3"/>
          </p:cNvPr>
          <p:cNvPicPr preferRelativeResize="0"/>
          <p:nvPr/>
        </p:nvPicPr>
        <p:blipFill>
          <a:blip r:embed="rId4">
            <a:alphaModFix/>
          </a:blip>
          <a:stretch>
            <a:fillRect/>
          </a:stretch>
        </p:blipFill>
        <p:spPr>
          <a:xfrm>
            <a:off x="1408001" y="1840225"/>
            <a:ext cx="3222093" cy="1992326"/>
          </a:xfrm>
          <a:prstGeom prst="rect">
            <a:avLst/>
          </a:prstGeom>
          <a:noFill/>
          <a:ln>
            <a:noFill/>
          </a:ln>
        </p:spPr>
      </p:pic>
      <p:sp>
        <p:nvSpPr>
          <p:cNvPr id="1029" name="Google Shape;1029;p63"/>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FAVORITE</a:t>
            </a:r>
            <a:r>
              <a:rPr lang="en"/>
              <a:t> BOOK </a:t>
            </a:r>
            <a:r>
              <a:rPr lang="en"/>
              <a:t>GENRES</a:t>
            </a:r>
            <a:endParaRPr/>
          </a:p>
        </p:txBody>
      </p:sp>
      <p:sp>
        <p:nvSpPr>
          <p:cNvPr id="1030" name="Google Shape;1030;p63"/>
          <p:cNvSpPr txBox="1"/>
          <p:nvPr/>
        </p:nvSpPr>
        <p:spPr>
          <a:xfrm>
            <a:off x="5653504" y="1260150"/>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VENUS</a:t>
            </a:r>
            <a:endParaRPr sz="2200">
              <a:solidFill>
                <a:schemeClr val="lt1"/>
              </a:solidFill>
              <a:latin typeface="Courier Prime"/>
              <a:ea typeface="Courier Prime"/>
              <a:cs typeface="Courier Prime"/>
              <a:sym typeface="Courier Prime"/>
            </a:endParaRPr>
          </a:p>
        </p:txBody>
      </p:sp>
      <p:sp>
        <p:nvSpPr>
          <p:cNvPr id="1031" name="Google Shape;1031;p63"/>
          <p:cNvSpPr txBox="1"/>
          <p:nvPr/>
        </p:nvSpPr>
        <p:spPr>
          <a:xfrm>
            <a:off x="5653504" y="1716739"/>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Venus is the second planet from the Sun</a:t>
            </a:r>
            <a:endParaRPr>
              <a:solidFill>
                <a:schemeClr val="dk1"/>
              </a:solidFill>
              <a:latin typeface="Adamina"/>
              <a:ea typeface="Adamina"/>
              <a:cs typeface="Adamina"/>
              <a:sym typeface="Adamina"/>
            </a:endParaRPr>
          </a:p>
        </p:txBody>
      </p:sp>
      <p:sp>
        <p:nvSpPr>
          <p:cNvPr id="1032" name="Google Shape;1032;p63"/>
          <p:cNvSpPr txBox="1"/>
          <p:nvPr/>
        </p:nvSpPr>
        <p:spPr>
          <a:xfrm>
            <a:off x="5653504" y="2325655"/>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JUPITER</a:t>
            </a:r>
            <a:endParaRPr sz="2200">
              <a:solidFill>
                <a:schemeClr val="lt1"/>
              </a:solidFill>
              <a:latin typeface="Courier Prime"/>
              <a:ea typeface="Courier Prime"/>
              <a:cs typeface="Courier Prime"/>
              <a:sym typeface="Courier Prime"/>
            </a:endParaRPr>
          </a:p>
        </p:txBody>
      </p:sp>
      <p:sp>
        <p:nvSpPr>
          <p:cNvPr id="1033" name="Google Shape;1033;p63"/>
          <p:cNvSpPr txBox="1"/>
          <p:nvPr/>
        </p:nvSpPr>
        <p:spPr>
          <a:xfrm>
            <a:off x="5653504" y="2782243"/>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It’s the biggest planet in the Solar System</a:t>
            </a:r>
            <a:endParaRPr>
              <a:solidFill>
                <a:schemeClr val="dk1"/>
              </a:solidFill>
              <a:latin typeface="Adamina"/>
              <a:ea typeface="Adamina"/>
              <a:cs typeface="Adamina"/>
              <a:sym typeface="Adamina"/>
            </a:endParaRPr>
          </a:p>
        </p:txBody>
      </p:sp>
      <p:sp>
        <p:nvSpPr>
          <p:cNvPr id="1034" name="Google Shape;1034;p63"/>
          <p:cNvSpPr txBox="1"/>
          <p:nvPr/>
        </p:nvSpPr>
        <p:spPr>
          <a:xfrm>
            <a:off x="5653504" y="3391159"/>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MARS</a:t>
            </a:r>
            <a:endParaRPr sz="2200">
              <a:solidFill>
                <a:schemeClr val="lt1"/>
              </a:solidFill>
              <a:latin typeface="Courier Prime"/>
              <a:ea typeface="Courier Prime"/>
              <a:cs typeface="Courier Prime"/>
              <a:sym typeface="Courier Prime"/>
            </a:endParaRPr>
          </a:p>
        </p:txBody>
      </p:sp>
      <p:sp>
        <p:nvSpPr>
          <p:cNvPr id="1035" name="Google Shape;1035;p63"/>
          <p:cNvSpPr txBox="1"/>
          <p:nvPr/>
        </p:nvSpPr>
        <p:spPr>
          <a:xfrm>
            <a:off x="5653504" y="3847748"/>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Despite being red, Mars is a cold place</a:t>
            </a:r>
            <a:endParaRPr>
              <a:solidFill>
                <a:schemeClr val="dk1"/>
              </a:solidFill>
              <a:latin typeface="Adamina"/>
              <a:ea typeface="Adamina"/>
              <a:cs typeface="Adamina"/>
              <a:sym typeface="Adamina"/>
            </a:endParaRPr>
          </a:p>
        </p:txBody>
      </p:sp>
      <p:sp>
        <p:nvSpPr>
          <p:cNvPr id="1036" name="Google Shape;1036;p63"/>
          <p:cNvSpPr/>
          <p:nvPr/>
        </p:nvSpPr>
        <p:spPr>
          <a:xfrm rot="5163424">
            <a:off x="4569591" y="3463768"/>
            <a:ext cx="340109" cy="86237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3"/>
          <p:cNvSpPr/>
          <p:nvPr/>
        </p:nvSpPr>
        <p:spPr>
          <a:xfrm rot="6419031">
            <a:off x="893553" y="1316357"/>
            <a:ext cx="340104" cy="86249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3"/>
          <p:cNvSpPr txBox="1"/>
          <p:nvPr/>
        </p:nvSpPr>
        <p:spPr>
          <a:xfrm>
            <a:off x="1110750" y="4123700"/>
            <a:ext cx="3816600" cy="48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100">
                <a:solidFill>
                  <a:srgbClr val="747373"/>
                </a:solidFill>
                <a:latin typeface="Adamina"/>
                <a:ea typeface="Adamina"/>
                <a:cs typeface="Adamina"/>
                <a:sym typeface="Adamina"/>
              </a:rPr>
              <a:t>Follow the link in the graph to modify its data and then paste the new one here. </a:t>
            </a:r>
            <a:r>
              <a:rPr b="1" lang="en" sz="1100">
                <a:solidFill>
                  <a:schemeClr val="lt1"/>
                </a:solidFill>
                <a:uFill>
                  <a:noFill/>
                </a:uFill>
                <a:latin typeface="Adamina"/>
                <a:ea typeface="Adamina"/>
                <a:cs typeface="Adamina"/>
                <a:sym typeface="Adamina"/>
                <a:hlinkClick r:id="rId5">
                  <a:extLst>
                    <a:ext uri="{A12FA001-AC4F-418D-AE19-62706E023703}">
                      <ahyp:hlinkClr val="tx"/>
                    </a:ext>
                  </a:extLst>
                </a:hlinkClick>
              </a:rPr>
              <a:t>For more info, click here</a:t>
            </a:r>
            <a:endParaRPr b="1" sz="1100">
              <a:solidFill>
                <a:schemeClr val="lt1"/>
              </a:solidFill>
              <a:latin typeface="Adamina"/>
              <a:ea typeface="Adamina"/>
              <a:cs typeface="Adamina"/>
              <a:sym typeface="Adamina"/>
            </a:endParaRPr>
          </a:p>
        </p:txBody>
      </p:sp>
      <p:sp>
        <p:nvSpPr>
          <p:cNvPr id="1039" name="Google Shape;1039;p63"/>
          <p:cNvSpPr/>
          <p:nvPr/>
        </p:nvSpPr>
        <p:spPr>
          <a:xfrm flipH="1" rot="5362870">
            <a:off x="7780774" y="1462535"/>
            <a:ext cx="487205" cy="66523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4"/>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3"/>
          <p:cNvSpPr txBox="1"/>
          <p:nvPr/>
        </p:nvSpPr>
        <p:spPr>
          <a:xfrm>
            <a:off x="7630600" y="1623225"/>
            <a:ext cx="798300" cy="34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2200">
                <a:solidFill>
                  <a:schemeClr val="accent3"/>
                </a:solidFill>
                <a:latin typeface="Courier Prime"/>
                <a:ea typeface="Courier Prime"/>
                <a:cs typeface="Courier Prime"/>
                <a:sym typeface="Courier Prime"/>
              </a:rPr>
              <a:t>35%</a:t>
            </a:r>
            <a:endParaRPr i="1" sz="2200">
              <a:solidFill>
                <a:schemeClr val="accent3"/>
              </a:solidFill>
              <a:latin typeface="Courier Prime"/>
              <a:ea typeface="Courier Prime"/>
              <a:cs typeface="Courier Prime"/>
              <a:sym typeface="Courier Prime"/>
            </a:endParaRPr>
          </a:p>
        </p:txBody>
      </p:sp>
      <p:sp>
        <p:nvSpPr>
          <p:cNvPr id="1041" name="Google Shape;1041;p63"/>
          <p:cNvSpPr/>
          <p:nvPr/>
        </p:nvSpPr>
        <p:spPr>
          <a:xfrm flipH="1" rot="5362870">
            <a:off x="7780774" y="2521231"/>
            <a:ext cx="487205" cy="66523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6"/>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3"/>
          <p:cNvSpPr txBox="1"/>
          <p:nvPr/>
        </p:nvSpPr>
        <p:spPr>
          <a:xfrm>
            <a:off x="7630600" y="2681925"/>
            <a:ext cx="798300" cy="34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2200">
                <a:solidFill>
                  <a:schemeClr val="accent3"/>
                </a:solidFill>
                <a:latin typeface="Courier Prime"/>
                <a:ea typeface="Courier Prime"/>
                <a:cs typeface="Courier Prime"/>
                <a:sym typeface="Courier Prime"/>
              </a:rPr>
              <a:t>25</a:t>
            </a:r>
            <a:r>
              <a:rPr i="1" lang="en" sz="2200">
                <a:solidFill>
                  <a:schemeClr val="accent3"/>
                </a:solidFill>
                <a:latin typeface="Courier Prime"/>
                <a:ea typeface="Courier Prime"/>
                <a:cs typeface="Courier Prime"/>
                <a:sym typeface="Courier Prime"/>
              </a:rPr>
              <a:t>%</a:t>
            </a:r>
            <a:endParaRPr i="1" sz="2200">
              <a:solidFill>
                <a:schemeClr val="accent3"/>
              </a:solidFill>
              <a:latin typeface="Courier Prime"/>
              <a:ea typeface="Courier Prime"/>
              <a:cs typeface="Courier Prime"/>
              <a:sym typeface="Courier Prime"/>
            </a:endParaRPr>
          </a:p>
        </p:txBody>
      </p:sp>
      <p:sp>
        <p:nvSpPr>
          <p:cNvPr id="1043" name="Google Shape;1043;p63"/>
          <p:cNvSpPr/>
          <p:nvPr/>
        </p:nvSpPr>
        <p:spPr>
          <a:xfrm flipH="1" rot="5362870">
            <a:off x="7780774" y="3579927"/>
            <a:ext cx="487205" cy="66523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5"/>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3"/>
          <p:cNvSpPr txBox="1"/>
          <p:nvPr/>
        </p:nvSpPr>
        <p:spPr>
          <a:xfrm>
            <a:off x="7630600" y="3740625"/>
            <a:ext cx="798300" cy="34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2200">
                <a:solidFill>
                  <a:schemeClr val="accent3"/>
                </a:solidFill>
                <a:latin typeface="Courier Prime"/>
                <a:ea typeface="Courier Prime"/>
                <a:cs typeface="Courier Prime"/>
                <a:sym typeface="Courier Prime"/>
              </a:rPr>
              <a:t>50</a:t>
            </a:r>
            <a:r>
              <a:rPr i="1" lang="en" sz="2200">
                <a:solidFill>
                  <a:schemeClr val="accent3"/>
                </a:solidFill>
                <a:latin typeface="Courier Prime"/>
                <a:ea typeface="Courier Prime"/>
                <a:cs typeface="Courier Prime"/>
                <a:sym typeface="Courier Prime"/>
              </a:rPr>
              <a:t>%</a:t>
            </a:r>
            <a:endParaRPr i="1" sz="2200">
              <a:solidFill>
                <a:schemeClr val="accent3"/>
              </a:solidFill>
              <a:latin typeface="Courier Prime"/>
              <a:ea typeface="Courier Prime"/>
              <a:cs typeface="Courier Prime"/>
              <a:sym typeface="Courier Prime"/>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8" name="Shape 1048"/>
        <p:cNvGrpSpPr/>
        <p:nvPr/>
      </p:nvGrpSpPr>
      <p:grpSpPr>
        <a:xfrm>
          <a:off x="0" y="0"/>
          <a:ext cx="0" cy="0"/>
          <a:chOff x="0" y="0"/>
          <a:chExt cx="0" cy="0"/>
        </a:xfrm>
      </p:grpSpPr>
      <p:sp>
        <p:nvSpPr>
          <p:cNvPr id="1049" name="Google Shape;1049;p64"/>
          <p:cNvSpPr/>
          <p:nvPr/>
        </p:nvSpPr>
        <p:spPr>
          <a:xfrm flipH="1" rot="5344875">
            <a:off x="1784165" y="2215175"/>
            <a:ext cx="288669" cy="121938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4"/>
          <p:cNvSpPr/>
          <p:nvPr/>
        </p:nvSpPr>
        <p:spPr>
          <a:xfrm flipH="1" rot="5344875">
            <a:off x="1784165" y="2611853"/>
            <a:ext cx="288669" cy="121938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4"/>
          <p:cNvSpPr/>
          <p:nvPr/>
        </p:nvSpPr>
        <p:spPr>
          <a:xfrm flipH="1" rot="5344875">
            <a:off x="1784165" y="3005170"/>
            <a:ext cx="288669" cy="121938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4"/>
          <p:cNvSpPr/>
          <p:nvPr/>
        </p:nvSpPr>
        <p:spPr>
          <a:xfrm flipH="1" rot="5344875">
            <a:off x="1784165" y="3396245"/>
            <a:ext cx="288669" cy="121938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4"/>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MONTHLY READING CALENDAR</a:t>
            </a:r>
            <a:endParaRPr/>
          </a:p>
        </p:txBody>
      </p:sp>
      <p:graphicFrame>
        <p:nvGraphicFramePr>
          <p:cNvPr id="1054" name="Google Shape;1054;p64"/>
          <p:cNvGraphicFramePr/>
          <p:nvPr/>
        </p:nvGraphicFramePr>
        <p:xfrm>
          <a:off x="1247463" y="2103880"/>
          <a:ext cx="3000000" cy="3000000"/>
        </p:xfrm>
        <a:graphic>
          <a:graphicData uri="http://schemas.openxmlformats.org/drawingml/2006/table">
            <a:tbl>
              <a:tblPr>
                <a:noFill/>
                <a:tableStyleId>{BC9F03DE-8F6E-4DAD-AA44-8876624B6864}</a:tableStyleId>
              </a:tblPr>
              <a:tblGrid>
                <a:gridCol w="1396050"/>
                <a:gridCol w="875500"/>
                <a:gridCol w="875500"/>
                <a:gridCol w="875500"/>
                <a:gridCol w="875500"/>
                <a:gridCol w="875500"/>
                <a:gridCol w="875500"/>
              </a:tblGrid>
              <a:tr h="518125">
                <a:tc>
                  <a:txBody>
                    <a:bodyPr/>
                    <a:lstStyle/>
                    <a:p>
                      <a:pPr indent="0" lvl="0" marL="0" rtl="0" algn="l">
                        <a:spcBef>
                          <a:spcPts val="0"/>
                        </a:spcBef>
                        <a:spcAft>
                          <a:spcPts val="0"/>
                        </a:spcAft>
                        <a:buNone/>
                      </a:pPr>
                      <a:r>
                        <a:t/>
                      </a:r>
                      <a:endParaRPr sz="2200">
                        <a:solidFill>
                          <a:schemeClr val="lt1"/>
                        </a:solidFill>
                        <a:latin typeface="Courier Prime"/>
                        <a:ea typeface="Courier Prime"/>
                        <a:cs typeface="Courier Prime"/>
                        <a:sym typeface="Courier Prime"/>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MON</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TUE</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WED</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THU</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FRI</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SAT</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WEEK 1</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WEEK 2</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5"/>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5"/>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5"/>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WEEK 3</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4"/>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4"/>
                    </a:solidFill>
                  </a:tcPr>
                </a:tc>
              </a:tr>
              <a:tr h="396200">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WEEK 4</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2"/>
                    </a:solidFill>
                  </a:tcPr>
                </a:tc>
              </a:tr>
            </a:tbl>
          </a:graphicData>
        </a:graphic>
      </p:graphicFrame>
      <p:sp>
        <p:nvSpPr>
          <p:cNvPr id="1055" name="Google Shape;1055;p64"/>
          <p:cNvSpPr/>
          <p:nvPr/>
        </p:nvSpPr>
        <p:spPr>
          <a:xfrm flipH="1" rot="5348272">
            <a:off x="1805321" y="1402253"/>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6"/>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4"/>
          <p:cNvSpPr txBox="1"/>
          <p:nvPr/>
        </p:nvSpPr>
        <p:spPr>
          <a:xfrm>
            <a:off x="2221513" y="1437975"/>
            <a:ext cx="848700" cy="34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47373"/>
                </a:solidFill>
                <a:latin typeface="Adamina"/>
                <a:ea typeface="Adamina"/>
                <a:cs typeface="Adamina"/>
                <a:sym typeface="Adamina"/>
              </a:rPr>
              <a:t>Book 1</a:t>
            </a:r>
            <a:endParaRPr>
              <a:solidFill>
                <a:srgbClr val="747373"/>
              </a:solidFill>
              <a:latin typeface="Adamina"/>
              <a:ea typeface="Adamina"/>
              <a:cs typeface="Adamina"/>
              <a:sym typeface="Adamina"/>
            </a:endParaRPr>
          </a:p>
        </p:txBody>
      </p:sp>
      <p:sp>
        <p:nvSpPr>
          <p:cNvPr id="1057" name="Google Shape;1057;p64"/>
          <p:cNvSpPr/>
          <p:nvPr/>
        </p:nvSpPr>
        <p:spPr>
          <a:xfrm flipH="1" rot="5348272">
            <a:off x="3241946" y="1402253"/>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5"/>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4"/>
          <p:cNvSpPr txBox="1"/>
          <p:nvPr/>
        </p:nvSpPr>
        <p:spPr>
          <a:xfrm>
            <a:off x="3658138" y="1437975"/>
            <a:ext cx="848700" cy="34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47373"/>
                </a:solidFill>
                <a:latin typeface="Adamina"/>
                <a:ea typeface="Adamina"/>
                <a:cs typeface="Adamina"/>
                <a:sym typeface="Adamina"/>
              </a:rPr>
              <a:t>Book 2</a:t>
            </a:r>
            <a:endParaRPr>
              <a:solidFill>
                <a:srgbClr val="747373"/>
              </a:solidFill>
              <a:latin typeface="Adamina"/>
              <a:ea typeface="Adamina"/>
              <a:cs typeface="Adamina"/>
              <a:sym typeface="Adamina"/>
            </a:endParaRPr>
          </a:p>
        </p:txBody>
      </p:sp>
      <p:sp>
        <p:nvSpPr>
          <p:cNvPr id="1059" name="Google Shape;1059;p64"/>
          <p:cNvSpPr/>
          <p:nvPr/>
        </p:nvSpPr>
        <p:spPr>
          <a:xfrm flipH="1" rot="5348272">
            <a:off x="4678571" y="1402253"/>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4"/>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4"/>
          <p:cNvSpPr txBox="1"/>
          <p:nvPr/>
        </p:nvSpPr>
        <p:spPr>
          <a:xfrm>
            <a:off x="5094763" y="1437975"/>
            <a:ext cx="848700" cy="34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47373"/>
                </a:solidFill>
                <a:latin typeface="Adamina"/>
                <a:ea typeface="Adamina"/>
                <a:cs typeface="Adamina"/>
                <a:sym typeface="Adamina"/>
              </a:rPr>
              <a:t>Book 3</a:t>
            </a:r>
            <a:endParaRPr>
              <a:solidFill>
                <a:srgbClr val="747373"/>
              </a:solidFill>
              <a:latin typeface="Adamina"/>
              <a:ea typeface="Adamina"/>
              <a:cs typeface="Adamina"/>
              <a:sym typeface="Adamina"/>
            </a:endParaRPr>
          </a:p>
        </p:txBody>
      </p:sp>
      <p:sp>
        <p:nvSpPr>
          <p:cNvPr id="1061" name="Google Shape;1061;p64"/>
          <p:cNvSpPr/>
          <p:nvPr/>
        </p:nvSpPr>
        <p:spPr>
          <a:xfrm flipH="1" rot="5348272">
            <a:off x="6115196" y="1402253"/>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2"/>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4"/>
          <p:cNvSpPr txBox="1"/>
          <p:nvPr/>
        </p:nvSpPr>
        <p:spPr>
          <a:xfrm>
            <a:off x="6531388" y="1437975"/>
            <a:ext cx="848700" cy="349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47373"/>
                </a:solidFill>
                <a:latin typeface="Adamina"/>
                <a:ea typeface="Adamina"/>
                <a:cs typeface="Adamina"/>
                <a:sym typeface="Adamina"/>
              </a:rPr>
              <a:t>Book 4</a:t>
            </a:r>
            <a:endParaRPr>
              <a:solidFill>
                <a:srgbClr val="747373"/>
              </a:solidFill>
              <a:latin typeface="Adamina"/>
              <a:ea typeface="Adamina"/>
              <a:cs typeface="Adamina"/>
              <a:sym typeface="Adamina"/>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 name="Shape 1066"/>
        <p:cNvGrpSpPr/>
        <p:nvPr/>
      </p:nvGrpSpPr>
      <p:grpSpPr>
        <a:xfrm>
          <a:off x="0" y="0"/>
          <a:ext cx="0" cy="0"/>
          <a:chOff x="0" y="0"/>
          <a:chExt cx="0" cy="0"/>
        </a:xfrm>
      </p:grpSpPr>
      <p:sp>
        <p:nvSpPr>
          <p:cNvPr id="1067" name="Google Shape;1067;p65"/>
          <p:cNvSpPr/>
          <p:nvPr/>
        </p:nvSpPr>
        <p:spPr>
          <a:xfrm rot="-403651">
            <a:off x="1205075" y="1575123"/>
            <a:ext cx="6733851" cy="2198038"/>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5"/>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MONTHLY BOOK LIST</a:t>
            </a:r>
            <a:endParaRPr/>
          </a:p>
        </p:txBody>
      </p:sp>
      <p:graphicFrame>
        <p:nvGraphicFramePr>
          <p:cNvPr id="1069" name="Google Shape;1069;p65"/>
          <p:cNvGraphicFramePr/>
          <p:nvPr/>
        </p:nvGraphicFramePr>
        <p:xfrm>
          <a:off x="1356475" y="1902205"/>
          <a:ext cx="3000000" cy="3000000"/>
        </p:xfrm>
        <a:graphic>
          <a:graphicData uri="http://schemas.openxmlformats.org/drawingml/2006/table">
            <a:tbl>
              <a:tblPr>
                <a:noFill/>
                <a:tableStyleId>{BC9F03DE-8F6E-4DAD-AA44-8876624B6864}</a:tableStyleId>
              </a:tblPr>
              <a:tblGrid>
                <a:gridCol w="2143675"/>
                <a:gridCol w="2143675"/>
                <a:gridCol w="2143675"/>
              </a:tblGrid>
              <a:tr h="419675">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JAN</a:t>
                      </a:r>
                      <a:endParaRPr sz="2200">
                        <a:solidFill>
                          <a:schemeClr val="lt1"/>
                        </a:solidFill>
                        <a:latin typeface="Courier Prime"/>
                        <a:ea typeface="Courier Prime"/>
                        <a:cs typeface="Courier Prime"/>
                        <a:sym typeface="Courier Prime"/>
                      </a:endParaRPr>
                    </a:p>
                  </a:txBody>
                  <a:tcPr marT="0" marB="0" marR="91425" marL="91425" anchor="ctr">
                    <a:solidFill>
                      <a:schemeClr val="dk2"/>
                    </a:solidFill>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FEB</a:t>
                      </a:r>
                      <a:endParaRPr sz="2200">
                        <a:solidFill>
                          <a:schemeClr val="lt1"/>
                        </a:solidFill>
                        <a:latin typeface="Courier Prime"/>
                        <a:ea typeface="Courier Prime"/>
                        <a:cs typeface="Courier Prime"/>
                        <a:sym typeface="Courier Prime"/>
                      </a:endParaRPr>
                    </a:p>
                  </a:txBody>
                  <a:tcPr marT="0" marB="0" marR="91425" marL="91425" anchor="ctr">
                    <a:solidFill>
                      <a:schemeClr val="dk2"/>
                    </a:solidFill>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MAR</a:t>
                      </a:r>
                      <a:endParaRPr sz="2200">
                        <a:solidFill>
                          <a:schemeClr val="lt1"/>
                        </a:solidFill>
                        <a:latin typeface="Courier Prime"/>
                        <a:ea typeface="Courier Prime"/>
                        <a:cs typeface="Courier Prime"/>
                        <a:sym typeface="Courier Prime"/>
                      </a:endParaRPr>
                    </a:p>
                  </a:txBody>
                  <a:tcPr marT="0" marB="0" marR="91425" marL="91425" anchor="ctr">
                    <a:solidFill>
                      <a:schemeClr val="dk2"/>
                    </a:solidFill>
                  </a:tcPr>
                </a:tc>
              </a:tr>
              <a:tr h="1209400">
                <a:tc>
                  <a:txBody>
                    <a:bodyPr/>
                    <a:lstStyle/>
                    <a:p>
                      <a:pPr indent="-226059" lvl="0" marL="365760" marR="0" rtl="0" algn="l">
                        <a:lnSpc>
                          <a:spcPct val="100000"/>
                        </a:lnSpc>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txBody>
                  <a:tcPr marT="91425" marB="91425" marR="91425" marL="0" anchor="ctr">
                    <a:solidFill>
                      <a:schemeClr val="dk2"/>
                    </a:solidFill>
                  </a:tcPr>
                </a:tc>
                <a:tc>
                  <a:txBody>
                    <a:bodyPr/>
                    <a:lstStyle/>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txBody>
                  <a:tcPr marT="91425" marB="91425" marR="91425" marL="0" anchor="ctr">
                    <a:solidFill>
                      <a:schemeClr val="dk2"/>
                    </a:solidFill>
                  </a:tcPr>
                </a:tc>
                <a:tc>
                  <a:txBody>
                    <a:bodyPr/>
                    <a:lstStyle/>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p>
                      <a:pPr indent="-226059" lvl="0" marL="365760" rtl="0" algn="l">
                        <a:spcBef>
                          <a:spcPts val="0"/>
                        </a:spcBef>
                        <a:spcAft>
                          <a:spcPts val="0"/>
                        </a:spcAft>
                        <a:buClr>
                          <a:schemeClr val="lt1"/>
                        </a:buClr>
                        <a:buSzPts val="1400"/>
                        <a:buFont typeface="Adamina"/>
                        <a:buChar char="●"/>
                      </a:pPr>
                      <a:r>
                        <a:rPr lang="en">
                          <a:solidFill>
                            <a:schemeClr val="dk1"/>
                          </a:solidFill>
                          <a:latin typeface="Adamina"/>
                          <a:ea typeface="Adamina"/>
                          <a:cs typeface="Adamina"/>
                          <a:sym typeface="Adamina"/>
                        </a:rPr>
                        <a:t>Book title here</a:t>
                      </a:r>
                      <a:endParaRPr>
                        <a:solidFill>
                          <a:schemeClr val="dk1"/>
                        </a:solidFill>
                        <a:latin typeface="Adamina"/>
                        <a:ea typeface="Adamina"/>
                        <a:cs typeface="Adamina"/>
                        <a:sym typeface="Adamina"/>
                      </a:endParaRPr>
                    </a:p>
                  </a:txBody>
                  <a:tcPr marT="91425" marB="91425" marR="91425" marL="0" anchor="ctr">
                    <a:solidFill>
                      <a:schemeClr val="dk2"/>
                    </a:solidFill>
                  </a:tcPr>
                </a:tc>
              </a:tr>
            </a:tbl>
          </a:graphicData>
        </a:graphic>
      </p:graphicFrame>
      <p:sp>
        <p:nvSpPr>
          <p:cNvPr id="1070" name="Google Shape;1070;p65"/>
          <p:cNvSpPr/>
          <p:nvPr/>
        </p:nvSpPr>
        <p:spPr>
          <a:xfrm rot="6418833">
            <a:off x="7433942" y="1067895"/>
            <a:ext cx="367863" cy="93281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5"/>
          <p:cNvSpPr/>
          <p:nvPr/>
        </p:nvSpPr>
        <p:spPr>
          <a:xfrm rot="6418833">
            <a:off x="1214542" y="3446595"/>
            <a:ext cx="367863" cy="93281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5" name="Shape 1075"/>
        <p:cNvGrpSpPr/>
        <p:nvPr/>
      </p:nvGrpSpPr>
      <p:grpSpPr>
        <a:xfrm>
          <a:off x="0" y="0"/>
          <a:ext cx="0" cy="0"/>
          <a:chOff x="0" y="0"/>
          <a:chExt cx="0" cy="0"/>
        </a:xfrm>
      </p:grpSpPr>
      <p:sp>
        <p:nvSpPr>
          <p:cNvPr id="1076" name="Google Shape;1076;p66"/>
          <p:cNvSpPr/>
          <p:nvPr/>
        </p:nvSpPr>
        <p:spPr>
          <a:xfrm rot="10503437">
            <a:off x="1222789" y="1348769"/>
            <a:ext cx="4554625" cy="3115048"/>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6"/>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BOOK READING EVENTS</a:t>
            </a:r>
            <a:endParaRPr/>
          </a:p>
        </p:txBody>
      </p:sp>
      <p:grpSp>
        <p:nvGrpSpPr>
          <p:cNvPr id="1078" name="Google Shape;1078;p66"/>
          <p:cNvGrpSpPr/>
          <p:nvPr/>
        </p:nvGrpSpPr>
        <p:grpSpPr>
          <a:xfrm>
            <a:off x="1750345" y="1719678"/>
            <a:ext cx="3719035" cy="2166476"/>
            <a:chOff x="238225" y="776850"/>
            <a:chExt cx="7142375" cy="4160700"/>
          </a:xfrm>
        </p:grpSpPr>
        <p:sp>
          <p:nvSpPr>
            <p:cNvPr id="1079" name="Google Shape;1079;p66"/>
            <p:cNvSpPr/>
            <p:nvPr/>
          </p:nvSpPr>
          <p:spPr>
            <a:xfrm>
              <a:off x="1523325" y="1001550"/>
              <a:ext cx="1223375" cy="850675"/>
            </a:xfrm>
            <a:custGeom>
              <a:rect b="b" l="l" r="r" t="t"/>
              <a:pathLst>
                <a:path extrusionOk="0" h="34027" w="48935">
                  <a:moveTo>
                    <a:pt x="2187" y="0"/>
                  </a:moveTo>
                  <a:cubicBezTo>
                    <a:pt x="2137" y="65"/>
                    <a:pt x="2087" y="135"/>
                    <a:pt x="2034" y="209"/>
                  </a:cubicBezTo>
                  <a:cubicBezTo>
                    <a:pt x="2014" y="234"/>
                    <a:pt x="1993" y="259"/>
                    <a:pt x="1979" y="284"/>
                  </a:cubicBezTo>
                  <a:cubicBezTo>
                    <a:pt x="1939" y="343"/>
                    <a:pt x="1899" y="398"/>
                    <a:pt x="1860" y="457"/>
                  </a:cubicBezTo>
                  <a:cubicBezTo>
                    <a:pt x="1835" y="492"/>
                    <a:pt x="1805" y="531"/>
                    <a:pt x="1780" y="570"/>
                  </a:cubicBezTo>
                  <a:cubicBezTo>
                    <a:pt x="1746" y="625"/>
                    <a:pt x="1711" y="675"/>
                    <a:pt x="1671" y="730"/>
                  </a:cubicBezTo>
                  <a:cubicBezTo>
                    <a:pt x="1647" y="774"/>
                    <a:pt x="1622" y="814"/>
                    <a:pt x="1592" y="858"/>
                  </a:cubicBezTo>
                  <a:cubicBezTo>
                    <a:pt x="1558" y="913"/>
                    <a:pt x="1522" y="973"/>
                    <a:pt x="1483" y="1032"/>
                  </a:cubicBezTo>
                  <a:cubicBezTo>
                    <a:pt x="1458" y="1076"/>
                    <a:pt x="1428" y="1121"/>
                    <a:pt x="1403" y="1171"/>
                  </a:cubicBezTo>
                  <a:cubicBezTo>
                    <a:pt x="1364" y="1231"/>
                    <a:pt x="1329" y="1290"/>
                    <a:pt x="1295" y="1355"/>
                  </a:cubicBezTo>
                  <a:cubicBezTo>
                    <a:pt x="1265" y="1399"/>
                    <a:pt x="1240" y="1449"/>
                    <a:pt x="1210" y="1499"/>
                  </a:cubicBezTo>
                  <a:cubicBezTo>
                    <a:pt x="1176" y="1563"/>
                    <a:pt x="1141" y="1627"/>
                    <a:pt x="1106" y="1687"/>
                  </a:cubicBezTo>
                  <a:cubicBezTo>
                    <a:pt x="1082" y="1741"/>
                    <a:pt x="1052" y="1790"/>
                    <a:pt x="1027" y="1845"/>
                  </a:cubicBezTo>
                  <a:cubicBezTo>
                    <a:pt x="993" y="1909"/>
                    <a:pt x="963" y="1975"/>
                    <a:pt x="927" y="2039"/>
                  </a:cubicBezTo>
                  <a:cubicBezTo>
                    <a:pt x="903" y="2093"/>
                    <a:pt x="878" y="2147"/>
                    <a:pt x="853" y="2202"/>
                  </a:cubicBezTo>
                  <a:cubicBezTo>
                    <a:pt x="824" y="2266"/>
                    <a:pt x="794" y="2336"/>
                    <a:pt x="764" y="2400"/>
                  </a:cubicBezTo>
                  <a:cubicBezTo>
                    <a:pt x="739" y="2455"/>
                    <a:pt x="714" y="2510"/>
                    <a:pt x="695" y="2564"/>
                  </a:cubicBezTo>
                  <a:cubicBezTo>
                    <a:pt x="665" y="2634"/>
                    <a:pt x="640" y="2703"/>
                    <a:pt x="611" y="2767"/>
                  </a:cubicBezTo>
                  <a:cubicBezTo>
                    <a:pt x="590" y="2822"/>
                    <a:pt x="570" y="2876"/>
                    <a:pt x="551" y="2931"/>
                  </a:cubicBezTo>
                  <a:cubicBezTo>
                    <a:pt x="526" y="3000"/>
                    <a:pt x="506" y="3069"/>
                    <a:pt x="481" y="3139"/>
                  </a:cubicBezTo>
                  <a:cubicBezTo>
                    <a:pt x="467" y="3194"/>
                    <a:pt x="446" y="3248"/>
                    <a:pt x="432" y="3302"/>
                  </a:cubicBezTo>
                  <a:cubicBezTo>
                    <a:pt x="412" y="3373"/>
                    <a:pt x="398" y="3442"/>
                    <a:pt x="377" y="3511"/>
                  </a:cubicBezTo>
                  <a:cubicBezTo>
                    <a:pt x="368" y="3561"/>
                    <a:pt x="352" y="3615"/>
                    <a:pt x="343" y="3670"/>
                  </a:cubicBezTo>
                  <a:cubicBezTo>
                    <a:pt x="327" y="3739"/>
                    <a:pt x="318" y="3808"/>
                    <a:pt x="308" y="3878"/>
                  </a:cubicBezTo>
                  <a:cubicBezTo>
                    <a:pt x="298" y="3927"/>
                    <a:pt x="288" y="3977"/>
                    <a:pt x="283" y="4027"/>
                  </a:cubicBezTo>
                  <a:cubicBezTo>
                    <a:pt x="273" y="4096"/>
                    <a:pt x="273" y="4170"/>
                    <a:pt x="268" y="4240"/>
                  </a:cubicBezTo>
                  <a:cubicBezTo>
                    <a:pt x="263" y="4284"/>
                    <a:pt x="258" y="4329"/>
                    <a:pt x="258" y="4373"/>
                  </a:cubicBezTo>
                  <a:cubicBezTo>
                    <a:pt x="258" y="4453"/>
                    <a:pt x="263" y="4527"/>
                    <a:pt x="268" y="4602"/>
                  </a:cubicBezTo>
                  <a:cubicBezTo>
                    <a:pt x="273" y="4636"/>
                    <a:pt x="273" y="4676"/>
                    <a:pt x="279" y="4711"/>
                  </a:cubicBezTo>
                  <a:cubicBezTo>
                    <a:pt x="288" y="4820"/>
                    <a:pt x="308" y="4924"/>
                    <a:pt x="338" y="5028"/>
                  </a:cubicBezTo>
                  <a:cubicBezTo>
                    <a:pt x="368" y="5132"/>
                    <a:pt x="398" y="5226"/>
                    <a:pt x="422" y="5320"/>
                  </a:cubicBezTo>
                  <a:cubicBezTo>
                    <a:pt x="615" y="5970"/>
                    <a:pt x="784" y="6382"/>
                    <a:pt x="908" y="6689"/>
                  </a:cubicBezTo>
                  <a:cubicBezTo>
                    <a:pt x="1215" y="7448"/>
                    <a:pt x="1284" y="7785"/>
                    <a:pt x="824" y="8549"/>
                  </a:cubicBezTo>
                  <a:cubicBezTo>
                    <a:pt x="570" y="8979"/>
                    <a:pt x="263" y="9153"/>
                    <a:pt x="65" y="9267"/>
                  </a:cubicBezTo>
                  <a:cubicBezTo>
                    <a:pt x="45" y="9282"/>
                    <a:pt x="21" y="9297"/>
                    <a:pt x="0" y="9307"/>
                  </a:cubicBezTo>
                  <a:cubicBezTo>
                    <a:pt x="25" y="9391"/>
                    <a:pt x="80" y="9549"/>
                    <a:pt x="204" y="9817"/>
                  </a:cubicBezTo>
                  <a:cubicBezTo>
                    <a:pt x="442" y="10328"/>
                    <a:pt x="521" y="10571"/>
                    <a:pt x="570" y="10714"/>
                  </a:cubicBezTo>
                  <a:cubicBezTo>
                    <a:pt x="581" y="10750"/>
                    <a:pt x="586" y="10774"/>
                    <a:pt x="600" y="10794"/>
                  </a:cubicBezTo>
                  <a:cubicBezTo>
                    <a:pt x="615" y="10829"/>
                    <a:pt x="744" y="10972"/>
                    <a:pt x="903" y="11151"/>
                  </a:cubicBezTo>
                  <a:cubicBezTo>
                    <a:pt x="1052" y="11320"/>
                    <a:pt x="1260" y="11558"/>
                    <a:pt x="1563" y="11904"/>
                  </a:cubicBezTo>
                  <a:cubicBezTo>
                    <a:pt x="2172" y="12609"/>
                    <a:pt x="2444" y="12673"/>
                    <a:pt x="2629" y="12718"/>
                  </a:cubicBezTo>
                  <a:cubicBezTo>
                    <a:pt x="3144" y="12837"/>
                    <a:pt x="3288" y="13154"/>
                    <a:pt x="3551" y="14260"/>
                  </a:cubicBezTo>
                  <a:cubicBezTo>
                    <a:pt x="3769" y="15192"/>
                    <a:pt x="3620" y="15807"/>
                    <a:pt x="3531" y="16174"/>
                  </a:cubicBezTo>
                  <a:cubicBezTo>
                    <a:pt x="3526" y="16178"/>
                    <a:pt x="3526" y="16178"/>
                    <a:pt x="3526" y="16183"/>
                  </a:cubicBezTo>
                  <a:cubicBezTo>
                    <a:pt x="3798" y="16263"/>
                    <a:pt x="4378" y="16327"/>
                    <a:pt x="4592" y="16352"/>
                  </a:cubicBezTo>
                  <a:cubicBezTo>
                    <a:pt x="5266" y="16432"/>
                    <a:pt x="5856" y="16466"/>
                    <a:pt x="6332" y="16466"/>
                  </a:cubicBezTo>
                  <a:cubicBezTo>
                    <a:pt x="6510" y="16466"/>
                    <a:pt x="6645" y="16461"/>
                    <a:pt x="6743" y="16461"/>
                  </a:cubicBezTo>
                  <a:cubicBezTo>
                    <a:pt x="6812" y="16456"/>
                    <a:pt x="6862" y="16456"/>
                    <a:pt x="6906" y="16456"/>
                  </a:cubicBezTo>
                  <a:cubicBezTo>
                    <a:pt x="7249" y="16456"/>
                    <a:pt x="7428" y="16634"/>
                    <a:pt x="7492" y="17041"/>
                  </a:cubicBezTo>
                  <a:cubicBezTo>
                    <a:pt x="7606" y="17770"/>
                    <a:pt x="7055" y="18092"/>
                    <a:pt x="6222" y="18574"/>
                  </a:cubicBezTo>
                  <a:lnTo>
                    <a:pt x="5935" y="18741"/>
                  </a:lnTo>
                  <a:cubicBezTo>
                    <a:pt x="5439" y="19034"/>
                    <a:pt x="5028" y="19317"/>
                    <a:pt x="4675" y="19604"/>
                  </a:cubicBezTo>
                  <a:lnTo>
                    <a:pt x="4487" y="19757"/>
                  </a:lnTo>
                  <a:lnTo>
                    <a:pt x="4478" y="19768"/>
                  </a:lnTo>
                  <a:lnTo>
                    <a:pt x="4249" y="19401"/>
                  </a:lnTo>
                  <a:lnTo>
                    <a:pt x="4453" y="19787"/>
                  </a:lnTo>
                  <a:lnTo>
                    <a:pt x="4295" y="19922"/>
                  </a:lnTo>
                  <a:cubicBezTo>
                    <a:pt x="3863" y="20279"/>
                    <a:pt x="3620" y="20382"/>
                    <a:pt x="3462" y="20452"/>
                  </a:cubicBezTo>
                  <a:cubicBezTo>
                    <a:pt x="3426" y="20467"/>
                    <a:pt x="3387" y="20482"/>
                    <a:pt x="3372" y="20492"/>
                  </a:cubicBezTo>
                  <a:cubicBezTo>
                    <a:pt x="3366" y="20501"/>
                    <a:pt x="3327" y="20551"/>
                    <a:pt x="3213" y="20805"/>
                  </a:cubicBezTo>
                  <a:cubicBezTo>
                    <a:pt x="3119" y="21022"/>
                    <a:pt x="3010" y="21215"/>
                    <a:pt x="2916" y="21389"/>
                  </a:cubicBezTo>
                  <a:cubicBezTo>
                    <a:pt x="2847" y="21508"/>
                    <a:pt x="2753" y="21677"/>
                    <a:pt x="2718" y="21776"/>
                  </a:cubicBezTo>
                  <a:cubicBezTo>
                    <a:pt x="2748" y="21805"/>
                    <a:pt x="2817" y="21855"/>
                    <a:pt x="2941" y="21915"/>
                  </a:cubicBezTo>
                  <a:cubicBezTo>
                    <a:pt x="3125" y="22001"/>
                    <a:pt x="3254" y="22027"/>
                    <a:pt x="3350" y="22027"/>
                  </a:cubicBezTo>
                  <a:cubicBezTo>
                    <a:pt x="3386" y="22027"/>
                    <a:pt x="3418" y="22024"/>
                    <a:pt x="3446" y="22018"/>
                  </a:cubicBezTo>
                  <a:cubicBezTo>
                    <a:pt x="3504" y="22008"/>
                    <a:pt x="3563" y="22001"/>
                    <a:pt x="3623" y="22001"/>
                  </a:cubicBezTo>
                  <a:cubicBezTo>
                    <a:pt x="3924" y="22001"/>
                    <a:pt x="4275" y="22154"/>
                    <a:pt x="4894" y="22649"/>
                  </a:cubicBezTo>
                  <a:cubicBezTo>
                    <a:pt x="5201" y="22896"/>
                    <a:pt x="5449" y="23045"/>
                    <a:pt x="5648" y="23169"/>
                  </a:cubicBezTo>
                  <a:cubicBezTo>
                    <a:pt x="6436" y="23660"/>
                    <a:pt x="6615" y="23942"/>
                    <a:pt x="6714" y="25777"/>
                  </a:cubicBezTo>
                  <a:cubicBezTo>
                    <a:pt x="6739" y="26297"/>
                    <a:pt x="6743" y="26803"/>
                    <a:pt x="6743" y="27294"/>
                  </a:cubicBezTo>
                  <a:cubicBezTo>
                    <a:pt x="6758" y="29054"/>
                    <a:pt x="6803" y="30160"/>
                    <a:pt x="7567" y="30596"/>
                  </a:cubicBezTo>
                  <a:cubicBezTo>
                    <a:pt x="8146" y="30928"/>
                    <a:pt x="8405" y="31176"/>
                    <a:pt x="8558" y="31320"/>
                  </a:cubicBezTo>
                  <a:cubicBezTo>
                    <a:pt x="8593" y="31354"/>
                    <a:pt x="8622" y="31384"/>
                    <a:pt x="8647" y="31404"/>
                  </a:cubicBezTo>
                  <a:cubicBezTo>
                    <a:pt x="8707" y="31395"/>
                    <a:pt x="8860" y="31359"/>
                    <a:pt x="9014" y="31320"/>
                  </a:cubicBezTo>
                  <a:cubicBezTo>
                    <a:pt x="9297" y="31251"/>
                    <a:pt x="9505" y="31176"/>
                    <a:pt x="9693" y="31116"/>
                  </a:cubicBezTo>
                  <a:cubicBezTo>
                    <a:pt x="10105" y="30972"/>
                    <a:pt x="10462" y="30853"/>
                    <a:pt x="11210" y="30853"/>
                  </a:cubicBezTo>
                  <a:cubicBezTo>
                    <a:pt x="11350" y="30853"/>
                    <a:pt x="11498" y="30853"/>
                    <a:pt x="11652" y="30859"/>
                  </a:cubicBezTo>
                  <a:lnTo>
                    <a:pt x="11785" y="30859"/>
                  </a:lnTo>
                  <a:cubicBezTo>
                    <a:pt x="11899" y="30859"/>
                    <a:pt x="12009" y="30864"/>
                    <a:pt x="12123" y="30864"/>
                  </a:cubicBezTo>
                  <a:cubicBezTo>
                    <a:pt x="12182" y="30864"/>
                    <a:pt x="12237" y="30869"/>
                    <a:pt x="12291" y="30869"/>
                  </a:cubicBezTo>
                  <a:cubicBezTo>
                    <a:pt x="12400" y="30873"/>
                    <a:pt x="12510" y="30873"/>
                    <a:pt x="12618" y="30878"/>
                  </a:cubicBezTo>
                  <a:cubicBezTo>
                    <a:pt x="12677" y="30883"/>
                    <a:pt x="12732" y="30883"/>
                    <a:pt x="12787" y="30889"/>
                  </a:cubicBezTo>
                  <a:cubicBezTo>
                    <a:pt x="12915" y="30894"/>
                    <a:pt x="13040" y="30903"/>
                    <a:pt x="13169" y="30908"/>
                  </a:cubicBezTo>
                  <a:cubicBezTo>
                    <a:pt x="13203" y="30913"/>
                    <a:pt x="13238" y="30913"/>
                    <a:pt x="13268" y="30919"/>
                  </a:cubicBezTo>
                  <a:cubicBezTo>
                    <a:pt x="13427" y="30928"/>
                    <a:pt x="13581" y="30942"/>
                    <a:pt x="13729" y="30958"/>
                  </a:cubicBezTo>
                  <a:cubicBezTo>
                    <a:pt x="13764" y="30963"/>
                    <a:pt x="13794" y="30967"/>
                    <a:pt x="13828" y="30972"/>
                  </a:cubicBezTo>
                  <a:cubicBezTo>
                    <a:pt x="13942" y="30988"/>
                    <a:pt x="14052" y="31002"/>
                    <a:pt x="14155" y="31017"/>
                  </a:cubicBezTo>
                  <a:cubicBezTo>
                    <a:pt x="14200" y="31027"/>
                    <a:pt x="14240" y="31032"/>
                    <a:pt x="14284" y="31042"/>
                  </a:cubicBezTo>
                  <a:cubicBezTo>
                    <a:pt x="14334" y="31052"/>
                    <a:pt x="14384" y="31057"/>
                    <a:pt x="14433" y="31067"/>
                  </a:cubicBezTo>
                  <a:cubicBezTo>
                    <a:pt x="14448" y="31027"/>
                    <a:pt x="14462" y="30988"/>
                    <a:pt x="14483" y="30942"/>
                  </a:cubicBezTo>
                  <a:cubicBezTo>
                    <a:pt x="14487" y="30938"/>
                    <a:pt x="14487" y="30933"/>
                    <a:pt x="14492" y="30923"/>
                  </a:cubicBezTo>
                  <a:cubicBezTo>
                    <a:pt x="14522" y="30853"/>
                    <a:pt x="14562" y="30779"/>
                    <a:pt x="14611" y="30700"/>
                  </a:cubicBezTo>
                  <a:cubicBezTo>
                    <a:pt x="14622" y="30681"/>
                    <a:pt x="14631" y="30665"/>
                    <a:pt x="14641" y="30645"/>
                  </a:cubicBezTo>
                  <a:cubicBezTo>
                    <a:pt x="14691" y="30566"/>
                    <a:pt x="14750" y="30487"/>
                    <a:pt x="14814" y="30398"/>
                  </a:cubicBezTo>
                  <a:cubicBezTo>
                    <a:pt x="15038" y="30110"/>
                    <a:pt x="15162" y="29818"/>
                    <a:pt x="15281" y="29530"/>
                  </a:cubicBezTo>
                  <a:cubicBezTo>
                    <a:pt x="15509" y="28995"/>
                    <a:pt x="15762" y="28390"/>
                    <a:pt x="16604" y="28345"/>
                  </a:cubicBezTo>
                  <a:cubicBezTo>
                    <a:pt x="16645" y="28226"/>
                    <a:pt x="16759" y="28018"/>
                    <a:pt x="17036" y="28018"/>
                  </a:cubicBezTo>
                  <a:cubicBezTo>
                    <a:pt x="17190" y="28018"/>
                    <a:pt x="17517" y="28077"/>
                    <a:pt x="18608" y="28350"/>
                  </a:cubicBezTo>
                  <a:cubicBezTo>
                    <a:pt x="19917" y="28682"/>
                    <a:pt x="20537" y="28965"/>
                    <a:pt x="21036" y="29193"/>
                  </a:cubicBezTo>
                  <a:cubicBezTo>
                    <a:pt x="21672" y="29485"/>
                    <a:pt x="22054" y="29659"/>
                    <a:pt x="23560" y="29709"/>
                  </a:cubicBezTo>
                  <a:cubicBezTo>
                    <a:pt x="24642" y="29738"/>
                    <a:pt x="25148" y="29828"/>
                    <a:pt x="25514" y="29892"/>
                  </a:cubicBezTo>
                  <a:cubicBezTo>
                    <a:pt x="25732" y="29931"/>
                    <a:pt x="25891" y="29961"/>
                    <a:pt x="26104" y="29961"/>
                  </a:cubicBezTo>
                  <a:cubicBezTo>
                    <a:pt x="26183" y="29961"/>
                    <a:pt x="26278" y="29956"/>
                    <a:pt x="26381" y="29947"/>
                  </a:cubicBezTo>
                  <a:cubicBezTo>
                    <a:pt x="26640" y="29922"/>
                    <a:pt x="26981" y="29867"/>
                    <a:pt x="27473" y="29773"/>
                  </a:cubicBezTo>
                  <a:cubicBezTo>
                    <a:pt x="27571" y="29759"/>
                    <a:pt x="27670" y="29734"/>
                    <a:pt x="27784" y="29713"/>
                  </a:cubicBezTo>
                  <a:cubicBezTo>
                    <a:pt x="28900" y="29491"/>
                    <a:pt x="29237" y="29223"/>
                    <a:pt x="29485" y="29024"/>
                  </a:cubicBezTo>
                  <a:cubicBezTo>
                    <a:pt x="29683" y="28871"/>
                    <a:pt x="29892" y="28707"/>
                    <a:pt x="30294" y="28707"/>
                  </a:cubicBezTo>
                  <a:cubicBezTo>
                    <a:pt x="30532" y="28707"/>
                    <a:pt x="30848" y="28761"/>
                    <a:pt x="31320" y="28890"/>
                  </a:cubicBezTo>
                  <a:cubicBezTo>
                    <a:pt x="32306" y="29153"/>
                    <a:pt x="32530" y="29327"/>
                    <a:pt x="32782" y="29644"/>
                  </a:cubicBezTo>
                  <a:cubicBezTo>
                    <a:pt x="32912" y="29807"/>
                    <a:pt x="33090" y="30031"/>
                    <a:pt x="34260" y="30496"/>
                  </a:cubicBezTo>
                  <a:cubicBezTo>
                    <a:pt x="35097" y="30834"/>
                    <a:pt x="35583" y="31077"/>
                    <a:pt x="35970" y="31270"/>
                  </a:cubicBezTo>
                  <a:cubicBezTo>
                    <a:pt x="36729" y="31652"/>
                    <a:pt x="37185" y="31885"/>
                    <a:pt x="39550" y="32381"/>
                  </a:cubicBezTo>
                  <a:cubicBezTo>
                    <a:pt x="42733" y="33055"/>
                    <a:pt x="45495" y="33848"/>
                    <a:pt x="46090" y="34027"/>
                  </a:cubicBezTo>
                  <a:lnTo>
                    <a:pt x="46893" y="33655"/>
                  </a:lnTo>
                  <a:lnTo>
                    <a:pt x="47280" y="29029"/>
                  </a:lnTo>
                  <a:lnTo>
                    <a:pt x="47280" y="29024"/>
                  </a:lnTo>
                  <a:lnTo>
                    <a:pt x="48935" y="9307"/>
                  </a:lnTo>
                  <a:cubicBezTo>
                    <a:pt x="34880" y="7815"/>
                    <a:pt x="25702" y="5717"/>
                    <a:pt x="25608" y="5693"/>
                  </a:cubicBezTo>
                  <a:cubicBezTo>
                    <a:pt x="21672" y="5128"/>
                    <a:pt x="9554" y="2039"/>
                    <a:pt x="9430" y="2009"/>
                  </a:cubicBezTo>
                  <a:cubicBezTo>
                    <a:pt x="8077" y="1677"/>
                    <a:pt x="5638" y="1002"/>
                    <a:pt x="21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6"/>
            <p:cNvSpPr/>
            <p:nvPr/>
          </p:nvSpPr>
          <p:spPr>
            <a:xfrm>
              <a:off x="1807525" y="1729375"/>
              <a:ext cx="885750" cy="732450"/>
            </a:xfrm>
            <a:custGeom>
              <a:rect b="b" l="l" r="r" t="t"/>
              <a:pathLst>
                <a:path extrusionOk="0" h="29298" w="35430">
                  <a:moveTo>
                    <a:pt x="6139" y="1"/>
                  </a:moveTo>
                  <a:cubicBezTo>
                    <a:pt x="5995" y="248"/>
                    <a:pt x="5723" y="248"/>
                    <a:pt x="5609" y="248"/>
                  </a:cubicBezTo>
                  <a:cubicBezTo>
                    <a:pt x="5563" y="248"/>
                    <a:pt x="5510" y="248"/>
                    <a:pt x="5450" y="243"/>
                  </a:cubicBezTo>
                  <a:cubicBezTo>
                    <a:pt x="5407" y="241"/>
                    <a:pt x="5367" y="240"/>
                    <a:pt x="5329" y="240"/>
                  </a:cubicBezTo>
                  <a:cubicBezTo>
                    <a:pt x="4916" y="240"/>
                    <a:pt x="4836" y="398"/>
                    <a:pt x="4627" y="893"/>
                  </a:cubicBezTo>
                  <a:cubicBezTo>
                    <a:pt x="4492" y="1205"/>
                    <a:pt x="4329" y="1597"/>
                    <a:pt x="4022" y="1994"/>
                  </a:cubicBezTo>
                  <a:cubicBezTo>
                    <a:pt x="3933" y="2108"/>
                    <a:pt x="3878" y="2202"/>
                    <a:pt x="3844" y="2266"/>
                  </a:cubicBezTo>
                  <a:cubicBezTo>
                    <a:pt x="3844" y="2266"/>
                    <a:pt x="3844" y="2271"/>
                    <a:pt x="3849" y="2271"/>
                  </a:cubicBezTo>
                  <a:cubicBezTo>
                    <a:pt x="3874" y="2291"/>
                    <a:pt x="3897" y="2316"/>
                    <a:pt x="3918" y="2335"/>
                  </a:cubicBezTo>
                  <a:cubicBezTo>
                    <a:pt x="3933" y="2351"/>
                    <a:pt x="3947" y="2360"/>
                    <a:pt x="3957" y="2376"/>
                  </a:cubicBezTo>
                  <a:cubicBezTo>
                    <a:pt x="3987" y="2410"/>
                    <a:pt x="4016" y="2449"/>
                    <a:pt x="4041" y="2490"/>
                  </a:cubicBezTo>
                  <a:cubicBezTo>
                    <a:pt x="4052" y="2514"/>
                    <a:pt x="4066" y="2539"/>
                    <a:pt x="4076" y="2573"/>
                  </a:cubicBezTo>
                  <a:cubicBezTo>
                    <a:pt x="4195" y="2941"/>
                    <a:pt x="4160" y="4616"/>
                    <a:pt x="1325" y="18241"/>
                  </a:cubicBezTo>
                  <a:lnTo>
                    <a:pt x="750" y="23149"/>
                  </a:lnTo>
                  <a:lnTo>
                    <a:pt x="522" y="23254"/>
                  </a:lnTo>
                  <a:cubicBezTo>
                    <a:pt x="338" y="23332"/>
                    <a:pt x="60" y="23545"/>
                    <a:pt x="21" y="23719"/>
                  </a:cubicBezTo>
                  <a:cubicBezTo>
                    <a:pt x="1" y="23799"/>
                    <a:pt x="55" y="23908"/>
                    <a:pt x="100" y="23987"/>
                  </a:cubicBezTo>
                  <a:cubicBezTo>
                    <a:pt x="289" y="24295"/>
                    <a:pt x="358" y="24611"/>
                    <a:pt x="412" y="24860"/>
                  </a:cubicBezTo>
                  <a:cubicBezTo>
                    <a:pt x="542" y="25439"/>
                    <a:pt x="680" y="26094"/>
                    <a:pt x="3794" y="26684"/>
                  </a:cubicBezTo>
                  <a:cubicBezTo>
                    <a:pt x="4890" y="26892"/>
                    <a:pt x="6481" y="26991"/>
                    <a:pt x="8806" y="26991"/>
                  </a:cubicBezTo>
                  <a:lnTo>
                    <a:pt x="9144" y="26991"/>
                  </a:lnTo>
                  <a:cubicBezTo>
                    <a:pt x="10457" y="26986"/>
                    <a:pt x="11870" y="26952"/>
                    <a:pt x="13244" y="26922"/>
                  </a:cubicBezTo>
                  <a:cubicBezTo>
                    <a:pt x="13839" y="26907"/>
                    <a:pt x="14444" y="26892"/>
                    <a:pt x="15043" y="26883"/>
                  </a:cubicBezTo>
                  <a:cubicBezTo>
                    <a:pt x="15906" y="26862"/>
                    <a:pt x="16759" y="26853"/>
                    <a:pt x="17562" y="26853"/>
                  </a:cubicBezTo>
                  <a:cubicBezTo>
                    <a:pt x="20002" y="26853"/>
                    <a:pt x="21603" y="26966"/>
                    <a:pt x="22609" y="27219"/>
                  </a:cubicBezTo>
                  <a:cubicBezTo>
                    <a:pt x="23155" y="27359"/>
                    <a:pt x="23601" y="27478"/>
                    <a:pt x="23972" y="27576"/>
                  </a:cubicBezTo>
                  <a:cubicBezTo>
                    <a:pt x="24592" y="27745"/>
                    <a:pt x="24999" y="27869"/>
                    <a:pt x="25331" y="27973"/>
                  </a:cubicBezTo>
                  <a:cubicBezTo>
                    <a:pt x="25867" y="28132"/>
                    <a:pt x="26203" y="28236"/>
                    <a:pt x="26912" y="28370"/>
                  </a:cubicBezTo>
                  <a:cubicBezTo>
                    <a:pt x="27235" y="28430"/>
                    <a:pt x="27636" y="28499"/>
                    <a:pt x="28167" y="28583"/>
                  </a:cubicBezTo>
                  <a:cubicBezTo>
                    <a:pt x="28326" y="28608"/>
                    <a:pt x="28489" y="28632"/>
                    <a:pt x="28647" y="28657"/>
                  </a:cubicBezTo>
                  <a:cubicBezTo>
                    <a:pt x="28702" y="28668"/>
                    <a:pt x="28757" y="28677"/>
                    <a:pt x="28812" y="28682"/>
                  </a:cubicBezTo>
                  <a:cubicBezTo>
                    <a:pt x="28921" y="28702"/>
                    <a:pt x="29024" y="28716"/>
                    <a:pt x="29134" y="28732"/>
                  </a:cubicBezTo>
                  <a:cubicBezTo>
                    <a:pt x="29193" y="28741"/>
                    <a:pt x="29253" y="28746"/>
                    <a:pt x="29312" y="28757"/>
                  </a:cubicBezTo>
                  <a:cubicBezTo>
                    <a:pt x="29416" y="28771"/>
                    <a:pt x="29525" y="28791"/>
                    <a:pt x="29629" y="28806"/>
                  </a:cubicBezTo>
                  <a:cubicBezTo>
                    <a:pt x="29684" y="28810"/>
                    <a:pt x="29738" y="28821"/>
                    <a:pt x="29788" y="28826"/>
                  </a:cubicBezTo>
                  <a:cubicBezTo>
                    <a:pt x="29942" y="28846"/>
                    <a:pt x="30091" y="28870"/>
                    <a:pt x="30235" y="28890"/>
                  </a:cubicBezTo>
                  <a:cubicBezTo>
                    <a:pt x="30274" y="28895"/>
                    <a:pt x="30308" y="28900"/>
                    <a:pt x="30349" y="28906"/>
                  </a:cubicBezTo>
                  <a:cubicBezTo>
                    <a:pt x="30457" y="28920"/>
                    <a:pt x="30567" y="28935"/>
                    <a:pt x="30670" y="28950"/>
                  </a:cubicBezTo>
                  <a:cubicBezTo>
                    <a:pt x="30736" y="28954"/>
                    <a:pt x="30800" y="28965"/>
                    <a:pt x="30864" y="28975"/>
                  </a:cubicBezTo>
                  <a:cubicBezTo>
                    <a:pt x="30944" y="28984"/>
                    <a:pt x="31022" y="28995"/>
                    <a:pt x="31102" y="29004"/>
                  </a:cubicBezTo>
                  <a:cubicBezTo>
                    <a:pt x="31166" y="29014"/>
                    <a:pt x="31226" y="29019"/>
                    <a:pt x="31290" y="29029"/>
                  </a:cubicBezTo>
                  <a:cubicBezTo>
                    <a:pt x="31375" y="29039"/>
                    <a:pt x="31464" y="29054"/>
                    <a:pt x="31548" y="29064"/>
                  </a:cubicBezTo>
                  <a:cubicBezTo>
                    <a:pt x="31617" y="29073"/>
                    <a:pt x="31687" y="29078"/>
                    <a:pt x="31756" y="29089"/>
                  </a:cubicBezTo>
                  <a:cubicBezTo>
                    <a:pt x="31855" y="29103"/>
                    <a:pt x="31949" y="29114"/>
                    <a:pt x="32039" y="29123"/>
                  </a:cubicBezTo>
                  <a:cubicBezTo>
                    <a:pt x="32088" y="29133"/>
                    <a:pt x="32138" y="29138"/>
                    <a:pt x="32187" y="29144"/>
                  </a:cubicBezTo>
                  <a:cubicBezTo>
                    <a:pt x="32267" y="29153"/>
                    <a:pt x="32342" y="29163"/>
                    <a:pt x="32416" y="29173"/>
                  </a:cubicBezTo>
                  <a:cubicBezTo>
                    <a:pt x="32455" y="29178"/>
                    <a:pt x="32491" y="29178"/>
                    <a:pt x="32525" y="29183"/>
                  </a:cubicBezTo>
                  <a:cubicBezTo>
                    <a:pt x="32604" y="29192"/>
                    <a:pt x="32679" y="29203"/>
                    <a:pt x="32752" y="29213"/>
                  </a:cubicBezTo>
                  <a:cubicBezTo>
                    <a:pt x="32782" y="29217"/>
                    <a:pt x="32818" y="29217"/>
                    <a:pt x="32848" y="29222"/>
                  </a:cubicBezTo>
                  <a:cubicBezTo>
                    <a:pt x="32946" y="29233"/>
                    <a:pt x="33040" y="29247"/>
                    <a:pt x="33125" y="29257"/>
                  </a:cubicBezTo>
                  <a:lnTo>
                    <a:pt x="33130" y="29257"/>
                  </a:lnTo>
                  <a:cubicBezTo>
                    <a:pt x="33274" y="29272"/>
                    <a:pt x="33393" y="29286"/>
                    <a:pt x="33502" y="29297"/>
                  </a:cubicBezTo>
                  <a:lnTo>
                    <a:pt x="34448" y="17715"/>
                  </a:lnTo>
                  <a:lnTo>
                    <a:pt x="34454" y="17661"/>
                  </a:lnTo>
                  <a:lnTo>
                    <a:pt x="34528" y="16709"/>
                  </a:lnTo>
                  <a:lnTo>
                    <a:pt x="35430" y="5662"/>
                  </a:lnTo>
                  <a:lnTo>
                    <a:pt x="34771" y="5970"/>
                  </a:lnTo>
                  <a:lnTo>
                    <a:pt x="34652" y="5930"/>
                  </a:lnTo>
                  <a:cubicBezTo>
                    <a:pt x="34622" y="5925"/>
                    <a:pt x="31603" y="5012"/>
                    <a:pt x="28048" y="4264"/>
                  </a:cubicBezTo>
                  <a:cubicBezTo>
                    <a:pt x="25599" y="3749"/>
                    <a:pt x="25113" y="3506"/>
                    <a:pt x="24304" y="3099"/>
                  </a:cubicBezTo>
                  <a:cubicBezTo>
                    <a:pt x="23908" y="2896"/>
                    <a:pt x="23457" y="2673"/>
                    <a:pt x="22649" y="2351"/>
                  </a:cubicBezTo>
                  <a:cubicBezTo>
                    <a:pt x="21395" y="1850"/>
                    <a:pt x="21087" y="1552"/>
                    <a:pt x="20844" y="1245"/>
                  </a:cubicBezTo>
                  <a:cubicBezTo>
                    <a:pt x="20734" y="1106"/>
                    <a:pt x="20645" y="997"/>
                    <a:pt x="19783" y="765"/>
                  </a:cubicBezTo>
                  <a:cubicBezTo>
                    <a:pt x="19377" y="655"/>
                    <a:pt x="19104" y="605"/>
                    <a:pt x="18926" y="605"/>
                  </a:cubicBezTo>
                  <a:cubicBezTo>
                    <a:pt x="18752" y="605"/>
                    <a:pt x="18707" y="640"/>
                    <a:pt x="18544" y="769"/>
                  </a:cubicBezTo>
                  <a:cubicBezTo>
                    <a:pt x="18365" y="913"/>
                    <a:pt x="18127" y="1101"/>
                    <a:pt x="17661" y="1285"/>
                  </a:cubicBezTo>
                  <a:cubicBezTo>
                    <a:pt x="17384" y="1394"/>
                    <a:pt x="17022" y="1502"/>
                    <a:pt x="16540" y="1597"/>
                  </a:cubicBezTo>
                  <a:cubicBezTo>
                    <a:pt x="15604" y="1788"/>
                    <a:pt x="15104" y="1853"/>
                    <a:pt x="14728" y="1853"/>
                  </a:cubicBezTo>
                  <a:cubicBezTo>
                    <a:pt x="14471" y="1853"/>
                    <a:pt x="14272" y="1823"/>
                    <a:pt x="14032" y="1781"/>
                  </a:cubicBezTo>
                  <a:cubicBezTo>
                    <a:pt x="13730" y="1726"/>
                    <a:pt x="13323" y="1657"/>
                    <a:pt x="12535" y="1617"/>
                  </a:cubicBezTo>
                  <a:cubicBezTo>
                    <a:pt x="12425" y="1612"/>
                    <a:pt x="12302" y="1607"/>
                    <a:pt x="12173" y="1607"/>
                  </a:cubicBezTo>
                  <a:cubicBezTo>
                    <a:pt x="11865" y="1597"/>
                    <a:pt x="11602" y="1582"/>
                    <a:pt x="11370" y="1562"/>
                  </a:cubicBezTo>
                  <a:cubicBezTo>
                    <a:pt x="10359" y="1473"/>
                    <a:pt x="9952" y="1289"/>
                    <a:pt x="9391" y="1032"/>
                  </a:cubicBezTo>
                  <a:cubicBezTo>
                    <a:pt x="8980" y="843"/>
                    <a:pt x="8474" y="610"/>
                    <a:pt x="7522" y="348"/>
                  </a:cubicBezTo>
                  <a:cubicBezTo>
                    <a:pt x="7384" y="308"/>
                    <a:pt x="7240" y="268"/>
                    <a:pt x="7080" y="229"/>
                  </a:cubicBezTo>
                  <a:cubicBezTo>
                    <a:pt x="6659" y="120"/>
                    <a:pt x="6352" y="51"/>
                    <a:pt x="61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6"/>
            <p:cNvSpPr/>
            <p:nvPr/>
          </p:nvSpPr>
          <p:spPr>
            <a:xfrm>
              <a:off x="2690900" y="1737050"/>
              <a:ext cx="852800" cy="514775"/>
            </a:xfrm>
            <a:custGeom>
              <a:rect b="b" l="l" r="r" t="t"/>
              <a:pathLst>
                <a:path extrusionOk="0" h="20591" w="34112">
                  <a:moveTo>
                    <a:pt x="19352" y="1"/>
                  </a:moveTo>
                  <a:cubicBezTo>
                    <a:pt x="19233" y="1"/>
                    <a:pt x="19144" y="21"/>
                    <a:pt x="18995" y="46"/>
                  </a:cubicBezTo>
                  <a:cubicBezTo>
                    <a:pt x="18812" y="76"/>
                    <a:pt x="18554" y="124"/>
                    <a:pt x="18103" y="165"/>
                  </a:cubicBezTo>
                  <a:cubicBezTo>
                    <a:pt x="16352" y="314"/>
                    <a:pt x="13675" y="467"/>
                    <a:pt x="11632" y="467"/>
                  </a:cubicBezTo>
                  <a:lnTo>
                    <a:pt x="11126" y="467"/>
                  </a:lnTo>
                  <a:cubicBezTo>
                    <a:pt x="11077" y="462"/>
                    <a:pt x="11023" y="462"/>
                    <a:pt x="10973" y="462"/>
                  </a:cubicBezTo>
                  <a:lnTo>
                    <a:pt x="10854" y="462"/>
                  </a:lnTo>
                  <a:cubicBezTo>
                    <a:pt x="10799" y="462"/>
                    <a:pt x="10750" y="458"/>
                    <a:pt x="10695" y="458"/>
                  </a:cubicBezTo>
                  <a:lnTo>
                    <a:pt x="10561" y="458"/>
                  </a:lnTo>
                  <a:cubicBezTo>
                    <a:pt x="10506" y="452"/>
                    <a:pt x="10453" y="452"/>
                    <a:pt x="10398" y="452"/>
                  </a:cubicBezTo>
                  <a:cubicBezTo>
                    <a:pt x="10353" y="452"/>
                    <a:pt x="10309" y="452"/>
                    <a:pt x="10259" y="447"/>
                  </a:cubicBezTo>
                  <a:lnTo>
                    <a:pt x="10076" y="447"/>
                  </a:lnTo>
                  <a:cubicBezTo>
                    <a:pt x="10026" y="442"/>
                    <a:pt x="9977" y="442"/>
                    <a:pt x="9927" y="442"/>
                  </a:cubicBezTo>
                  <a:cubicBezTo>
                    <a:pt x="9863" y="442"/>
                    <a:pt x="9792" y="437"/>
                    <a:pt x="9723" y="437"/>
                  </a:cubicBezTo>
                  <a:cubicBezTo>
                    <a:pt x="9673" y="437"/>
                    <a:pt x="9629" y="433"/>
                    <a:pt x="9579" y="433"/>
                  </a:cubicBezTo>
                  <a:cubicBezTo>
                    <a:pt x="9525" y="433"/>
                    <a:pt x="9471" y="433"/>
                    <a:pt x="9416" y="428"/>
                  </a:cubicBezTo>
                  <a:cubicBezTo>
                    <a:pt x="9341" y="428"/>
                    <a:pt x="9268" y="428"/>
                    <a:pt x="9188" y="422"/>
                  </a:cubicBezTo>
                  <a:lnTo>
                    <a:pt x="9099" y="422"/>
                  </a:lnTo>
                  <a:cubicBezTo>
                    <a:pt x="9009" y="417"/>
                    <a:pt x="8920" y="417"/>
                    <a:pt x="8826" y="412"/>
                  </a:cubicBezTo>
                  <a:lnTo>
                    <a:pt x="8707" y="412"/>
                  </a:lnTo>
                  <a:cubicBezTo>
                    <a:pt x="8464" y="403"/>
                    <a:pt x="8211" y="398"/>
                    <a:pt x="7959" y="387"/>
                  </a:cubicBezTo>
                  <a:cubicBezTo>
                    <a:pt x="7854" y="387"/>
                    <a:pt x="7750" y="383"/>
                    <a:pt x="7641" y="383"/>
                  </a:cubicBezTo>
                  <a:cubicBezTo>
                    <a:pt x="7567" y="378"/>
                    <a:pt x="7488" y="378"/>
                    <a:pt x="7408" y="373"/>
                  </a:cubicBezTo>
                  <a:cubicBezTo>
                    <a:pt x="7364" y="373"/>
                    <a:pt x="7319" y="373"/>
                    <a:pt x="7275" y="368"/>
                  </a:cubicBezTo>
                  <a:cubicBezTo>
                    <a:pt x="7185" y="368"/>
                    <a:pt x="7101" y="362"/>
                    <a:pt x="7016" y="362"/>
                  </a:cubicBezTo>
                  <a:cubicBezTo>
                    <a:pt x="6952" y="358"/>
                    <a:pt x="6888" y="358"/>
                    <a:pt x="6824" y="358"/>
                  </a:cubicBezTo>
                  <a:cubicBezTo>
                    <a:pt x="4593" y="289"/>
                    <a:pt x="2286" y="209"/>
                    <a:pt x="1344" y="174"/>
                  </a:cubicBezTo>
                  <a:lnTo>
                    <a:pt x="1339" y="174"/>
                  </a:lnTo>
                  <a:lnTo>
                    <a:pt x="963" y="4657"/>
                  </a:lnTo>
                  <a:lnTo>
                    <a:pt x="1" y="16446"/>
                  </a:lnTo>
                  <a:cubicBezTo>
                    <a:pt x="1151" y="16510"/>
                    <a:pt x="4384" y="16700"/>
                    <a:pt x="7453" y="16883"/>
                  </a:cubicBezTo>
                  <a:cubicBezTo>
                    <a:pt x="7483" y="16883"/>
                    <a:pt x="7508" y="16888"/>
                    <a:pt x="7538" y="16888"/>
                  </a:cubicBezTo>
                  <a:cubicBezTo>
                    <a:pt x="7701" y="16897"/>
                    <a:pt x="7865" y="16908"/>
                    <a:pt x="8023" y="16917"/>
                  </a:cubicBezTo>
                  <a:cubicBezTo>
                    <a:pt x="8082" y="16922"/>
                    <a:pt x="8137" y="16927"/>
                    <a:pt x="8197" y="16927"/>
                  </a:cubicBezTo>
                  <a:cubicBezTo>
                    <a:pt x="8311" y="16938"/>
                    <a:pt x="8424" y="16942"/>
                    <a:pt x="8533" y="16947"/>
                  </a:cubicBezTo>
                  <a:cubicBezTo>
                    <a:pt x="8638" y="16957"/>
                    <a:pt x="8737" y="16961"/>
                    <a:pt x="8836" y="16967"/>
                  </a:cubicBezTo>
                  <a:cubicBezTo>
                    <a:pt x="8950" y="16977"/>
                    <a:pt x="9064" y="16982"/>
                    <a:pt x="9178" y="16986"/>
                  </a:cubicBezTo>
                  <a:cubicBezTo>
                    <a:pt x="9213" y="16991"/>
                    <a:pt x="9247" y="16991"/>
                    <a:pt x="9287" y="16997"/>
                  </a:cubicBezTo>
                  <a:cubicBezTo>
                    <a:pt x="9431" y="17007"/>
                    <a:pt x="9575" y="17011"/>
                    <a:pt x="9714" y="17021"/>
                  </a:cubicBezTo>
                  <a:cubicBezTo>
                    <a:pt x="9808" y="17027"/>
                    <a:pt x="9902" y="17036"/>
                    <a:pt x="9996" y="17041"/>
                  </a:cubicBezTo>
                  <a:cubicBezTo>
                    <a:pt x="10149" y="17051"/>
                    <a:pt x="10298" y="17061"/>
                    <a:pt x="10447" y="17071"/>
                  </a:cubicBezTo>
                  <a:cubicBezTo>
                    <a:pt x="10561" y="17076"/>
                    <a:pt x="10675" y="17086"/>
                    <a:pt x="10785" y="17091"/>
                  </a:cubicBezTo>
                  <a:cubicBezTo>
                    <a:pt x="10844" y="17096"/>
                    <a:pt x="10904" y="17101"/>
                    <a:pt x="10963" y="17101"/>
                  </a:cubicBezTo>
                  <a:cubicBezTo>
                    <a:pt x="11071" y="17110"/>
                    <a:pt x="11186" y="17116"/>
                    <a:pt x="11295" y="17126"/>
                  </a:cubicBezTo>
                  <a:cubicBezTo>
                    <a:pt x="11345" y="17126"/>
                    <a:pt x="11389" y="17130"/>
                    <a:pt x="11439" y="17135"/>
                  </a:cubicBezTo>
                  <a:cubicBezTo>
                    <a:pt x="11558" y="17140"/>
                    <a:pt x="11672" y="17151"/>
                    <a:pt x="11781" y="17155"/>
                  </a:cubicBezTo>
                  <a:cubicBezTo>
                    <a:pt x="11826" y="17160"/>
                    <a:pt x="11865" y="17160"/>
                    <a:pt x="11904" y="17165"/>
                  </a:cubicBezTo>
                  <a:cubicBezTo>
                    <a:pt x="12009" y="17170"/>
                    <a:pt x="12119" y="17180"/>
                    <a:pt x="12217" y="17185"/>
                  </a:cubicBezTo>
                  <a:cubicBezTo>
                    <a:pt x="12261" y="17190"/>
                    <a:pt x="12307" y="17195"/>
                    <a:pt x="12351" y="17195"/>
                  </a:cubicBezTo>
                  <a:cubicBezTo>
                    <a:pt x="12440" y="17199"/>
                    <a:pt x="12524" y="17210"/>
                    <a:pt x="12609" y="17215"/>
                  </a:cubicBezTo>
                  <a:cubicBezTo>
                    <a:pt x="12659" y="17220"/>
                    <a:pt x="12703" y="17220"/>
                    <a:pt x="12748" y="17224"/>
                  </a:cubicBezTo>
                  <a:cubicBezTo>
                    <a:pt x="12827" y="17229"/>
                    <a:pt x="12897" y="17235"/>
                    <a:pt x="12971" y="17240"/>
                  </a:cubicBezTo>
                  <a:cubicBezTo>
                    <a:pt x="13011" y="17245"/>
                    <a:pt x="13050" y="17249"/>
                    <a:pt x="13085" y="17249"/>
                  </a:cubicBezTo>
                  <a:cubicBezTo>
                    <a:pt x="13154" y="17254"/>
                    <a:pt x="13219" y="17259"/>
                    <a:pt x="13284" y="17265"/>
                  </a:cubicBezTo>
                  <a:cubicBezTo>
                    <a:pt x="13318" y="17270"/>
                    <a:pt x="13353" y="17270"/>
                    <a:pt x="13382" y="17274"/>
                  </a:cubicBezTo>
                  <a:cubicBezTo>
                    <a:pt x="13442" y="17279"/>
                    <a:pt x="13492" y="17284"/>
                    <a:pt x="13546" y="17289"/>
                  </a:cubicBezTo>
                  <a:cubicBezTo>
                    <a:pt x="13570" y="17289"/>
                    <a:pt x="13600" y="17295"/>
                    <a:pt x="13625" y="17295"/>
                  </a:cubicBezTo>
                  <a:cubicBezTo>
                    <a:pt x="13670" y="17299"/>
                    <a:pt x="13709" y="17304"/>
                    <a:pt x="13749" y="17309"/>
                  </a:cubicBezTo>
                  <a:cubicBezTo>
                    <a:pt x="13769" y="17309"/>
                    <a:pt x="13794" y="17309"/>
                    <a:pt x="13808" y="17314"/>
                  </a:cubicBezTo>
                  <a:cubicBezTo>
                    <a:pt x="13858" y="17318"/>
                    <a:pt x="13903" y="17324"/>
                    <a:pt x="13933" y="17329"/>
                  </a:cubicBezTo>
                  <a:cubicBezTo>
                    <a:pt x="14300" y="17384"/>
                    <a:pt x="14563" y="17483"/>
                    <a:pt x="14845" y="17586"/>
                  </a:cubicBezTo>
                  <a:cubicBezTo>
                    <a:pt x="15375" y="17785"/>
                    <a:pt x="15975" y="18008"/>
                    <a:pt x="17622" y="18008"/>
                  </a:cubicBezTo>
                  <a:cubicBezTo>
                    <a:pt x="18698" y="18008"/>
                    <a:pt x="19203" y="17954"/>
                    <a:pt x="19574" y="17913"/>
                  </a:cubicBezTo>
                  <a:cubicBezTo>
                    <a:pt x="19778" y="17894"/>
                    <a:pt x="19947" y="17879"/>
                    <a:pt x="20125" y="17874"/>
                  </a:cubicBezTo>
                  <a:cubicBezTo>
                    <a:pt x="20363" y="17874"/>
                    <a:pt x="20616" y="17899"/>
                    <a:pt x="20998" y="17959"/>
                  </a:cubicBezTo>
                  <a:cubicBezTo>
                    <a:pt x="21096" y="17973"/>
                    <a:pt x="21196" y="17993"/>
                    <a:pt x="21311" y="18013"/>
                  </a:cubicBezTo>
                  <a:cubicBezTo>
                    <a:pt x="22108" y="18162"/>
                    <a:pt x="22272" y="18206"/>
                    <a:pt x="22480" y="18261"/>
                  </a:cubicBezTo>
                  <a:cubicBezTo>
                    <a:pt x="22698" y="18315"/>
                    <a:pt x="22970" y="18389"/>
                    <a:pt x="24156" y="18622"/>
                  </a:cubicBezTo>
                  <a:cubicBezTo>
                    <a:pt x="26094" y="19009"/>
                    <a:pt x="26462" y="19192"/>
                    <a:pt x="27071" y="19501"/>
                  </a:cubicBezTo>
                  <a:cubicBezTo>
                    <a:pt x="27195" y="19565"/>
                    <a:pt x="27334" y="19634"/>
                    <a:pt x="27503" y="19714"/>
                  </a:cubicBezTo>
                  <a:cubicBezTo>
                    <a:pt x="27642" y="19779"/>
                    <a:pt x="27829" y="19805"/>
                    <a:pt x="28042" y="19805"/>
                  </a:cubicBezTo>
                  <a:cubicBezTo>
                    <a:pt x="28359" y="19805"/>
                    <a:pt x="28735" y="19747"/>
                    <a:pt x="29094" y="19679"/>
                  </a:cubicBezTo>
                  <a:cubicBezTo>
                    <a:pt x="29194" y="19659"/>
                    <a:pt x="29288" y="19645"/>
                    <a:pt x="29386" y="19629"/>
                  </a:cubicBezTo>
                  <a:cubicBezTo>
                    <a:pt x="29634" y="19585"/>
                    <a:pt x="29872" y="19549"/>
                    <a:pt x="30091" y="19549"/>
                  </a:cubicBezTo>
                  <a:cubicBezTo>
                    <a:pt x="30393" y="19549"/>
                    <a:pt x="30631" y="19615"/>
                    <a:pt x="30819" y="19743"/>
                  </a:cubicBezTo>
                  <a:cubicBezTo>
                    <a:pt x="30958" y="19837"/>
                    <a:pt x="31077" y="19922"/>
                    <a:pt x="31191" y="20011"/>
                  </a:cubicBezTo>
                  <a:cubicBezTo>
                    <a:pt x="31226" y="20036"/>
                    <a:pt x="31256" y="20061"/>
                    <a:pt x="31290" y="20085"/>
                  </a:cubicBezTo>
                  <a:cubicBezTo>
                    <a:pt x="31359" y="20144"/>
                    <a:pt x="31434" y="20199"/>
                    <a:pt x="31494" y="20254"/>
                  </a:cubicBezTo>
                  <a:cubicBezTo>
                    <a:pt x="31528" y="20284"/>
                    <a:pt x="31558" y="20313"/>
                    <a:pt x="31588" y="20338"/>
                  </a:cubicBezTo>
                  <a:cubicBezTo>
                    <a:pt x="31647" y="20393"/>
                    <a:pt x="31697" y="20442"/>
                    <a:pt x="31746" y="20492"/>
                  </a:cubicBezTo>
                  <a:cubicBezTo>
                    <a:pt x="31766" y="20517"/>
                    <a:pt x="31791" y="20542"/>
                    <a:pt x="31816" y="20567"/>
                  </a:cubicBezTo>
                  <a:cubicBezTo>
                    <a:pt x="31821" y="20576"/>
                    <a:pt x="31830" y="20586"/>
                    <a:pt x="31841" y="20591"/>
                  </a:cubicBezTo>
                  <a:cubicBezTo>
                    <a:pt x="31880" y="20556"/>
                    <a:pt x="31920" y="20512"/>
                    <a:pt x="31970" y="20462"/>
                  </a:cubicBezTo>
                  <a:cubicBezTo>
                    <a:pt x="31979" y="20448"/>
                    <a:pt x="31995" y="20428"/>
                    <a:pt x="32009" y="20412"/>
                  </a:cubicBezTo>
                  <a:cubicBezTo>
                    <a:pt x="32043" y="20373"/>
                    <a:pt x="32079" y="20329"/>
                    <a:pt x="32118" y="20284"/>
                  </a:cubicBezTo>
                  <a:cubicBezTo>
                    <a:pt x="32139" y="20259"/>
                    <a:pt x="32158" y="20234"/>
                    <a:pt x="32178" y="20204"/>
                  </a:cubicBezTo>
                  <a:cubicBezTo>
                    <a:pt x="32212" y="20165"/>
                    <a:pt x="32247" y="20115"/>
                    <a:pt x="32281" y="20071"/>
                  </a:cubicBezTo>
                  <a:cubicBezTo>
                    <a:pt x="32302" y="20041"/>
                    <a:pt x="32327" y="20006"/>
                    <a:pt x="32347" y="19977"/>
                  </a:cubicBezTo>
                  <a:cubicBezTo>
                    <a:pt x="32381" y="19927"/>
                    <a:pt x="32411" y="19877"/>
                    <a:pt x="32446" y="19828"/>
                  </a:cubicBezTo>
                  <a:cubicBezTo>
                    <a:pt x="32471" y="19793"/>
                    <a:pt x="32490" y="19758"/>
                    <a:pt x="32510" y="19718"/>
                  </a:cubicBezTo>
                  <a:cubicBezTo>
                    <a:pt x="32544" y="19664"/>
                    <a:pt x="32574" y="19609"/>
                    <a:pt x="32609" y="19555"/>
                  </a:cubicBezTo>
                  <a:cubicBezTo>
                    <a:pt x="32629" y="19520"/>
                    <a:pt x="32649" y="19485"/>
                    <a:pt x="32668" y="19446"/>
                  </a:cubicBezTo>
                  <a:cubicBezTo>
                    <a:pt x="32698" y="19382"/>
                    <a:pt x="32728" y="19322"/>
                    <a:pt x="32757" y="19258"/>
                  </a:cubicBezTo>
                  <a:cubicBezTo>
                    <a:pt x="32773" y="19222"/>
                    <a:pt x="32793" y="19192"/>
                    <a:pt x="32807" y="19158"/>
                  </a:cubicBezTo>
                  <a:cubicBezTo>
                    <a:pt x="32847" y="19064"/>
                    <a:pt x="32887" y="18965"/>
                    <a:pt x="32917" y="18865"/>
                  </a:cubicBezTo>
                  <a:cubicBezTo>
                    <a:pt x="32936" y="18796"/>
                    <a:pt x="32961" y="18716"/>
                    <a:pt x="32981" y="18627"/>
                  </a:cubicBezTo>
                  <a:cubicBezTo>
                    <a:pt x="32991" y="18597"/>
                    <a:pt x="33001" y="18553"/>
                    <a:pt x="33011" y="18519"/>
                  </a:cubicBezTo>
                  <a:cubicBezTo>
                    <a:pt x="33025" y="18459"/>
                    <a:pt x="33036" y="18400"/>
                    <a:pt x="33050" y="18330"/>
                  </a:cubicBezTo>
                  <a:cubicBezTo>
                    <a:pt x="33066" y="18281"/>
                    <a:pt x="33075" y="18226"/>
                    <a:pt x="33085" y="18176"/>
                  </a:cubicBezTo>
                  <a:cubicBezTo>
                    <a:pt x="33100" y="18112"/>
                    <a:pt x="33110" y="18043"/>
                    <a:pt x="33125" y="17973"/>
                  </a:cubicBezTo>
                  <a:cubicBezTo>
                    <a:pt x="33135" y="17913"/>
                    <a:pt x="33150" y="17849"/>
                    <a:pt x="33160" y="17790"/>
                  </a:cubicBezTo>
                  <a:cubicBezTo>
                    <a:pt x="33174" y="17716"/>
                    <a:pt x="33189" y="17636"/>
                    <a:pt x="33199" y="17556"/>
                  </a:cubicBezTo>
                  <a:cubicBezTo>
                    <a:pt x="33214" y="17492"/>
                    <a:pt x="33224" y="17418"/>
                    <a:pt x="33233" y="17348"/>
                  </a:cubicBezTo>
                  <a:cubicBezTo>
                    <a:pt x="33249" y="17265"/>
                    <a:pt x="33263" y="17180"/>
                    <a:pt x="33279" y="17091"/>
                  </a:cubicBezTo>
                  <a:cubicBezTo>
                    <a:pt x="33288" y="17016"/>
                    <a:pt x="33304" y="16938"/>
                    <a:pt x="33313" y="16858"/>
                  </a:cubicBezTo>
                  <a:cubicBezTo>
                    <a:pt x="33329" y="16764"/>
                    <a:pt x="33343" y="16670"/>
                    <a:pt x="33358" y="16575"/>
                  </a:cubicBezTo>
                  <a:cubicBezTo>
                    <a:pt x="33368" y="16491"/>
                    <a:pt x="33382" y="16407"/>
                    <a:pt x="33393" y="16322"/>
                  </a:cubicBezTo>
                  <a:cubicBezTo>
                    <a:pt x="33407" y="16218"/>
                    <a:pt x="33423" y="16119"/>
                    <a:pt x="33437" y="16009"/>
                  </a:cubicBezTo>
                  <a:cubicBezTo>
                    <a:pt x="33448" y="15920"/>
                    <a:pt x="33462" y="15831"/>
                    <a:pt x="33471" y="15742"/>
                  </a:cubicBezTo>
                  <a:cubicBezTo>
                    <a:pt x="33477" y="15693"/>
                    <a:pt x="33487" y="15643"/>
                    <a:pt x="33492" y="15593"/>
                  </a:cubicBezTo>
                  <a:cubicBezTo>
                    <a:pt x="33467" y="15574"/>
                    <a:pt x="33448" y="15549"/>
                    <a:pt x="33427" y="15529"/>
                  </a:cubicBezTo>
                  <a:cubicBezTo>
                    <a:pt x="32441" y="14284"/>
                    <a:pt x="32757" y="11002"/>
                    <a:pt x="33329" y="8563"/>
                  </a:cubicBezTo>
                  <a:cubicBezTo>
                    <a:pt x="33566" y="7542"/>
                    <a:pt x="33809" y="6957"/>
                    <a:pt x="33967" y="6575"/>
                  </a:cubicBezTo>
                  <a:cubicBezTo>
                    <a:pt x="34032" y="6417"/>
                    <a:pt x="34111" y="6229"/>
                    <a:pt x="34111" y="6174"/>
                  </a:cubicBezTo>
                  <a:cubicBezTo>
                    <a:pt x="34107" y="6149"/>
                    <a:pt x="34077" y="6044"/>
                    <a:pt x="33834" y="5693"/>
                  </a:cubicBezTo>
                  <a:cubicBezTo>
                    <a:pt x="33576" y="5321"/>
                    <a:pt x="33437" y="5187"/>
                    <a:pt x="33343" y="5098"/>
                  </a:cubicBezTo>
                  <a:cubicBezTo>
                    <a:pt x="33045" y="4805"/>
                    <a:pt x="33011" y="4657"/>
                    <a:pt x="32803" y="3664"/>
                  </a:cubicBezTo>
                  <a:cubicBezTo>
                    <a:pt x="32763" y="3481"/>
                    <a:pt x="32728" y="3303"/>
                    <a:pt x="32693" y="3140"/>
                  </a:cubicBezTo>
                  <a:cubicBezTo>
                    <a:pt x="32684" y="3085"/>
                    <a:pt x="32674" y="3035"/>
                    <a:pt x="32663" y="2980"/>
                  </a:cubicBezTo>
                  <a:cubicBezTo>
                    <a:pt x="32644" y="2877"/>
                    <a:pt x="32624" y="2772"/>
                    <a:pt x="32604" y="2673"/>
                  </a:cubicBezTo>
                  <a:cubicBezTo>
                    <a:pt x="32594" y="2614"/>
                    <a:pt x="32590" y="2559"/>
                    <a:pt x="32579" y="2504"/>
                  </a:cubicBezTo>
                  <a:cubicBezTo>
                    <a:pt x="32565" y="2426"/>
                    <a:pt x="32549" y="2346"/>
                    <a:pt x="32540" y="2272"/>
                  </a:cubicBezTo>
                  <a:cubicBezTo>
                    <a:pt x="32530" y="2217"/>
                    <a:pt x="32519" y="2167"/>
                    <a:pt x="32515" y="2117"/>
                  </a:cubicBezTo>
                  <a:cubicBezTo>
                    <a:pt x="32505" y="2078"/>
                    <a:pt x="32500" y="2028"/>
                    <a:pt x="32496" y="1989"/>
                  </a:cubicBezTo>
                  <a:cubicBezTo>
                    <a:pt x="32480" y="1989"/>
                    <a:pt x="32466" y="1984"/>
                    <a:pt x="32450" y="1984"/>
                  </a:cubicBezTo>
                  <a:lnTo>
                    <a:pt x="32411" y="1984"/>
                  </a:lnTo>
                  <a:cubicBezTo>
                    <a:pt x="32377" y="1979"/>
                    <a:pt x="32341" y="1975"/>
                    <a:pt x="32306" y="1975"/>
                  </a:cubicBezTo>
                  <a:cubicBezTo>
                    <a:pt x="32292" y="1975"/>
                    <a:pt x="32277" y="1969"/>
                    <a:pt x="32267" y="1969"/>
                  </a:cubicBezTo>
                  <a:cubicBezTo>
                    <a:pt x="32222" y="1964"/>
                    <a:pt x="32183" y="1959"/>
                    <a:pt x="32133" y="1959"/>
                  </a:cubicBezTo>
                  <a:cubicBezTo>
                    <a:pt x="32118" y="1954"/>
                    <a:pt x="32103" y="1954"/>
                    <a:pt x="32089" y="1954"/>
                  </a:cubicBezTo>
                  <a:cubicBezTo>
                    <a:pt x="32039" y="1950"/>
                    <a:pt x="31984" y="1939"/>
                    <a:pt x="31930" y="1934"/>
                  </a:cubicBezTo>
                  <a:cubicBezTo>
                    <a:pt x="31915" y="1934"/>
                    <a:pt x="31905" y="1934"/>
                    <a:pt x="31895" y="1929"/>
                  </a:cubicBezTo>
                  <a:cubicBezTo>
                    <a:pt x="31830" y="1925"/>
                    <a:pt x="31771" y="1920"/>
                    <a:pt x="31702" y="1909"/>
                  </a:cubicBezTo>
                  <a:cubicBezTo>
                    <a:pt x="31692" y="1909"/>
                    <a:pt x="31682" y="1909"/>
                    <a:pt x="31667" y="1904"/>
                  </a:cubicBezTo>
                  <a:cubicBezTo>
                    <a:pt x="31603" y="1900"/>
                    <a:pt x="31533" y="1890"/>
                    <a:pt x="31459" y="1879"/>
                  </a:cubicBezTo>
                  <a:cubicBezTo>
                    <a:pt x="31444" y="1879"/>
                    <a:pt x="31429" y="1879"/>
                    <a:pt x="31414" y="1875"/>
                  </a:cubicBezTo>
                  <a:cubicBezTo>
                    <a:pt x="31335" y="1865"/>
                    <a:pt x="31251" y="1856"/>
                    <a:pt x="31166" y="1845"/>
                  </a:cubicBezTo>
                  <a:lnTo>
                    <a:pt x="31151" y="1845"/>
                  </a:lnTo>
                  <a:cubicBezTo>
                    <a:pt x="30681" y="1785"/>
                    <a:pt x="30125" y="1712"/>
                    <a:pt x="29515" y="1632"/>
                  </a:cubicBezTo>
                  <a:cubicBezTo>
                    <a:pt x="29505" y="1627"/>
                    <a:pt x="29501" y="1627"/>
                    <a:pt x="29491" y="1627"/>
                  </a:cubicBezTo>
                  <a:cubicBezTo>
                    <a:pt x="29382" y="1612"/>
                    <a:pt x="29272" y="1597"/>
                    <a:pt x="29158" y="1582"/>
                  </a:cubicBezTo>
                  <a:cubicBezTo>
                    <a:pt x="29098" y="1572"/>
                    <a:pt x="29034" y="1563"/>
                    <a:pt x="28975" y="1552"/>
                  </a:cubicBezTo>
                  <a:cubicBezTo>
                    <a:pt x="28915" y="1547"/>
                    <a:pt x="28856" y="1538"/>
                    <a:pt x="28796" y="1528"/>
                  </a:cubicBezTo>
                  <a:cubicBezTo>
                    <a:pt x="28722" y="1518"/>
                    <a:pt x="28647" y="1508"/>
                    <a:pt x="28569" y="1499"/>
                  </a:cubicBezTo>
                  <a:cubicBezTo>
                    <a:pt x="28519" y="1488"/>
                    <a:pt x="28469" y="1483"/>
                    <a:pt x="28414" y="1478"/>
                  </a:cubicBezTo>
                  <a:cubicBezTo>
                    <a:pt x="28350" y="1469"/>
                    <a:pt x="28286" y="1458"/>
                    <a:pt x="28217" y="1449"/>
                  </a:cubicBezTo>
                  <a:cubicBezTo>
                    <a:pt x="28147" y="1439"/>
                    <a:pt x="28077" y="1428"/>
                    <a:pt x="28008" y="1419"/>
                  </a:cubicBezTo>
                  <a:cubicBezTo>
                    <a:pt x="27954" y="1409"/>
                    <a:pt x="27894" y="1399"/>
                    <a:pt x="27835" y="1394"/>
                  </a:cubicBezTo>
                  <a:cubicBezTo>
                    <a:pt x="27766" y="1384"/>
                    <a:pt x="27696" y="1374"/>
                    <a:pt x="27627" y="1364"/>
                  </a:cubicBezTo>
                  <a:cubicBezTo>
                    <a:pt x="27552" y="1350"/>
                    <a:pt x="27478" y="1339"/>
                    <a:pt x="27403" y="1330"/>
                  </a:cubicBezTo>
                  <a:cubicBezTo>
                    <a:pt x="27349" y="1320"/>
                    <a:pt x="27290" y="1314"/>
                    <a:pt x="27235" y="1305"/>
                  </a:cubicBezTo>
                  <a:cubicBezTo>
                    <a:pt x="27155" y="1295"/>
                    <a:pt x="27076" y="1280"/>
                    <a:pt x="26997" y="1270"/>
                  </a:cubicBezTo>
                  <a:cubicBezTo>
                    <a:pt x="26942" y="1261"/>
                    <a:pt x="26888" y="1250"/>
                    <a:pt x="26828" y="1245"/>
                  </a:cubicBezTo>
                  <a:cubicBezTo>
                    <a:pt x="26754" y="1231"/>
                    <a:pt x="26679" y="1220"/>
                    <a:pt x="26606" y="1211"/>
                  </a:cubicBezTo>
                  <a:cubicBezTo>
                    <a:pt x="26540" y="1201"/>
                    <a:pt x="26481" y="1191"/>
                    <a:pt x="26416" y="1181"/>
                  </a:cubicBezTo>
                  <a:cubicBezTo>
                    <a:pt x="26343" y="1171"/>
                    <a:pt x="26272" y="1161"/>
                    <a:pt x="26199" y="1146"/>
                  </a:cubicBezTo>
                  <a:cubicBezTo>
                    <a:pt x="26139" y="1136"/>
                    <a:pt x="26075" y="1131"/>
                    <a:pt x="26015" y="1121"/>
                  </a:cubicBezTo>
                  <a:cubicBezTo>
                    <a:pt x="25940" y="1106"/>
                    <a:pt x="25867" y="1097"/>
                    <a:pt x="25792" y="1087"/>
                  </a:cubicBezTo>
                  <a:cubicBezTo>
                    <a:pt x="25732" y="1076"/>
                    <a:pt x="25673" y="1067"/>
                    <a:pt x="25618" y="1057"/>
                  </a:cubicBezTo>
                  <a:cubicBezTo>
                    <a:pt x="25539" y="1047"/>
                    <a:pt x="25460" y="1032"/>
                    <a:pt x="25380" y="1023"/>
                  </a:cubicBezTo>
                  <a:cubicBezTo>
                    <a:pt x="25326" y="1012"/>
                    <a:pt x="25272" y="1003"/>
                    <a:pt x="25222" y="998"/>
                  </a:cubicBezTo>
                  <a:cubicBezTo>
                    <a:pt x="25142" y="982"/>
                    <a:pt x="25063" y="973"/>
                    <a:pt x="24989" y="957"/>
                  </a:cubicBezTo>
                  <a:cubicBezTo>
                    <a:pt x="24934" y="953"/>
                    <a:pt x="24885" y="943"/>
                    <a:pt x="24830" y="933"/>
                  </a:cubicBezTo>
                  <a:cubicBezTo>
                    <a:pt x="24746" y="918"/>
                    <a:pt x="24661" y="909"/>
                    <a:pt x="24577" y="893"/>
                  </a:cubicBezTo>
                  <a:cubicBezTo>
                    <a:pt x="24538" y="888"/>
                    <a:pt x="24498" y="879"/>
                    <a:pt x="24458" y="874"/>
                  </a:cubicBezTo>
                  <a:cubicBezTo>
                    <a:pt x="24369" y="859"/>
                    <a:pt x="24285" y="844"/>
                    <a:pt x="24201" y="829"/>
                  </a:cubicBezTo>
                  <a:cubicBezTo>
                    <a:pt x="24156" y="824"/>
                    <a:pt x="24107" y="815"/>
                    <a:pt x="24062" y="809"/>
                  </a:cubicBezTo>
                  <a:cubicBezTo>
                    <a:pt x="23982" y="794"/>
                    <a:pt x="23899" y="779"/>
                    <a:pt x="23819" y="765"/>
                  </a:cubicBezTo>
                  <a:cubicBezTo>
                    <a:pt x="23774" y="760"/>
                    <a:pt x="23734" y="755"/>
                    <a:pt x="23690" y="744"/>
                  </a:cubicBezTo>
                  <a:cubicBezTo>
                    <a:pt x="23611" y="730"/>
                    <a:pt x="23531" y="719"/>
                    <a:pt x="23452" y="705"/>
                  </a:cubicBezTo>
                  <a:cubicBezTo>
                    <a:pt x="23402" y="696"/>
                    <a:pt x="23357" y="690"/>
                    <a:pt x="23308" y="680"/>
                  </a:cubicBezTo>
                  <a:cubicBezTo>
                    <a:pt x="23238" y="671"/>
                    <a:pt x="23164" y="655"/>
                    <a:pt x="23095" y="646"/>
                  </a:cubicBezTo>
                  <a:cubicBezTo>
                    <a:pt x="23041" y="636"/>
                    <a:pt x="22986" y="625"/>
                    <a:pt x="22931" y="616"/>
                  </a:cubicBezTo>
                  <a:cubicBezTo>
                    <a:pt x="22872" y="606"/>
                    <a:pt x="22812" y="596"/>
                    <a:pt x="22753" y="581"/>
                  </a:cubicBezTo>
                  <a:cubicBezTo>
                    <a:pt x="22693" y="571"/>
                    <a:pt x="22638" y="561"/>
                    <a:pt x="22579" y="552"/>
                  </a:cubicBezTo>
                  <a:cubicBezTo>
                    <a:pt x="22524" y="541"/>
                    <a:pt x="22471" y="531"/>
                    <a:pt x="22416" y="522"/>
                  </a:cubicBezTo>
                  <a:cubicBezTo>
                    <a:pt x="22306" y="502"/>
                    <a:pt x="22203" y="481"/>
                    <a:pt x="22098" y="462"/>
                  </a:cubicBezTo>
                  <a:lnTo>
                    <a:pt x="21851" y="417"/>
                  </a:lnTo>
                  <a:cubicBezTo>
                    <a:pt x="20620" y="184"/>
                    <a:pt x="20002" y="65"/>
                    <a:pt x="19639" y="26"/>
                  </a:cubicBezTo>
                  <a:cubicBezTo>
                    <a:pt x="19520" y="11"/>
                    <a:pt x="19431" y="1"/>
                    <a:pt x="193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6"/>
            <p:cNvSpPr/>
            <p:nvPr/>
          </p:nvSpPr>
          <p:spPr>
            <a:xfrm>
              <a:off x="2726475" y="1236325"/>
              <a:ext cx="776675" cy="525050"/>
            </a:xfrm>
            <a:custGeom>
              <a:rect b="b" l="l" r="r" t="t"/>
              <a:pathLst>
                <a:path extrusionOk="0" h="21002" w="31067">
                  <a:moveTo>
                    <a:pt x="1612" y="0"/>
                  </a:moveTo>
                  <a:lnTo>
                    <a:pt x="1" y="19197"/>
                  </a:lnTo>
                  <a:cubicBezTo>
                    <a:pt x="1920" y="19261"/>
                    <a:pt x="8454" y="19485"/>
                    <a:pt x="10209" y="19485"/>
                  </a:cubicBezTo>
                  <a:cubicBezTo>
                    <a:pt x="10462" y="19485"/>
                    <a:pt x="10725" y="19485"/>
                    <a:pt x="10998" y="19480"/>
                  </a:cubicBezTo>
                  <a:cubicBezTo>
                    <a:pt x="12881" y="19450"/>
                    <a:pt x="15108" y="19316"/>
                    <a:pt x="16620" y="19182"/>
                  </a:cubicBezTo>
                  <a:cubicBezTo>
                    <a:pt x="17046" y="19148"/>
                    <a:pt x="17284" y="19103"/>
                    <a:pt x="17463" y="19073"/>
                  </a:cubicBezTo>
                  <a:cubicBezTo>
                    <a:pt x="17627" y="19043"/>
                    <a:pt x="17755" y="19018"/>
                    <a:pt x="17929" y="19018"/>
                  </a:cubicBezTo>
                  <a:cubicBezTo>
                    <a:pt x="18291" y="19018"/>
                    <a:pt x="18817" y="19118"/>
                    <a:pt x="20547" y="19445"/>
                  </a:cubicBezTo>
                  <a:lnTo>
                    <a:pt x="20794" y="19494"/>
                  </a:lnTo>
                  <a:cubicBezTo>
                    <a:pt x="24046" y="20105"/>
                    <a:pt x="29739" y="20897"/>
                    <a:pt x="31007" y="21002"/>
                  </a:cubicBezTo>
                  <a:cubicBezTo>
                    <a:pt x="31007" y="20977"/>
                    <a:pt x="31013" y="20957"/>
                    <a:pt x="31018" y="20933"/>
                  </a:cubicBezTo>
                  <a:cubicBezTo>
                    <a:pt x="31023" y="20897"/>
                    <a:pt x="31027" y="20863"/>
                    <a:pt x="31032" y="20823"/>
                  </a:cubicBezTo>
                  <a:cubicBezTo>
                    <a:pt x="31037" y="20778"/>
                    <a:pt x="31043" y="20734"/>
                    <a:pt x="31048" y="20684"/>
                  </a:cubicBezTo>
                  <a:cubicBezTo>
                    <a:pt x="31048" y="20640"/>
                    <a:pt x="31052" y="20595"/>
                    <a:pt x="31057" y="20551"/>
                  </a:cubicBezTo>
                  <a:cubicBezTo>
                    <a:pt x="31057" y="20501"/>
                    <a:pt x="31062" y="20446"/>
                    <a:pt x="31062" y="20397"/>
                  </a:cubicBezTo>
                  <a:cubicBezTo>
                    <a:pt x="31062" y="20347"/>
                    <a:pt x="31067" y="20297"/>
                    <a:pt x="31067" y="20249"/>
                  </a:cubicBezTo>
                  <a:lnTo>
                    <a:pt x="31067" y="20075"/>
                  </a:lnTo>
                  <a:lnTo>
                    <a:pt x="31067" y="19915"/>
                  </a:lnTo>
                  <a:cubicBezTo>
                    <a:pt x="31062" y="19856"/>
                    <a:pt x="31062" y="19796"/>
                    <a:pt x="31057" y="19732"/>
                  </a:cubicBezTo>
                  <a:cubicBezTo>
                    <a:pt x="31052" y="19677"/>
                    <a:pt x="31052" y="19629"/>
                    <a:pt x="31048" y="19574"/>
                  </a:cubicBezTo>
                  <a:cubicBezTo>
                    <a:pt x="31043" y="19510"/>
                    <a:pt x="31037" y="19445"/>
                    <a:pt x="31027" y="19375"/>
                  </a:cubicBezTo>
                  <a:cubicBezTo>
                    <a:pt x="31023" y="19326"/>
                    <a:pt x="31018" y="19276"/>
                    <a:pt x="31013" y="19226"/>
                  </a:cubicBezTo>
                  <a:cubicBezTo>
                    <a:pt x="31002" y="19153"/>
                    <a:pt x="30993" y="19082"/>
                    <a:pt x="30977" y="19009"/>
                  </a:cubicBezTo>
                  <a:cubicBezTo>
                    <a:pt x="30973" y="18969"/>
                    <a:pt x="30968" y="18929"/>
                    <a:pt x="30958" y="18890"/>
                  </a:cubicBezTo>
                  <a:cubicBezTo>
                    <a:pt x="30938" y="18775"/>
                    <a:pt x="30913" y="18666"/>
                    <a:pt x="30883" y="18562"/>
                  </a:cubicBezTo>
                  <a:cubicBezTo>
                    <a:pt x="30517" y="17268"/>
                    <a:pt x="30551" y="16590"/>
                    <a:pt x="30656" y="14338"/>
                  </a:cubicBezTo>
                  <a:lnTo>
                    <a:pt x="30680" y="13803"/>
                  </a:lnTo>
                  <a:cubicBezTo>
                    <a:pt x="30716" y="12995"/>
                    <a:pt x="30769" y="12419"/>
                    <a:pt x="30810" y="11963"/>
                  </a:cubicBezTo>
                  <a:cubicBezTo>
                    <a:pt x="30904" y="10947"/>
                    <a:pt x="30929" y="10675"/>
                    <a:pt x="30597" y="9792"/>
                  </a:cubicBezTo>
                  <a:cubicBezTo>
                    <a:pt x="30472" y="9460"/>
                    <a:pt x="30329" y="9410"/>
                    <a:pt x="30091" y="9331"/>
                  </a:cubicBezTo>
                  <a:cubicBezTo>
                    <a:pt x="29238" y="9048"/>
                    <a:pt x="29094" y="8354"/>
                    <a:pt x="29481" y="6485"/>
                  </a:cubicBezTo>
                  <a:cubicBezTo>
                    <a:pt x="29936" y="4304"/>
                    <a:pt x="30165" y="2821"/>
                    <a:pt x="30259" y="2117"/>
                  </a:cubicBezTo>
                  <a:cubicBezTo>
                    <a:pt x="30204" y="2103"/>
                    <a:pt x="30135" y="2082"/>
                    <a:pt x="30071" y="2067"/>
                  </a:cubicBezTo>
                  <a:cubicBezTo>
                    <a:pt x="22941" y="1725"/>
                    <a:pt x="12540" y="907"/>
                    <a:pt x="12435" y="897"/>
                  </a:cubicBezTo>
                  <a:cubicBezTo>
                    <a:pt x="8861" y="675"/>
                    <a:pt x="5222" y="371"/>
                    <a:pt x="16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6"/>
            <p:cNvSpPr/>
            <p:nvPr/>
          </p:nvSpPr>
          <p:spPr>
            <a:xfrm>
              <a:off x="698850" y="1923350"/>
              <a:ext cx="810125" cy="1276325"/>
            </a:xfrm>
            <a:custGeom>
              <a:rect b="b" l="l" r="r" t="t"/>
              <a:pathLst>
                <a:path extrusionOk="0" h="51053" w="32405">
                  <a:moveTo>
                    <a:pt x="5483" y="1"/>
                  </a:moveTo>
                  <a:lnTo>
                    <a:pt x="0" y="18518"/>
                  </a:lnTo>
                  <a:cubicBezTo>
                    <a:pt x="1090" y="20154"/>
                    <a:pt x="6078" y="27651"/>
                    <a:pt x="6460" y="28677"/>
                  </a:cubicBezTo>
                  <a:cubicBezTo>
                    <a:pt x="6693" y="29312"/>
                    <a:pt x="6806" y="29803"/>
                    <a:pt x="6911" y="30234"/>
                  </a:cubicBezTo>
                  <a:cubicBezTo>
                    <a:pt x="6980" y="30536"/>
                    <a:pt x="7044" y="30794"/>
                    <a:pt x="7134" y="31046"/>
                  </a:cubicBezTo>
                  <a:cubicBezTo>
                    <a:pt x="7253" y="31374"/>
                    <a:pt x="7491" y="31662"/>
                    <a:pt x="8076" y="32355"/>
                  </a:cubicBezTo>
                  <a:cubicBezTo>
                    <a:pt x="8419" y="32758"/>
                    <a:pt x="8879" y="33313"/>
                    <a:pt x="9490" y="34076"/>
                  </a:cubicBezTo>
                  <a:cubicBezTo>
                    <a:pt x="11096" y="36089"/>
                    <a:pt x="12048" y="37453"/>
                    <a:pt x="12900" y="39435"/>
                  </a:cubicBezTo>
                  <a:cubicBezTo>
                    <a:pt x="13024" y="39718"/>
                    <a:pt x="13143" y="40016"/>
                    <a:pt x="13267" y="40328"/>
                  </a:cubicBezTo>
                  <a:cubicBezTo>
                    <a:pt x="13609" y="41220"/>
                    <a:pt x="14075" y="42688"/>
                    <a:pt x="14570" y="44245"/>
                  </a:cubicBezTo>
                  <a:cubicBezTo>
                    <a:pt x="15165" y="46124"/>
                    <a:pt x="16028" y="48831"/>
                    <a:pt x="16494" y="49793"/>
                  </a:cubicBezTo>
                  <a:cubicBezTo>
                    <a:pt x="16563" y="49931"/>
                    <a:pt x="16623" y="50031"/>
                    <a:pt x="16673" y="50091"/>
                  </a:cubicBezTo>
                  <a:cubicBezTo>
                    <a:pt x="16737" y="50110"/>
                    <a:pt x="16817" y="50135"/>
                    <a:pt x="16906" y="50160"/>
                  </a:cubicBezTo>
                  <a:cubicBezTo>
                    <a:pt x="16920" y="50165"/>
                    <a:pt x="16941" y="50174"/>
                    <a:pt x="16956" y="50180"/>
                  </a:cubicBezTo>
                  <a:cubicBezTo>
                    <a:pt x="17045" y="50204"/>
                    <a:pt x="17139" y="50239"/>
                    <a:pt x="17243" y="50274"/>
                  </a:cubicBezTo>
                  <a:cubicBezTo>
                    <a:pt x="17258" y="50279"/>
                    <a:pt x="17273" y="50284"/>
                    <a:pt x="17288" y="50288"/>
                  </a:cubicBezTo>
                  <a:cubicBezTo>
                    <a:pt x="17387" y="50323"/>
                    <a:pt x="17492" y="50358"/>
                    <a:pt x="17600" y="50398"/>
                  </a:cubicBezTo>
                  <a:cubicBezTo>
                    <a:pt x="17615" y="50402"/>
                    <a:pt x="17625" y="50402"/>
                    <a:pt x="17634" y="50407"/>
                  </a:cubicBezTo>
                  <a:cubicBezTo>
                    <a:pt x="17753" y="50448"/>
                    <a:pt x="17872" y="50492"/>
                    <a:pt x="17991" y="50537"/>
                  </a:cubicBezTo>
                  <a:cubicBezTo>
                    <a:pt x="18012" y="50542"/>
                    <a:pt x="18027" y="50546"/>
                    <a:pt x="18046" y="50556"/>
                  </a:cubicBezTo>
                  <a:cubicBezTo>
                    <a:pt x="18295" y="50645"/>
                    <a:pt x="18538" y="50734"/>
                    <a:pt x="18760" y="50819"/>
                  </a:cubicBezTo>
                  <a:cubicBezTo>
                    <a:pt x="18771" y="50824"/>
                    <a:pt x="18780" y="50824"/>
                    <a:pt x="18790" y="50828"/>
                  </a:cubicBezTo>
                  <a:cubicBezTo>
                    <a:pt x="18904" y="50874"/>
                    <a:pt x="19009" y="50913"/>
                    <a:pt x="19107" y="50947"/>
                  </a:cubicBezTo>
                  <a:lnTo>
                    <a:pt x="19112" y="50947"/>
                  </a:lnTo>
                  <a:cubicBezTo>
                    <a:pt x="19211" y="50988"/>
                    <a:pt x="19300" y="51022"/>
                    <a:pt x="19375" y="51052"/>
                  </a:cubicBezTo>
                  <a:cubicBezTo>
                    <a:pt x="19380" y="51047"/>
                    <a:pt x="19380" y="51043"/>
                    <a:pt x="19385" y="51032"/>
                  </a:cubicBezTo>
                  <a:cubicBezTo>
                    <a:pt x="19410" y="50993"/>
                    <a:pt x="19430" y="50953"/>
                    <a:pt x="19455" y="50913"/>
                  </a:cubicBezTo>
                  <a:cubicBezTo>
                    <a:pt x="19479" y="50864"/>
                    <a:pt x="19508" y="50814"/>
                    <a:pt x="19533" y="50759"/>
                  </a:cubicBezTo>
                  <a:cubicBezTo>
                    <a:pt x="19554" y="50720"/>
                    <a:pt x="19574" y="50675"/>
                    <a:pt x="19593" y="50636"/>
                  </a:cubicBezTo>
                  <a:cubicBezTo>
                    <a:pt x="19613" y="50586"/>
                    <a:pt x="19638" y="50537"/>
                    <a:pt x="19657" y="50492"/>
                  </a:cubicBezTo>
                  <a:cubicBezTo>
                    <a:pt x="19673" y="50448"/>
                    <a:pt x="19687" y="50407"/>
                    <a:pt x="19702" y="50363"/>
                  </a:cubicBezTo>
                  <a:cubicBezTo>
                    <a:pt x="19723" y="50318"/>
                    <a:pt x="19742" y="50269"/>
                    <a:pt x="19757" y="50219"/>
                  </a:cubicBezTo>
                  <a:cubicBezTo>
                    <a:pt x="19771" y="50180"/>
                    <a:pt x="19782" y="50135"/>
                    <a:pt x="19792" y="50095"/>
                  </a:cubicBezTo>
                  <a:cubicBezTo>
                    <a:pt x="19806" y="50046"/>
                    <a:pt x="19821" y="50001"/>
                    <a:pt x="19831" y="49956"/>
                  </a:cubicBezTo>
                  <a:cubicBezTo>
                    <a:pt x="19842" y="49912"/>
                    <a:pt x="19851" y="49872"/>
                    <a:pt x="19861" y="49828"/>
                  </a:cubicBezTo>
                  <a:cubicBezTo>
                    <a:pt x="19871" y="49783"/>
                    <a:pt x="19881" y="49739"/>
                    <a:pt x="19890" y="49693"/>
                  </a:cubicBezTo>
                  <a:cubicBezTo>
                    <a:pt x="19895" y="49649"/>
                    <a:pt x="19906" y="49609"/>
                    <a:pt x="19911" y="49570"/>
                  </a:cubicBezTo>
                  <a:cubicBezTo>
                    <a:pt x="19915" y="49526"/>
                    <a:pt x="19925" y="49480"/>
                    <a:pt x="19931" y="49436"/>
                  </a:cubicBezTo>
                  <a:cubicBezTo>
                    <a:pt x="19936" y="49396"/>
                    <a:pt x="19936" y="49357"/>
                    <a:pt x="19940" y="49317"/>
                  </a:cubicBezTo>
                  <a:cubicBezTo>
                    <a:pt x="19945" y="49272"/>
                    <a:pt x="19950" y="49228"/>
                    <a:pt x="19950" y="49183"/>
                  </a:cubicBezTo>
                  <a:cubicBezTo>
                    <a:pt x="19955" y="49144"/>
                    <a:pt x="19955" y="49109"/>
                    <a:pt x="19955" y="49069"/>
                  </a:cubicBezTo>
                  <a:cubicBezTo>
                    <a:pt x="19961" y="49025"/>
                    <a:pt x="19961" y="48984"/>
                    <a:pt x="19961" y="48940"/>
                  </a:cubicBezTo>
                  <a:lnTo>
                    <a:pt x="19961" y="48826"/>
                  </a:lnTo>
                  <a:cubicBezTo>
                    <a:pt x="19961" y="48787"/>
                    <a:pt x="19961" y="48746"/>
                    <a:pt x="19955" y="48707"/>
                  </a:cubicBezTo>
                  <a:lnTo>
                    <a:pt x="19955" y="48597"/>
                  </a:lnTo>
                  <a:cubicBezTo>
                    <a:pt x="19950" y="48558"/>
                    <a:pt x="19950" y="48519"/>
                    <a:pt x="19945" y="48478"/>
                  </a:cubicBezTo>
                  <a:cubicBezTo>
                    <a:pt x="19940" y="48444"/>
                    <a:pt x="19940" y="48409"/>
                    <a:pt x="19936" y="48380"/>
                  </a:cubicBezTo>
                  <a:cubicBezTo>
                    <a:pt x="19931" y="48336"/>
                    <a:pt x="19931" y="48300"/>
                    <a:pt x="19925" y="48261"/>
                  </a:cubicBezTo>
                  <a:cubicBezTo>
                    <a:pt x="19920" y="48231"/>
                    <a:pt x="19915" y="48196"/>
                    <a:pt x="19915" y="48167"/>
                  </a:cubicBezTo>
                  <a:cubicBezTo>
                    <a:pt x="19906" y="48127"/>
                    <a:pt x="19901" y="48087"/>
                    <a:pt x="19895" y="48048"/>
                  </a:cubicBezTo>
                  <a:cubicBezTo>
                    <a:pt x="19890" y="48023"/>
                    <a:pt x="19890" y="47998"/>
                    <a:pt x="19886" y="47973"/>
                  </a:cubicBezTo>
                  <a:cubicBezTo>
                    <a:pt x="19876" y="47929"/>
                    <a:pt x="19871" y="47889"/>
                    <a:pt x="19865" y="47849"/>
                  </a:cubicBezTo>
                  <a:cubicBezTo>
                    <a:pt x="19861" y="47830"/>
                    <a:pt x="19856" y="47805"/>
                    <a:pt x="19856" y="47785"/>
                  </a:cubicBezTo>
                  <a:cubicBezTo>
                    <a:pt x="19846" y="47741"/>
                    <a:pt x="19836" y="47700"/>
                    <a:pt x="19831" y="47656"/>
                  </a:cubicBezTo>
                  <a:cubicBezTo>
                    <a:pt x="19826" y="47641"/>
                    <a:pt x="19826" y="47626"/>
                    <a:pt x="19821" y="47611"/>
                  </a:cubicBezTo>
                  <a:cubicBezTo>
                    <a:pt x="19812" y="47556"/>
                    <a:pt x="19801" y="47507"/>
                    <a:pt x="19792" y="47458"/>
                  </a:cubicBezTo>
                  <a:cubicBezTo>
                    <a:pt x="19752" y="47269"/>
                    <a:pt x="19727" y="47121"/>
                    <a:pt x="19712" y="47011"/>
                  </a:cubicBezTo>
                  <a:cubicBezTo>
                    <a:pt x="19638" y="46238"/>
                    <a:pt x="19984" y="44766"/>
                    <a:pt x="20247" y="44190"/>
                  </a:cubicBezTo>
                  <a:cubicBezTo>
                    <a:pt x="20407" y="43838"/>
                    <a:pt x="20679" y="43640"/>
                    <a:pt x="21002" y="43640"/>
                  </a:cubicBezTo>
                  <a:cubicBezTo>
                    <a:pt x="21343" y="43640"/>
                    <a:pt x="21675" y="43863"/>
                    <a:pt x="21849" y="44082"/>
                  </a:cubicBezTo>
                  <a:cubicBezTo>
                    <a:pt x="21963" y="44176"/>
                    <a:pt x="22691" y="44483"/>
                    <a:pt x="23153" y="44483"/>
                  </a:cubicBezTo>
                  <a:cubicBezTo>
                    <a:pt x="23257" y="44483"/>
                    <a:pt x="23292" y="44463"/>
                    <a:pt x="23292" y="44463"/>
                  </a:cubicBezTo>
                  <a:cubicBezTo>
                    <a:pt x="23451" y="44329"/>
                    <a:pt x="23480" y="44284"/>
                    <a:pt x="23485" y="44275"/>
                  </a:cubicBezTo>
                  <a:cubicBezTo>
                    <a:pt x="23495" y="44254"/>
                    <a:pt x="23510" y="44156"/>
                    <a:pt x="23524" y="44076"/>
                  </a:cubicBezTo>
                  <a:cubicBezTo>
                    <a:pt x="23554" y="43868"/>
                    <a:pt x="23549" y="43600"/>
                    <a:pt x="23540" y="43427"/>
                  </a:cubicBezTo>
                  <a:cubicBezTo>
                    <a:pt x="23535" y="43373"/>
                    <a:pt x="23530" y="43327"/>
                    <a:pt x="23524" y="43293"/>
                  </a:cubicBezTo>
                  <a:lnTo>
                    <a:pt x="23520" y="43263"/>
                  </a:lnTo>
                  <a:lnTo>
                    <a:pt x="23510" y="43174"/>
                  </a:lnTo>
                  <a:lnTo>
                    <a:pt x="24571" y="39336"/>
                  </a:lnTo>
                  <a:lnTo>
                    <a:pt x="24625" y="39123"/>
                  </a:lnTo>
                  <a:cubicBezTo>
                    <a:pt x="24690" y="38826"/>
                    <a:pt x="25607" y="34348"/>
                    <a:pt x="25984" y="32474"/>
                  </a:cubicBezTo>
                  <a:cubicBezTo>
                    <a:pt x="25993" y="32430"/>
                    <a:pt x="25999" y="32391"/>
                    <a:pt x="26009" y="32351"/>
                  </a:cubicBezTo>
                  <a:cubicBezTo>
                    <a:pt x="26029" y="32261"/>
                    <a:pt x="26043" y="32177"/>
                    <a:pt x="26059" y="32103"/>
                  </a:cubicBezTo>
                  <a:cubicBezTo>
                    <a:pt x="26073" y="32028"/>
                    <a:pt x="26083" y="31959"/>
                    <a:pt x="26098" y="31900"/>
                  </a:cubicBezTo>
                  <a:cubicBezTo>
                    <a:pt x="26112" y="31815"/>
                    <a:pt x="26128" y="31751"/>
                    <a:pt x="26133" y="31712"/>
                  </a:cubicBezTo>
                  <a:cubicBezTo>
                    <a:pt x="26167" y="31508"/>
                    <a:pt x="26202" y="31220"/>
                    <a:pt x="26231" y="30913"/>
                  </a:cubicBezTo>
                  <a:cubicBezTo>
                    <a:pt x="26331" y="30001"/>
                    <a:pt x="26421" y="29321"/>
                    <a:pt x="26634" y="28945"/>
                  </a:cubicBezTo>
                  <a:cubicBezTo>
                    <a:pt x="26688" y="28792"/>
                    <a:pt x="26703" y="28037"/>
                    <a:pt x="26713" y="27536"/>
                  </a:cubicBezTo>
                  <a:cubicBezTo>
                    <a:pt x="26737" y="26442"/>
                    <a:pt x="26767" y="25692"/>
                    <a:pt x="26961" y="25261"/>
                  </a:cubicBezTo>
                  <a:cubicBezTo>
                    <a:pt x="27114" y="24914"/>
                    <a:pt x="27368" y="24424"/>
                    <a:pt x="27595" y="23992"/>
                  </a:cubicBezTo>
                  <a:cubicBezTo>
                    <a:pt x="27759" y="23669"/>
                    <a:pt x="27986" y="23234"/>
                    <a:pt x="28022" y="23124"/>
                  </a:cubicBezTo>
                  <a:cubicBezTo>
                    <a:pt x="28027" y="23119"/>
                    <a:pt x="28032" y="23099"/>
                    <a:pt x="28041" y="23069"/>
                  </a:cubicBezTo>
                  <a:cubicBezTo>
                    <a:pt x="28041" y="23065"/>
                    <a:pt x="28046" y="23050"/>
                    <a:pt x="28052" y="23040"/>
                  </a:cubicBezTo>
                  <a:cubicBezTo>
                    <a:pt x="28057" y="23010"/>
                    <a:pt x="28066" y="22980"/>
                    <a:pt x="28082" y="22941"/>
                  </a:cubicBezTo>
                  <a:cubicBezTo>
                    <a:pt x="28086" y="22921"/>
                    <a:pt x="28091" y="22896"/>
                    <a:pt x="28101" y="22872"/>
                  </a:cubicBezTo>
                  <a:cubicBezTo>
                    <a:pt x="28111" y="22836"/>
                    <a:pt x="28121" y="22802"/>
                    <a:pt x="28130" y="22762"/>
                  </a:cubicBezTo>
                  <a:cubicBezTo>
                    <a:pt x="28171" y="22639"/>
                    <a:pt x="28215" y="22485"/>
                    <a:pt x="28270" y="22307"/>
                  </a:cubicBezTo>
                  <a:cubicBezTo>
                    <a:pt x="28279" y="22271"/>
                    <a:pt x="28295" y="22232"/>
                    <a:pt x="28304" y="22192"/>
                  </a:cubicBezTo>
                  <a:cubicBezTo>
                    <a:pt x="28324" y="22128"/>
                    <a:pt x="28343" y="22069"/>
                    <a:pt x="28364" y="22003"/>
                  </a:cubicBezTo>
                  <a:cubicBezTo>
                    <a:pt x="28384" y="21929"/>
                    <a:pt x="28409" y="21855"/>
                    <a:pt x="28428" y="21781"/>
                  </a:cubicBezTo>
                  <a:cubicBezTo>
                    <a:pt x="28443" y="21746"/>
                    <a:pt x="28448" y="21712"/>
                    <a:pt x="28462" y="21682"/>
                  </a:cubicBezTo>
                  <a:cubicBezTo>
                    <a:pt x="28487" y="21582"/>
                    <a:pt x="28522" y="21483"/>
                    <a:pt x="28552" y="21374"/>
                  </a:cubicBezTo>
                  <a:cubicBezTo>
                    <a:pt x="28686" y="20943"/>
                    <a:pt x="28835" y="20447"/>
                    <a:pt x="28998" y="19902"/>
                  </a:cubicBezTo>
                  <a:cubicBezTo>
                    <a:pt x="29068" y="19673"/>
                    <a:pt x="29137" y="19440"/>
                    <a:pt x="29212" y="19202"/>
                  </a:cubicBezTo>
                  <a:cubicBezTo>
                    <a:pt x="29370" y="18682"/>
                    <a:pt x="29533" y="18136"/>
                    <a:pt x="29707" y="17577"/>
                  </a:cubicBezTo>
                  <a:cubicBezTo>
                    <a:pt x="30485" y="15003"/>
                    <a:pt x="31368" y="12113"/>
                    <a:pt x="31933" y="10253"/>
                  </a:cubicBezTo>
                  <a:cubicBezTo>
                    <a:pt x="32137" y="9589"/>
                    <a:pt x="32300" y="9058"/>
                    <a:pt x="32405" y="8717"/>
                  </a:cubicBezTo>
                  <a:cubicBezTo>
                    <a:pt x="32400" y="8717"/>
                    <a:pt x="32400" y="8712"/>
                    <a:pt x="32395" y="8712"/>
                  </a:cubicBezTo>
                  <a:cubicBezTo>
                    <a:pt x="32057" y="8528"/>
                    <a:pt x="31775" y="8271"/>
                    <a:pt x="31522" y="8042"/>
                  </a:cubicBezTo>
                  <a:cubicBezTo>
                    <a:pt x="31378" y="7918"/>
                    <a:pt x="31249" y="7804"/>
                    <a:pt x="31125" y="7710"/>
                  </a:cubicBezTo>
                  <a:cubicBezTo>
                    <a:pt x="30997" y="7611"/>
                    <a:pt x="30867" y="7546"/>
                    <a:pt x="30748" y="7522"/>
                  </a:cubicBezTo>
                  <a:cubicBezTo>
                    <a:pt x="30723" y="7516"/>
                    <a:pt x="30693" y="7507"/>
                    <a:pt x="30670" y="7507"/>
                  </a:cubicBezTo>
                  <a:cubicBezTo>
                    <a:pt x="30699" y="7681"/>
                    <a:pt x="30718" y="7923"/>
                    <a:pt x="30585" y="8147"/>
                  </a:cubicBezTo>
                  <a:cubicBezTo>
                    <a:pt x="30411" y="8438"/>
                    <a:pt x="30104" y="8474"/>
                    <a:pt x="29886" y="8474"/>
                  </a:cubicBezTo>
                  <a:cubicBezTo>
                    <a:pt x="29613" y="8474"/>
                    <a:pt x="29222" y="8415"/>
                    <a:pt x="28691" y="8290"/>
                  </a:cubicBezTo>
                  <a:cubicBezTo>
                    <a:pt x="26524" y="7784"/>
                    <a:pt x="26242" y="7641"/>
                    <a:pt x="25398" y="7115"/>
                  </a:cubicBezTo>
                  <a:cubicBezTo>
                    <a:pt x="25260" y="7026"/>
                    <a:pt x="25096" y="6921"/>
                    <a:pt x="24899" y="6802"/>
                  </a:cubicBezTo>
                  <a:cubicBezTo>
                    <a:pt x="24144" y="6351"/>
                    <a:pt x="23421" y="5866"/>
                    <a:pt x="22945" y="5548"/>
                  </a:cubicBezTo>
                  <a:cubicBezTo>
                    <a:pt x="22677" y="5370"/>
                    <a:pt x="22405" y="5186"/>
                    <a:pt x="22340" y="5152"/>
                  </a:cubicBezTo>
                  <a:cubicBezTo>
                    <a:pt x="22251" y="5117"/>
                    <a:pt x="22176" y="5053"/>
                    <a:pt x="22092" y="4978"/>
                  </a:cubicBezTo>
                  <a:cubicBezTo>
                    <a:pt x="21943" y="4850"/>
                    <a:pt x="21755" y="4686"/>
                    <a:pt x="21497" y="4686"/>
                  </a:cubicBezTo>
                  <a:cubicBezTo>
                    <a:pt x="21388" y="4686"/>
                    <a:pt x="21270" y="4715"/>
                    <a:pt x="21145" y="4770"/>
                  </a:cubicBezTo>
                  <a:cubicBezTo>
                    <a:pt x="20982" y="4845"/>
                    <a:pt x="20794" y="4884"/>
                    <a:pt x="20585" y="4884"/>
                  </a:cubicBezTo>
                  <a:cubicBezTo>
                    <a:pt x="20485" y="4884"/>
                    <a:pt x="20382" y="4875"/>
                    <a:pt x="20282" y="4859"/>
                  </a:cubicBezTo>
                  <a:cubicBezTo>
                    <a:pt x="20268" y="4855"/>
                    <a:pt x="20258" y="4855"/>
                    <a:pt x="20247" y="4855"/>
                  </a:cubicBezTo>
                  <a:cubicBezTo>
                    <a:pt x="20149" y="4839"/>
                    <a:pt x="20050" y="4815"/>
                    <a:pt x="19950" y="4790"/>
                  </a:cubicBezTo>
                  <a:cubicBezTo>
                    <a:pt x="19936" y="4785"/>
                    <a:pt x="19920" y="4780"/>
                    <a:pt x="19906" y="4775"/>
                  </a:cubicBezTo>
                  <a:cubicBezTo>
                    <a:pt x="19806" y="4745"/>
                    <a:pt x="19712" y="4715"/>
                    <a:pt x="19623" y="4681"/>
                  </a:cubicBezTo>
                  <a:cubicBezTo>
                    <a:pt x="19604" y="4676"/>
                    <a:pt x="19588" y="4671"/>
                    <a:pt x="19574" y="4661"/>
                  </a:cubicBezTo>
                  <a:cubicBezTo>
                    <a:pt x="19479" y="4626"/>
                    <a:pt x="19389" y="4592"/>
                    <a:pt x="19300" y="4552"/>
                  </a:cubicBezTo>
                  <a:cubicBezTo>
                    <a:pt x="19291" y="4548"/>
                    <a:pt x="19281" y="4542"/>
                    <a:pt x="19270" y="4537"/>
                  </a:cubicBezTo>
                  <a:cubicBezTo>
                    <a:pt x="19087" y="4452"/>
                    <a:pt x="18919" y="4363"/>
                    <a:pt x="18785" y="4289"/>
                  </a:cubicBezTo>
                  <a:cubicBezTo>
                    <a:pt x="18780" y="4285"/>
                    <a:pt x="18775" y="4285"/>
                    <a:pt x="18771" y="4280"/>
                  </a:cubicBezTo>
                  <a:cubicBezTo>
                    <a:pt x="18701" y="4244"/>
                    <a:pt x="18641" y="4210"/>
                    <a:pt x="18592" y="4175"/>
                  </a:cubicBezTo>
                  <a:cubicBezTo>
                    <a:pt x="18592" y="4175"/>
                    <a:pt x="18586" y="4175"/>
                    <a:pt x="18586" y="4170"/>
                  </a:cubicBezTo>
                  <a:cubicBezTo>
                    <a:pt x="18533" y="4141"/>
                    <a:pt x="18492" y="4116"/>
                    <a:pt x="18467" y="4095"/>
                  </a:cubicBezTo>
                  <a:lnTo>
                    <a:pt x="14695" y="2905"/>
                  </a:lnTo>
                  <a:lnTo>
                    <a:pt x="5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6"/>
            <p:cNvSpPr/>
            <p:nvPr/>
          </p:nvSpPr>
          <p:spPr>
            <a:xfrm>
              <a:off x="238225" y="1777325"/>
              <a:ext cx="969325" cy="1794700"/>
            </a:xfrm>
            <a:custGeom>
              <a:rect b="b" l="l" r="r" t="t"/>
              <a:pathLst>
                <a:path extrusionOk="0" h="71788" w="38773">
                  <a:moveTo>
                    <a:pt x="5396" y="1"/>
                  </a:moveTo>
                  <a:cubicBezTo>
                    <a:pt x="5371" y="963"/>
                    <a:pt x="5247" y="2792"/>
                    <a:pt x="4716" y="4364"/>
                  </a:cubicBezTo>
                  <a:cubicBezTo>
                    <a:pt x="4305" y="5588"/>
                    <a:pt x="3556" y="6402"/>
                    <a:pt x="2763" y="7259"/>
                  </a:cubicBezTo>
                  <a:cubicBezTo>
                    <a:pt x="2103" y="7973"/>
                    <a:pt x="1419" y="8712"/>
                    <a:pt x="928" y="9723"/>
                  </a:cubicBezTo>
                  <a:cubicBezTo>
                    <a:pt x="666" y="10274"/>
                    <a:pt x="581" y="10531"/>
                    <a:pt x="556" y="10646"/>
                  </a:cubicBezTo>
                  <a:cubicBezTo>
                    <a:pt x="586" y="10666"/>
                    <a:pt x="621" y="10686"/>
                    <a:pt x="650" y="10700"/>
                  </a:cubicBezTo>
                  <a:cubicBezTo>
                    <a:pt x="918" y="10859"/>
                    <a:pt x="1374" y="11121"/>
                    <a:pt x="1667" y="11945"/>
                  </a:cubicBezTo>
                  <a:cubicBezTo>
                    <a:pt x="1945" y="12723"/>
                    <a:pt x="2183" y="13110"/>
                    <a:pt x="2376" y="13423"/>
                  </a:cubicBezTo>
                  <a:cubicBezTo>
                    <a:pt x="2579" y="13755"/>
                    <a:pt x="2758" y="14041"/>
                    <a:pt x="2802" y="14542"/>
                  </a:cubicBezTo>
                  <a:cubicBezTo>
                    <a:pt x="2857" y="15148"/>
                    <a:pt x="2321" y="15991"/>
                    <a:pt x="1087" y="17775"/>
                  </a:cubicBezTo>
                  <a:cubicBezTo>
                    <a:pt x="630" y="18430"/>
                    <a:pt x="160" y="19104"/>
                    <a:pt x="31" y="19407"/>
                  </a:cubicBezTo>
                  <a:cubicBezTo>
                    <a:pt x="6" y="19471"/>
                    <a:pt x="1" y="19496"/>
                    <a:pt x="1" y="19496"/>
                  </a:cubicBezTo>
                  <a:cubicBezTo>
                    <a:pt x="41" y="19570"/>
                    <a:pt x="353" y="19783"/>
                    <a:pt x="581" y="19942"/>
                  </a:cubicBezTo>
                  <a:cubicBezTo>
                    <a:pt x="943" y="20185"/>
                    <a:pt x="1394" y="20492"/>
                    <a:pt x="1875" y="20968"/>
                  </a:cubicBezTo>
                  <a:cubicBezTo>
                    <a:pt x="2609" y="21697"/>
                    <a:pt x="2689" y="21876"/>
                    <a:pt x="2877" y="22688"/>
                  </a:cubicBezTo>
                  <a:cubicBezTo>
                    <a:pt x="3000" y="23219"/>
                    <a:pt x="3209" y="24112"/>
                    <a:pt x="3898" y="25956"/>
                  </a:cubicBezTo>
                  <a:cubicBezTo>
                    <a:pt x="4021" y="26297"/>
                    <a:pt x="4131" y="26585"/>
                    <a:pt x="4220" y="26839"/>
                  </a:cubicBezTo>
                  <a:cubicBezTo>
                    <a:pt x="4225" y="26828"/>
                    <a:pt x="4230" y="26823"/>
                    <a:pt x="4236" y="26819"/>
                  </a:cubicBezTo>
                  <a:cubicBezTo>
                    <a:pt x="4424" y="26610"/>
                    <a:pt x="4712" y="26293"/>
                    <a:pt x="5152" y="26040"/>
                  </a:cubicBezTo>
                  <a:cubicBezTo>
                    <a:pt x="5346" y="25926"/>
                    <a:pt x="5509" y="25851"/>
                    <a:pt x="5663" y="25851"/>
                  </a:cubicBezTo>
                  <a:cubicBezTo>
                    <a:pt x="6158" y="25851"/>
                    <a:pt x="6208" y="26457"/>
                    <a:pt x="6233" y="26750"/>
                  </a:cubicBezTo>
                  <a:cubicBezTo>
                    <a:pt x="6263" y="27096"/>
                    <a:pt x="6302" y="27572"/>
                    <a:pt x="6580" y="28212"/>
                  </a:cubicBezTo>
                  <a:cubicBezTo>
                    <a:pt x="7085" y="29367"/>
                    <a:pt x="7032" y="29743"/>
                    <a:pt x="6590" y="30443"/>
                  </a:cubicBezTo>
                  <a:cubicBezTo>
                    <a:pt x="6421" y="30706"/>
                    <a:pt x="6188" y="31072"/>
                    <a:pt x="5950" y="31757"/>
                  </a:cubicBezTo>
                  <a:cubicBezTo>
                    <a:pt x="5742" y="32347"/>
                    <a:pt x="5539" y="32837"/>
                    <a:pt x="5167" y="32837"/>
                  </a:cubicBezTo>
                  <a:cubicBezTo>
                    <a:pt x="4765" y="32837"/>
                    <a:pt x="4652" y="32342"/>
                    <a:pt x="4538" y="31866"/>
                  </a:cubicBezTo>
                  <a:cubicBezTo>
                    <a:pt x="4449" y="31473"/>
                    <a:pt x="4325" y="30938"/>
                    <a:pt x="4106" y="30736"/>
                  </a:cubicBezTo>
                  <a:cubicBezTo>
                    <a:pt x="4062" y="30695"/>
                    <a:pt x="4027" y="30666"/>
                    <a:pt x="4007" y="30651"/>
                  </a:cubicBezTo>
                  <a:cubicBezTo>
                    <a:pt x="3982" y="30715"/>
                    <a:pt x="3962" y="30819"/>
                    <a:pt x="3948" y="30924"/>
                  </a:cubicBezTo>
                  <a:cubicBezTo>
                    <a:pt x="4101" y="31216"/>
                    <a:pt x="4369" y="31855"/>
                    <a:pt x="4607" y="33061"/>
                  </a:cubicBezTo>
                  <a:cubicBezTo>
                    <a:pt x="4746" y="33754"/>
                    <a:pt x="4810" y="33928"/>
                    <a:pt x="4835" y="33967"/>
                  </a:cubicBezTo>
                  <a:cubicBezTo>
                    <a:pt x="4840" y="33967"/>
                    <a:pt x="4850" y="33978"/>
                    <a:pt x="4865" y="33988"/>
                  </a:cubicBezTo>
                  <a:cubicBezTo>
                    <a:pt x="4989" y="34082"/>
                    <a:pt x="5128" y="34201"/>
                    <a:pt x="5316" y="34503"/>
                  </a:cubicBezTo>
                  <a:cubicBezTo>
                    <a:pt x="5425" y="34681"/>
                    <a:pt x="5504" y="34791"/>
                    <a:pt x="5568" y="34875"/>
                  </a:cubicBezTo>
                  <a:cubicBezTo>
                    <a:pt x="5851" y="35262"/>
                    <a:pt x="5851" y="35425"/>
                    <a:pt x="5851" y="36114"/>
                  </a:cubicBezTo>
                  <a:cubicBezTo>
                    <a:pt x="5851" y="36441"/>
                    <a:pt x="5851" y="37047"/>
                    <a:pt x="5376" y="37047"/>
                  </a:cubicBezTo>
                  <a:cubicBezTo>
                    <a:pt x="5330" y="37047"/>
                    <a:pt x="5277" y="37036"/>
                    <a:pt x="5207" y="37022"/>
                  </a:cubicBezTo>
                  <a:cubicBezTo>
                    <a:pt x="5147" y="37008"/>
                    <a:pt x="5070" y="36998"/>
                    <a:pt x="4978" y="36998"/>
                  </a:cubicBezTo>
                  <a:cubicBezTo>
                    <a:pt x="4781" y="36998"/>
                    <a:pt x="4517" y="37041"/>
                    <a:pt x="4215" y="37166"/>
                  </a:cubicBezTo>
                  <a:cubicBezTo>
                    <a:pt x="4215" y="37171"/>
                    <a:pt x="4211" y="37171"/>
                    <a:pt x="4211" y="37171"/>
                  </a:cubicBezTo>
                  <a:cubicBezTo>
                    <a:pt x="4215" y="37175"/>
                    <a:pt x="4220" y="37180"/>
                    <a:pt x="4230" y="37185"/>
                  </a:cubicBezTo>
                  <a:cubicBezTo>
                    <a:pt x="4593" y="37453"/>
                    <a:pt x="5088" y="37825"/>
                    <a:pt x="5544" y="38425"/>
                  </a:cubicBezTo>
                  <a:cubicBezTo>
                    <a:pt x="6238" y="39327"/>
                    <a:pt x="6318" y="39605"/>
                    <a:pt x="6268" y="40239"/>
                  </a:cubicBezTo>
                  <a:cubicBezTo>
                    <a:pt x="6248" y="40498"/>
                    <a:pt x="6218" y="40855"/>
                    <a:pt x="6362" y="41628"/>
                  </a:cubicBezTo>
                  <a:cubicBezTo>
                    <a:pt x="6426" y="41985"/>
                    <a:pt x="6550" y="42649"/>
                    <a:pt x="6595" y="42758"/>
                  </a:cubicBezTo>
                  <a:cubicBezTo>
                    <a:pt x="6728" y="42877"/>
                    <a:pt x="6883" y="43065"/>
                    <a:pt x="7165" y="43695"/>
                  </a:cubicBezTo>
                  <a:cubicBezTo>
                    <a:pt x="7597" y="44677"/>
                    <a:pt x="7616" y="44747"/>
                    <a:pt x="7657" y="45564"/>
                  </a:cubicBezTo>
                  <a:cubicBezTo>
                    <a:pt x="7680" y="45990"/>
                    <a:pt x="7716" y="46704"/>
                    <a:pt x="7859" y="48033"/>
                  </a:cubicBezTo>
                  <a:cubicBezTo>
                    <a:pt x="8048" y="49744"/>
                    <a:pt x="7874" y="51038"/>
                    <a:pt x="7770" y="51811"/>
                  </a:cubicBezTo>
                  <a:cubicBezTo>
                    <a:pt x="7755" y="51946"/>
                    <a:pt x="7735" y="52088"/>
                    <a:pt x="7721" y="52213"/>
                  </a:cubicBezTo>
                  <a:cubicBezTo>
                    <a:pt x="7740" y="52203"/>
                    <a:pt x="7760" y="52198"/>
                    <a:pt x="7780" y="52188"/>
                  </a:cubicBezTo>
                  <a:cubicBezTo>
                    <a:pt x="7989" y="52094"/>
                    <a:pt x="8231" y="52049"/>
                    <a:pt x="8499" y="52049"/>
                  </a:cubicBezTo>
                  <a:cubicBezTo>
                    <a:pt x="10076" y="52049"/>
                    <a:pt x="12291" y="53611"/>
                    <a:pt x="12986" y="54409"/>
                  </a:cubicBezTo>
                  <a:cubicBezTo>
                    <a:pt x="13387" y="54875"/>
                    <a:pt x="13630" y="55257"/>
                    <a:pt x="13838" y="55594"/>
                  </a:cubicBezTo>
                  <a:cubicBezTo>
                    <a:pt x="14046" y="55926"/>
                    <a:pt x="14225" y="56209"/>
                    <a:pt x="14522" y="56506"/>
                  </a:cubicBezTo>
                  <a:cubicBezTo>
                    <a:pt x="14741" y="56724"/>
                    <a:pt x="14801" y="56769"/>
                    <a:pt x="14820" y="56779"/>
                  </a:cubicBezTo>
                  <a:cubicBezTo>
                    <a:pt x="14824" y="56779"/>
                    <a:pt x="14831" y="56777"/>
                    <a:pt x="14841" y="56777"/>
                  </a:cubicBezTo>
                  <a:cubicBezTo>
                    <a:pt x="14845" y="56777"/>
                    <a:pt x="14850" y="56777"/>
                    <a:pt x="14855" y="56779"/>
                  </a:cubicBezTo>
                  <a:cubicBezTo>
                    <a:pt x="15023" y="56784"/>
                    <a:pt x="15222" y="56809"/>
                    <a:pt x="15638" y="56997"/>
                  </a:cubicBezTo>
                  <a:cubicBezTo>
                    <a:pt x="15737" y="57042"/>
                    <a:pt x="15822" y="57076"/>
                    <a:pt x="15891" y="57106"/>
                  </a:cubicBezTo>
                  <a:cubicBezTo>
                    <a:pt x="16451" y="57339"/>
                    <a:pt x="16496" y="57394"/>
                    <a:pt x="17656" y="58742"/>
                  </a:cubicBezTo>
                  <a:cubicBezTo>
                    <a:pt x="17899" y="59025"/>
                    <a:pt x="18197" y="59367"/>
                    <a:pt x="18563" y="59788"/>
                  </a:cubicBezTo>
                  <a:cubicBezTo>
                    <a:pt x="20616" y="62154"/>
                    <a:pt x="21572" y="66953"/>
                    <a:pt x="21929" y="68762"/>
                  </a:cubicBezTo>
                  <a:cubicBezTo>
                    <a:pt x="21954" y="68886"/>
                    <a:pt x="21975" y="68996"/>
                    <a:pt x="21995" y="69080"/>
                  </a:cubicBezTo>
                  <a:cubicBezTo>
                    <a:pt x="23100" y="69476"/>
                    <a:pt x="29743" y="70914"/>
                    <a:pt x="33953" y="71787"/>
                  </a:cubicBezTo>
                  <a:cubicBezTo>
                    <a:pt x="33963" y="71787"/>
                    <a:pt x="33968" y="71781"/>
                    <a:pt x="33977" y="71776"/>
                  </a:cubicBezTo>
                  <a:cubicBezTo>
                    <a:pt x="33997" y="71767"/>
                    <a:pt x="34022" y="71757"/>
                    <a:pt x="34047" y="71747"/>
                  </a:cubicBezTo>
                  <a:cubicBezTo>
                    <a:pt x="34082" y="71732"/>
                    <a:pt x="34116" y="71717"/>
                    <a:pt x="34151" y="71703"/>
                  </a:cubicBezTo>
                  <a:cubicBezTo>
                    <a:pt x="34176" y="71687"/>
                    <a:pt x="34201" y="71678"/>
                    <a:pt x="34226" y="71662"/>
                  </a:cubicBezTo>
                  <a:cubicBezTo>
                    <a:pt x="34270" y="71648"/>
                    <a:pt x="34310" y="71628"/>
                    <a:pt x="34354" y="71603"/>
                  </a:cubicBezTo>
                  <a:cubicBezTo>
                    <a:pt x="34379" y="71593"/>
                    <a:pt x="34409" y="71579"/>
                    <a:pt x="34434" y="71568"/>
                  </a:cubicBezTo>
                  <a:cubicBezTo>
                    <a:pt x="34483" y="71543"/>
                    <a:pt x="34533" y="71519"/>
                    <a:pt x="34578" y="71494"/>
                  </a:cubicBezTo>
                  <a:cubicBezTo>
                    <a:pt x="34608" y="71484"/>
                    <a:pt x="34632" y="71469"/>
                    <a:pt x="34656" y="71460"/>
                  </a:cubicBezTo>
                  <a:cubicBezTo>
                    <a:pt x="34706" y="71430"/>
                    <a:pt x="34761" y="71405"/>
                    <a:pt x="34816" y="71375"/>
                  </a:cubicBezTo>
                  <a:cubicBezTo>
                    <a:pt x="34835" y="71365"/>
                    <a:pt x="34860" y="71355"/>
                    <a:pt x="34880" y="71341"/>
                  </a:cubicBezTo>
                  <a:cubicBezTo>
                    <a:pt x="34935" y="71311"/>
                    <a:pt x="34984" y="71286"/>
                    <a:pt x="35038" y="71256"/>
                  </a:cubicBezTo>
                  <a:cubicBezTo>
                    <a:pt x="35059" y="71241"/>
                    <a:pt x="35078" y="71231"/>
                    <a:pt x="35098" y="71222"/>
                  </a:cubicBezTo>
                  <a:cubicBezTo>
                    <a:pt x="35153" y="71186"/>
                    <a:pt x="35203" y="71156"/>
                    <a:pt x="35247" y="71127"/>
                  </a:cubicBezTo>
                  <a:cubicBezTo>
                    <a:pt x="35262" y="71117"/>
                    <a:pt x="35281" y="71108"/>
                    <a:pt x="35297" y="71097"/>
                  </a:cubicBezTo>
                  <a:cubicBezTo>
                    <a:pt x="35356" y="71058"/>
                    <a:pt x="35411" y="71018"/>
                    <a:pt x="35460" y="70984"/>
                  </a:cubicBezTo>
                  <a:cubicBezTo>
                    <a:pt x="35604" y="70870"/>
                    <a:pt x="35629" y="70815"/>
                    <a:pt x="35629" y="70815"/>
                  </a:cubicBezTo>
                  <a:cubicBezTo>
                    <a:pt x="35633" y="70751"/>
                    <a:pt x="35554" y="70483"/>
                    <a:pt x="35485" y="70245"/>
                  </a:cubicBezTo>
                  <a:lnTo>
                    <a:pt x="35470" y="70195"/>
                  </a:lnTo>
                  <a:cubicBezTo>
                    <a:pt x="35341" y="70289"/>
                    <a:pt x="35173" y="70369"/>
                    <a:pt x="34959" y="70369"/>
                  </a:cubicBezTo>
                  <a:cubicBezTo>
                    <a:pt x="34691" y="70369"/>
                    <a:pt x="34493" y="70259"/>
                    <a:pt x="34379" y="70042"/>
                  </a:cubicBezTo>
                  <a:cubicBezTo>
                    <a:pt x="34196" y="69699"/>
                    <a:pt x="34320" y="69318"/>
                    <a:pt x="34439" y="68946"/>
                  </a:cubicBezTo>
                  <a:cubicBezTo>
                    <a:pt x="34513" y="68728"/>
                    <a:pt x="34592" y="68479"/>
                    <a:pt x="34627" y="68222"/>
                  </a:cubicBezTo>
                  <a:cubicBezTo>
                    <a:pt x="34691" y="67785"/>
                    <a:pt x="34721" y="67488"/>
                    <a:pt x="34756" y="67191"/>
                  </a:cubicBezTo>
                  <a:cubicBezTo>
                    <a:pt x="34791" y="66873"/>
                    <a:pt x="34821" y="66561"/>
                    <a:pt x="34890" y="66105"/>
                  </a:cubicBezTo>
                  <a:cubicBezTo>
                    <a:pt x="34944" y="65723"/>
                    <a:pt x="35004" y="65291"/>
                    <a:pt x="35381" y="65291"/>
                  </a:cubicBezTo>
                  <a:cubicBezTo>
                    <a:pt x="35539" y="65291"/>
                    <a:pt x="35643" y="65391"/>
                    <a:pt x="35718" y="65465"/>
                  </a:cubicBezTo>
                  <a:cubicBezTo>
                    <a:pt x="35827" y="65570"/>
                    <a:pt x="36011" y="65738"/>
                    <a:pt x="36471" y="65772"/>
                  </a:cubicBezTo>
                  <a:cubicBezTo>
                    <a:pt x="36521" y="65772"/>
                    <a:pt x="36565" y="65778"/>
                    <a:pt x="36606" y="65778"/>
                  </a:cubicBezTo>
                  <a:cubicBezTo>
                    <a:pt x="36725" y="65778"/>
                    <a:pt x="36819" y="65772"/>
                    <a:pt x="36869" y="65763"/>
                  </a:cubicBezTo>
                  <a:cubicBezTo>
                    <a:pt x="36869" y="65723"/>
                    <a:pt x="36869" y="65673"/>
                    <a:pt x="36873" y="65619"/>
                  </a:cubicBezTo>
                  <a:cubicBezTo>
                    <a:pt x="36888" y="65460"/>
                    <a:pt x="36922" y="65257"/>
                    <a:pt x="37047" y="65064"/>
                  </a:cubicBezTo>
                  <a:cubicBezTo>
                    <a:pt x="37106" y="64969"/>
                    <a:pt x="37180" y="64776"/>
                    <a:pt x="37265" y="64548"/>
                  </a:cubicBezTo>
                  <a:cubicBezTo>
                    <a:pt x="37290" y="64474"/>
                    <a:pt x="37319" y="64394"/>
                    <a:pt x="37349" y="64315"/>
                  </a:cubicBezTo>
                  <a:cubicBezTo>
                    <a:pt x="37528" y="63815"/>
                    <a:pt x="37750" y="63190"/>
                    <a:pt x="38073" y="62634"/>
                  </a:cubicBezTo>
                  <a:cubicBezTo>
                    <a:pt x="38306" y="62232"/>
                    <a:pt x="38553" y="62024"/>
                    <a:pt x="38772" y="61925"/>
                  </a:cubicBezTo>
                  <a:cubicBezTo>
                    <a:pt x="38484" y="61251"/>
                    <a:pt x="38063" y="60408"/>
                    <a:pt x="37706" y="60081"/>
                  </a:cubicBezTo>
                  <a:cubicBezTo>
                    <a:pt x="37636" y="60017"/>
                    <a:pt x="37582" y="59948"/>
                    <a:pt x="37528" y="59877"/>
                  </a:cubicBezTo>
                  <a:cubicBezTo>
                    <a:pt x="37517" y="59858"/>
                    <a:pt x="37503" y="59843"/>
                    <a:pt x="37493" y="59829"/>
                  </a:cubicBezTo>
                  <a:cubicBezTo>
                    <a:pt x="37443" y="59754"/>
                    <a:pt x="37404" y="59680"/>
                    <a:pt x="37368" y="59595"/>
                  </a:cubicBezTo>
                  <a:cubicBezTo>
                    <a:pt x="37364" y="59585"/>
                    <a:pt x="37359" y="59575"/>
                    <a:pt x="37359" y="59566"/>
                  </a:cubicBezTo>
                  <a:cubicBezTo>
                    <a:pt x="37329" y="59491"/>
                    <a:pt x="37304" y="59417"/>
                    <a:pt x="37285" y="59337"/>
                  </a:cubicBezTo>
                  <a:cubicBezTo>
                    <a:pt x="37279" y="59317"/>
                    <a:pt x="37274" y="59303"/>
                    <a:pt x="37270" y="59282"/>
                  </a:cubicBezTo>
                  <a:cubicBezTo>
                    <a:pt x="37255" y="59193"/>
                    <a:pt x="37240" y="59109"/>
                    <a:pt x="37235" y="59020"/>
                  </a:cubicBezTo>
                  <a:cubicBezTo>
                    <a:pt x="37230" y="59000"/>
                    <a:pt x="37230" y="58985"/>
                    <a:pt x="37230" y="58966"/>
                  </a:cubicBezTo>
                  <a:cubicBezTo>
                    <a:pt x="37225" y="58886"/>
                    <a:pt x="37225" y="58807"/>
                    <a:pt x="37225" y="58728"/>
                  </a:cubicBezTo>
                  <a:cubicBezTo>
                    <a:pt x="37225" y="58713"/>
                    <a:pt x="37225" y="58692"/>
                    <a:pt x="37230" y="58678"/>
                  </a:cubicBezTo>
                  <a:cubicBezTo>
                    <a:pt x="37230" y="58584"/>
                    <a:pt x="37240" y="58495"/>
                    <a:pt x="37249" y="58406"/>
                  </a:cubicBezTo>
                  <a:cubicBezTo>
                    <a:pt x="37255" y="58385"/>
                    <a:pt x="37260" y="58365"/>
                    <a:pt x="37260" y="58346"/>
                  </a:cubicBezTo>
                  <a:cubicBezTo>
                    <a:pt x="37274" y="58262"/>
                    <a:pt x="37290" y="58182"/>
                    <a:pt x="37304" y="58103"/>
                  </a:cubicBezTo>
                  <a:cubicBezTo>
                    <a:pt x="37304" y="58093"/>
                    <a:pt x="37309" y="58083"/>
                    <a:pt x="37309" y="58068"/>
                  </a:cubicBezTo>
                  <a:cubicBezTo>
                    <a:pt x="37329" y="57984"/>
                    <a:pt x="37354" y="57900"/>
                    <a:pt x="37379" y="57815"/>
                  </a:cubicBezTo>
                  <a:cubicBezTo>
                    <a:pt x="37379" y="57806"/>
                    <a:pt x="37384" y="57795"/>
                    <a:pt x="37384" y="57790"/>
                  </a:cubicBezTo>
                  <a:cubicBezTo>
                    <a:pt x="36679" y="57523"/>
                    <a:pt x="35336" y="57022"/>
                    <a:pt x="34880" y="56907"/>
                  </a:cubicBezTo>
                  <a:cubicBezTo>
                    <a:pt x="34329" y="56769"/>
                    <a:pt x="33794" y="55331"/>
                    <a:pt x="32247" y="50458"/>
                  </a:cubicBezTo>
                  <a:cubicBezTo>
                    <a:pt x="31761" y="48921"/>
                    <a:pt x="31300" y="47473"/>
                    <a:pt x="30963" y="46610"/>
                  </a:cubicBezTo>
                  <a:cubicBezTo>
                    <a:pt x="30056" y="44241"/>
                    <a:pt x="29114" y="42852"/>
                    <a:pt x="27349" y="40631"/>
                  </a:cubicBezTo>
                  <a:cubicBezTo>
                    <a:pt x="26744" y="39878"/>
                    <a:pt x="26288" y="39333"/>
                    <a:pt x="25951" y="38931"/>
                  </a:cubicBezTo>
                  <a:cubicBezTo>
                    <a:pt x="25302" y="38162"/>
                    <a:pt x="25009" y="37816"/>
                    <a:pt x="24826" y="37304"/>
                  </a:cubicBezTo>
                  <a:cubicBezTo>
                    <a:pt x="24711" y="36992"/>
                    <a:pt x="24642" y="36685"/>
                    <a:pt x="24563" y="36363"/>
                  </a:cubicBezTo>
                  <a:cubicBezTo>
                    <a:pt x="24469" y="35965"/>
                    <a:pt x="24364" y="35514"/>
                    <a:pt x="24151" y="34944"/>
                  </a:cubicBezTo>
                  <a:cubicBezTo>
                    <a:pt x="23928" y="34329"/>
                    <a:pt x="21146" y="30041"/>
                    <a:pt x="18861" y="26590"/>
                  </a:cubicBezTo>
                  <a:cubicBezTo>
                    <a:pt x="18435" y="25951"/>
                    <a:pt x="18028" y="25341"/>
                    <a:pt x="17661" y="24786"/>
                  </a:cubicBezTo>
                  <a:lnTo>
                    <a:pt x="17508" y="24563"/>
                  </a:lnTo>
                  <a:lnTo>
                    <a:pt x="23119" y="5593"/>
                  </a:lnTo>
                  <a:lnTo>
                    <a:pt x="53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6"/>
            <p:cNvSpPr/>
            <p:nvPr/>
          </p:nvSpPr>
          <p:spPr>
            <a:xfrm>
              <a:off x="1112575" y="2919150"/>
              <a:ext cx="819550" cy="1007225"/>
            </a:xfrm>
            <a:custGeom>
              <a:rect b="b" l="l" r="r" t="t"/>
              <a:pathLst>
                <a:path extrusionOk="0" h="40289" w="32782">
                  <a:moveTo>
                    <a:pt x="8736" y="1"/>
                  </a:moveTo>
                  <a:lnTo>
                    <a:pt x="7784" y="3447"/>
                  </a:lnTo>
                  <a:cubicBezTo>
                    <a:pt x="7799" y="3600"/>
                    <a:pt x="7814" y="3868"/>
                    <a:pt x="7799" y="4140"/>
                  </a:cubicBezTo>
                  <a:cubicBezTo>
                    <a:pt x="7794" y="4230"/>
                    <a:pt x="7784" y="4319"/>
                    <a:pt x="7769" y="4403"/>
                  </a:cubicBezTo>
                  <a:cubicBezTo>
                    <a:pt x="7685" y="4943"/>
                    <a:pt x="7600" y="5127"/>
                    <a:pt x="7174" y="5484"/>
                  </a:cubicBezTo>
                  <a:cubicBezTo>
                    <a:pt x="7035" y="5603"/>
                    <a:pt x="6847" y="5662"/>
                    <a:pt x="6604" y="5662"/>
                  </a:cubicBezTo>
                  <a:cubicBezTo>
                    <a:pt x="6053" y="5662"/>
                    <a:pt x="5007" y="5310"/>
                    <a:pt x="4730" y="4964"/>
                  </a:cubicBezTo>
                  <a:cubicBezTo>
                    <a:pt x="4685" y="4909"/>
                    <a:pt x="4552" y="4820"/>
                    <a:pt x="4453" y="4820"/>
                  </a:cubicBezTo>
                  <a:cubicBezTo>
                    <a:pt x="4417" y="4820"/>
                    <a:pt x="4412" y="4820"/>
                    <a:pt x="4398" y="4859"/>
                  </a:cubicBezTo>
                  <a:cubicBezTo>
                    <a:pt x="4185" y="5325"/>
                    <a:pt x="3917" y="6584"/>
                    <a:pt x="3961" y="7056"/>
                  </a:cubicBezTo>
                  <a:cubicBezTo>
                    <a:pt x="3971" y="7135"/>
                    <a:pt x="3996" y="7244"/>
                    <a:pt x="4021" y="7378"/>
                  </a:cubicBezTo>
                  <a:cubicBezTo>
                    <a:pt x="4204" y="8300"/>
                    <a:pt x="4586" y="10209"/>
                    <a:pt x="3302" y="12088"/>
                  </a:cubicBezTo>
                  <a:cubicBezTo>
                    <a:pt x="3222" y="12286"/>
                    <a:pt x="2846" y="13263"/>
                    <a:pt x="3208" y="13590"/>
                  </a:cubicBezTo>
                  <a:cubicBezTo>
                    <a:pt x="3982" y="14298"/>
                    <a:pt x="4740" y="16332"/>
                    <a:pt x="4824" y="16559"/>
                  </a:cubicBezTo>
                  <a:lnTo>
                    <a:pt x="5389" y="18097"/>
                  </a:lnTo>
                  <a:lnTo>
                    <a:pt x="5389" y="18097"/>
                  </a:lnTo>
                  <a:lnTo>
                    <a:pt x="4249" y="17204"/>
                  </a:lnTo>
                  <a:lnTo>
                    <a:pt x="4249" y="17204"/>
                  </a:lnTo>
                  <a:cubicBezTo>
                    <a:pt x="4250" y="17205"/>
                    <a:pt x="4251" y="17205"/>
                    <a:pt x="4251" y="17205"/>
                  </a:cubicBezTo>
                  <a:cubicBezTo>
                    <a:pt x="4251" y="17205"/>
                    <a:pt x="4210" y="17184"/>
                    <a:pt x="4165" y="17184"/>
                  </a:cubicBezTo>
                  <a:cubicBezTo>
                    <a:pt x="3996" y="17184"/>
                    <a:pt x="3847" y="17387"/>
                    <a:pt x="3748" y="17556"/>
                  </a:cubicBezTo>
                  <a:cubicBezTo>
                    <a:pt x="3476" y="18028"/>
                    <a:pt x="3282" y="18573"/>
                    <a:pt x="3108" y="19053"/>
                  </a:cubicBezTo>
                  <a:cubicBezTo>
                    <a:pt x="3069" y="19158"/>
                    <a:pt x="3034" y="19257"/>
                    <a:pt x="3000" y="19351"/>
                  </a:cubicBezTo>
                  <a:cubicBezTo>
                    <a:pt x="2900" y="19629"/>
                    <a:pt x="2806" y="19852"/>
                    <a:pt x="2698" y="20021"/>
                  </a:cubicBezTo>
                  <a:cubicBezTo>
                    <a:pt x="2702" y="20030"/>
                    <a:pt x="2698" y="20094"/>
                    <a:pt x="2698" y="20135"/>
                  </a:cubicBezTo>
                  <a:cubicBezTo>
                    <a:pt x="2673" y="20813"/>
                    <a:pt x="2360" y="21117"/>
                    <a:pt x="1686" y="21117"/>
                  </a:cubicBezTo>
                  <a:cubicBezTo>
                    <a:pt x="1616" y="21117"/>
                    <a:pt x="1538" y="21117"/>
                    <a:pt x="1453" y="21106"/>
                  </a:cubicBezTo>
                  <a:cubicBezTo>
                    <a:pt x="1110" y="21087"/>
                    <a:pt x="858" y="20998"/>
                    <a:pt x="664" y="20898"/>
                  </a:cubicBezTo>
                  <a:cubicBezTo>
                    <a:pt x="630" y="21190"/>
                    <a:pt x="605" y="21419"/>
                    <a:pt x="580" y="21652"/>
                  </a:cubicBezTo>
                  <a:cubicBezTo>
                    <a:pt x="545" y="21964"/>
                    <a:pt x="511" y="22277"/>
                    <a:pt x="446" y="22732"/>
                  </a:cubicBezTo>
                  <a:cubicBezTo>
                    <a:pt x="407" y="23005"/>
                    <a:pt x="337" y="23252"/>
                    <a:pt x="273" y="23461"/>
                  </a:cubicBezTo>
                  <a:cubicBezTo>
                    <a:pt x="357" y="23377"/>
                    <a:pt x="471" y="23282"/>
                    <a:pt x="625" y="23282"/>
                  </a:cubicBezTo>
                  <a:cubicBezTo>
                    <a:pt x="996" y="23282"/>
                    <a:pt x="1131" y="23758"/>
                    <a:pt x="1204" y="24016"/>
                  </a:cubicBezTo>
                  <a:lnTo>
                    <a:pt x="1270" y="24225"/>
                  </a:lnTo>
                  <a:cubicBezTo>
                    <a:pt x="1483" y="24948"/>
                    <a:pt x="1666" y="25573"/>
                    <a:pt x="913" y="26168"/>
                  </a:cubicBezTo>
                  <a:cubicBezTo>
                    <a:pt x="675" y="26352"/>
                    <a:pt x="327" y="26550"/>
                    <a:pt x="0" y="26714"/>
                  </a:cubicBezTo>
                  <a:lnTo>
                    <a:pt x="17283" y="38067"/>
                  </a:lnTo>
                  <a:lnTo>
                    <a:pt x="27720" y="40288"/>
                  </a:lnTo>
                  <a:lnTo>
                    <a:pt x="31949" y="10074"/>
                  </a:lnTo>
                  <a:lnTo>
                    <a:pt x="32782" y="5012"/>
                  </a:lnTo>
                  <a:cubicBezTo>
                    <a:pt x="32008" y="4815"/>
                    <a:pt x="30274" y="4374"/>
                    <a:pt x="28567" y="3971"/>
                  </a:cubicBezTo>
                  <a:cubicBezTo>
                    <a:pt x="28553" y="3967"/>
                    <a:pt x="28533" y="3962"/>
                    <a:pt x="28512" y="3962"/>
                  </a:cubicBezTo>
                  <a:cubicBezTo>
                    <a:pt x="28414" y="3937"/>
                    <a:pt x="28310" y="3912"/>
                    <a:pt x="28205" y="3887"/>
                  </a:cubicBezTo>
                  <a:cubicBezTo>
                    <a:pt x="28176" y="3882"/>
                    <a:pt x="28146" y="3873"/>
                    <a:pt x="28121" y="3868"/>
                  </a:cubicBezTo>
                  <a:cubicBezTo>
                    <a:pt x="28022" y="3843"/>
                    <a:pt x="27918" y="3823"/>
                    <a:pt x="27819" y="3798"/>
                  </a:cubicBezTo>
                  <a:cubicBezTo>
                    <a:pt x="27789" y="3793"/>
                    <a:pt x="27764" y="3788"/>
                    <a:pt x="27734" y="3779"/>
                  </a:cubicBezTo>
                  <a:cubicBezTo>
                    <a:pt x="27288" y="3679"/>
                    <a:pt x="26842" y="3580"/>
                    <a:pt x="26406" y="3486"/>
                  </a:cubicBezTo>
                  <a:cubicBezTo>
                    <a:pt x="26366" y="3481"/>
                    <a:pt x="26331" y="3470"/>
                    <a:pt x="26297" y="3466"/>
                  </a:cubicBezTo>
                  <a:cubicBezTo>
                    <a:pt x="26212" y="3447"/>
                    <a:pt x="26128" y="3431"/>
                    <a:pt x="26043" y="3411"/>
                  </a:cubicBezTo>
                  <a:cubicBezTo>
                    <a:pt x="25999" y="3401"/>
                    <a:pt x="25954" y="3392"/>
                    <a:pt x="25910" y="3381"/>
                  </a:cubicBezTo>
                  <a:cubicBezTo>
                    <a:pt x="25830" y="3367"/>
                    <a:pt x="25757" y="3351"/>
                    <a:pt x="25677" y="3337"/>
                  </a:cubicBezTo>
                  <a:cubicBezTo>
                    <a:pt x="25627" y="3328"/>
                    <a:pt x="25578" y="3317"/>
                    <a:pt x="25523" y="3307"/>
                  </a:cubicBezTo>
                  <a:cubicBezTo>
                    <a:pt x="25454" y="3292"/>
                    <a:pt x="25379" y="3278"/>
                    <a:pt x="25310" y="3262"/>
                  </a:cubicBezTo>
                  <a:cubicBezTo>
                    <a:pt x="25260" y="3253"/>
                    <a:pt x="25211" y="3248"/>
                    <a:pt x="25157" y="3238"/>
                  </a:cubicBezTo>
                  <a:cubicBezTo>
                    <a:pt x="25092" y="3223"/>
                    <a:pt x="25023" y="3209"/>
                    <a:pt x="24954" y="3198"/>
                  </a:cubicBezTo>
                  <a:cubicBezTo>
                    <a:pt x="24894" y="3188"/>
                    <a:pt x="24839" y="3173"/>
                    <a:pt x="24780" y="3163"/>
                  </a:cubicBezTo>
                  <a:cubicBezTo>
                    <a:pt x="24686" y="3149"/>
                    <a:pt x="24592" y="3134"/>
                    <a:pt x="24503" y="3119"/>
                  </a:cubicBezTo>
                  <a:cubicBezTo>
                    <a:pt x="24432" y="3104"/>
                    <a:pt x="24363" y="3094"/>
                    <a:pt x="24299" y="3084"/>
                  </a:cubicBezTo>
                  <a:cubicBezTo>
                    <a:pt x="24249" y="3074"/>
                    <a:pt x="24205" y="3065"/>
                    <a:pt x="24155" y="3060"/>
                  </a:cubicBezTo>
                  <a:cubicBezTo>
                    <a:pt x="24096" y="3049"/>
                    <a:pt x="24041" y="3040"/>
                    <a:pt x="23981" y="3030"/>
                  </a:cubicBezTo>
                  <a:cubicBezTo>
                    <a:pt x="23937" y="3024"/>
                    <a:pt x="23892" y="3015"/>
                    <a:pt x="23848" y="3010"/>
                  </a:cubicBezTo>
                  <a:cubicBezTo>
                    <a:pt x="23793" y="3005"/>
                    <a:pt x="23739" y="2994"/>
                    <a:pt x="23684" y="2990"/>
                  </a:cubicBezTo>
                  <a:cubicBezTo>
                    <a:pt x="23645" y="2985"/>
                    <a:pt x="23599" y="2975"/>
                    <a:pt x="23560" y="2971"/>
                  </a:cubicBezTo>
                  <a:cubicBezTo>
                    <a:pt x="23510" y="2965"/>
                    <a:pt x="23455" y="2960"/>
                    <a:pt x="23407" y="2955"/>
                  </a:cubicBezTo>
                  <a:cubicBezTo>
                    <a:pt x="23372" y="2950"/>
                    <a:pt x="23332" y="2946"/>
                    <a:pt x="23297" y="2941"/>
                  </a:cubicBezTo>
                  <a:cubicBezTo>
                    <a:pt x="23242" y="2935"/>
                    <a:pt x="23194" y="2930"/>
                    <a:pt x="23144" y="2925"/>
                  </a:cubicBezTo>
                  <a:cubicBezTo>
                    <a:pt x="23114" y="2925"/>
                    <a:pt x="23089" y="2921"/>
                    <a:pt x="23064" y="2921"/>
                  </a:cubicBezTo>
                  <a:cubicBezTo>
                    <a:pt x="22985" y="2916"/>
                    <a:pt x="22915" y="2911"/>
                    <a:pt x="22851" y="2911"/>
                  </a:cubicBezTo>
                  <a:cubicBezTo>
                    <a:pt x="21414" y="2861"/>
                    <a:pt x="21141" y="2703"/>
                    <a:pt x="20773" y="2291"/>
                  </a:cubicBezTo>
                  <a:cubicBezTo>
                    <a:pt x="20635" y="2138"/>
                    <a:pt x="20481" y="1964"/>
                    <a:pt x="20000" y="1736"/>
                  </a:cubicBezTo>
                  <a:lnTo>
                    <a:pt x="19787" y="1637"/>
                  </a:lnTo>
                  <a:cubicBezTo>
                    <a:pt x="19554" y="1527"/>
                    <a:pt x="19341" y="1424"/>
                    <a:pt x="19133" y="1335"/>
                  </a:cubicBezTo>
                  <a:cubicBezTo>
                    <a:pt x="18298" y="968"/>
                    <a:pt x="17585" y="770"/>
                    <a:pt x="16124" y="770"/>
                  </a:cubicBezTo>
                  <a:cubicBezTo>
                    <a:pt x="15945" y="770"/>
                    <a:pt x="15756" y="773"/>
                    <a:pt x="15553" y="779"/>
                  </a:cubicBezTo>
                  <a:cubicBezTo>
                    <a:pt x="15449" y="784"/>
                    <a:pt x="15345" y="784"/>
                    <a:pt x="15236" y="784"/>
                  </a:cubicBezTo>
                  <a:cubicBezTo>
                    <a:pt x="13089" y="784"/>
                    <a:pt x="9807" y="204"/>
                    <a:pt x="87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6"/>
            <p:cNvSpPr/>
            <p:nvPr/>
          </p:nvSpPr>
          <p:spPr>
            <a:xfrm>
              <a:off x="1825875" y="3048550"/>
              <a:ext cx="867800" cy="878675"/>
            </a:xfrm>
            <a:custGeom>
              <a:rect b="b" l="l" r="r" t="t"/>
              <a:pathLst>
                <a:path extrusionOk="0" h="35147" w="34712">
                  <a:moveTo>
                    <a:pt x="4998" y="1"/>
                  </a:moveTo>
                  <a:lnTo>
                    <a:pt x="4994" y="35"/>
                  </a:lnTo>
                  <a:lnTo>
                    <a:pt x="4909" y="10"/>
                  </a:lnTo>
                  <a:lnTo>
                    <a:pt x="4538" y="2747"/>
                  </a:lnTo>
                  <a:lnTo>
                    <a:pt x="1" y="35147"/>
                  </a:lnTo>
                  <a:lnTo>
                    <a:pt x="3516" y="34849"/>
                  </a:lnTo>
                  <a:lnTo>
                    <a:pt x="3516" y="32529"/>
                  </a:lnTo>
                  <a:lnTo>
                    <a:pt x="12564" y="33377"/>
                  </a:lnTo>
                  <a:lnTo>
                    <a:pt x="12564" y="33372"/>
                  </a:lnTo>
                  <a:lnTo>
                    <a:pt x="12767" y="33396"/>
                  </a:lnTo>
                  <a:cubicBezTo>
                    <a:pt x="12886" y="33412"/>
                    <a:pt x="24895" y="34800"/>
                    <a:pt x="29739" y="34800"/>
                  </a:cubicBezTo>
                  <a:cubicBezTo>
                    <a:pt x="30864" y="34800"/>
                    <a:pt x="31290" y="34725"/>
                    <a:pt x="31444" y="34681"/>
                  </a:cubicBezTo>
                  <a:cubicBezTo>
                    <a:pt x="31732" y="33268"/>
                    <a:pt x="32876" y="22529"/>
                    <a:pt x="34468" y="6296"/>
                  </a:cubicBezTo>
                  <a:lnTo>
                    <a:pt x="34711" y="3804"/>
                  </a:lnTo>
                  <a:cubicBezTo>
                    <a:pt x="33492" y="3763"/>
                    <a:pt x="32158" y="3679"/>
                    <a:pt x="30750" y="3566"/>
                  </a:cubicBezTo>
                  <a:cubicBezTo>
                    <a:pt x="30730" y="3560"/>
                    <a:pt x="30716" y="3560"/>
                    <a:pt x="30695" y="3560"/>
                  </a:cubicBezTo>
                  <a:cubicBezTo>
                    <a:pt x="30378" y="3536"/>
                    <a:pt x="30061" y="3506"/>
                    <a:pt x="29734" y="3476"/>
                  </a:cubicBezTo>
                  <a:cubicBezTo>
                    <a:pt x="29679" y="3470"/>
                    <a:pt x="29620" y="3466"/>
                    <a:pt x="29560" y="3461"/>
                  </a:cubicBezTo>
                  <a:cubicBezTo>
                    <a:pt x="29263" y="3431"/>
                    <a:pt x="28965" y="3406"/>
                    <a:pt x="28663" y="3376"/>
                  </a:cubicBezTo>
                  <a:cubicBezTo>
                    <a:pt x="28574" y="3367"/>
                    <a:pt x="28489" y="3357"/>
                    <a:pt x="28400" y="3351"/>
                  </a:cubicBezTo>
                  <a:cubicBezTo>
                    <a:pt x="28112" y="3322"/>
                    <a:pt x="27819" y="3292"/>
                    <a:pt x="27527" y="3262"/>
                  </a:cubicBezTo>
                  <a:cubicBezTo>
                    <a:pt x="27433" y="3253"/>
                    <a:pt x="27334" y="3243"/>
                    <a:pt x="27240" y="3232"/>
                  </a:cubicBezTo>
                  <a:cubicBezTo>
                    <a:pt x="26952" y="3203"/>
                    <a:pt x="26664" y="3168"/>
                    <a:pt x="26377" y="3138"/>
                  </a:cubicBezTo>
                  <a:cubicBezTo>
                    <a:pt x="26268" y="3124"/>
                    <a:pt x="26164" y="3113"/>
                    <a:pt x="26055" y="3104"/>
                  </a:cubicBezTo>
                  <a:cubicBezTo>
                    <a:pt x="25787" y="3074"/>
                    <a:pt x="25519" y="3040"/>
                    <a:pt x="25251" y="3010"/>
                  </a:cubicBezTo>
                  <a:cubicBezTo>
                    <a:pt x="25128" y="2994"/>
                    <a:pt x="25009" y="2980"/>
                    <a:pt x="24885" y="2971"/>
                  </a:cubicBezTo>
                  <a:cubicBezTo>
                    <a:pt x="24652" y="2941"/>
                    <a:pt x="24414" y="2911"/>
                    <a:pt x="24176" y="2881"/>
                  </a:cubicBezTo>
                  <a:cubicBezTo>
                    <a:pt x="24027" y="2866"/>
                    <a:pt x="23878" y="2846"/>
                    <a:pt x="23734" y="2831"/>
                  </a:cubicBezTo>
                  <a:lnTo>
                    <a:pt x="23020" y="2742"/>
                  </a:lnTo>
                  <a:lnTo>
                    <a:pt x="22663" y="2697"/>
                  </a:lnTo>
                  <a:cubicBezTo>
                    <a:pt x="22391" y="2662"/>
                    <a:pt x="22113" y="2623"/>
                    <a:pt x="21840" y="2589"/>
                  </a:cubicBezTo>
                  <a:cubicBezTo>
                    <a:pt x="21716" y="2573"/>
                    <a:pt x="21593" y="2559"/>
                    <a:pt x="21469" y="2544"/>
                  </a:cubicBezTo>
                  <a:cubicBezTo>
                    <a:pt x="21196" y="2504"/>
                    <a:pt x="20923" y="2470"/>
                    <a:pt x="20650" y="2435"/>
                  </a:cubicBezTo>
                  <a:cubicBezTo>
                    <a:pt x="20526" y="2420"/>
                    <a:pt x="20407" y="2400"/>
                    <a:pt x="20288" y="2385"/>
                  </a:cubicBezTo>
                  <a:cubicBezTo>
                    <a:pt x="20011" y="2346"/>
                    <a:pt x="19733" y="2310"/>
                    <a:pt x="19456" y="2271"/>
                  </a:cubicBezTo>
                  <a:cubicBezTo>
                    <a:pt x="19346" y="2257"/>
                    <a:pt x="19233" y="2241"/>
                    <a:pt x="19124" y="2227"/>
                  </a:cubicBezTo>
                  <a:cubicBezTo>
                    <a:pt x="18840" y="2187"/>
                    <a:pt x="18563" y="2147"/>
                    <a:pt x="18286" y="2108"/>
                  </a:cubicBezTo>
                  <a:cubicBezTo>
                    <a:pt x="18186" y="2093"/>
                    <a:pt x="18092" y="2078"/>
                    <a:pt x="17993" y="2068"/>
                  </a:cubicBezTo>
                  <a:cubicBezTo>
                    <a:pt x="17725" y="2028"/>
                    <a:pt x="17453" y="1989"/>
                    <a:pt x="17185" y="1949"/>
                  </a:cubicBezTo>
                  <a:cubicBezTo>
                    <a:pt x="17096" y="1934"/>
                    <a:pt x="17002" y="1924"/>
                    <a:pt x="16913" y="1909"/>
                  </a:cubicBezTo>
                  <a:cubicBezTo>
                    <a:pt x="16639" y="1870"/>
                    <a:pt x="16371" y="1830"/>
                    <a:pt x="16104" y="1790"/>
                  </a:cubicBezTo>
                  <a:cubicBezTo>
                    <a:pt x="16039" y="1781"/>
                    <a:pt x="15980" y="1775"/>
                    <a:pt x="15920" y="1765"/>
                  </a:cubicBezTo>
                  <a:cubicBezTo>
                    <a:pt x="15604" y="1715"/>
                    <a:pt x="15291" y="1671"/>
                    <a:pt x="14984" y="1626"/>
                  </a:cubicBezTo>
                  <a:cubicBezTo>
                    <a:pt x="14939" y="1617"/>
                    <a:pt x="14899" y="1612"/>
                    <a:pt x="14854" y="1607"/>
                  </a:cubicBezTo>
                  <a:cubicBezTo>
                    <a:pt x="14542" y="1557"/>
                    <a:pt x="14229" y="1513"/>
                    <a:pt x="13927" y="1463"/>
                  </a:cubicBezTo>
                  <a:cubicBezTo>
                    <a:pt x="13888" y="1458"/>
                    <a:pt x="13849" y="1454"/>
                    <a:pt x="13808" y="1443"/>
                  </a:cubicBezTo>
                  <a:cubicBezTo>
                    <a:pt x="13497" y="1399"/>
                    <a:pt x="13194" y="1349"/>
                    <a:pt x="12891" y="1305"/>
                  </a:cubicBezTo>
                  <a:cubicBezTo>
                    <a:pt x="12867" y="1299"/>
                    <a:pt x="12837" y="1294"/>
                    <a:pt x="12808" y="1289"/>
                  </a:cubicBezTo>
                  <a:cubicBezTo>
                    <a:pt x="12499" y="1245"/>
                    <a:pt x="12192" y="1195"/>
                    <a:pt x="11895" y="1150"/>
                  </a:cubicBezTo>
                  <a:cubicBezTo>
                    <a:pt x="11885" y="1145"/>
                    <a:pt x="11875" y="1145"/>
                    <a:pt x="11865" y="1145"/>
                  </a:cubicBezTo>
                  <a:cubicBezTo>
                    <a:pt x="8499" y="610"/>
                    <a:pt x="5930" y="164"/>
                    <a:pt x="49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6"/>
            <p:cNvSpPr/>
            <p:nvPr/>
          </p:nvSpPr>
          <p:spPr>
            <a:xfrm>
              <a:off x="2844500" y="2704975"/>
              <a:ext cx="881650" cy="439550"/>
            </a:xfrm>
            <a:custGeom>
              <a:rect b="b" l="l" r="r" t="t"/>
              <a:pathLst>
                <a:path extrusionOk="0" h="17582" w="35266">
                  <a:moveTo>
                    <a:pt x="1373" y="0"/>
                  </a:moveTo>
                  <a:lnTo>
                    <a:pt x="282" y="12955"/>
                  </a:lnTo>
                  <a:lnTo>
                    <a:pt x="0" y="16321"/>
                  </a:lnTo>
                  <a:lnTo>
                    <a:pt x="34695" y="17581"/>
                  </a:lnTo>
                  <a:lnTo>
                    <a:pt x="34983" y="17398"/>
                  </a:lnTo>
                  <a:lnTo>
                    <a:pt x="35265" y="6510"/>
                  </a:lnTo>
                  <a:cubicBezTo>
                    <a:pt x="35002" y="6237"/>
                    <a:pt x="34576" y="5746"/>
                    <a:pt x="34462" y="5310"/>
                  </a:cubicBezTo>
                  <a:cubicBezTo>
                    <a:pt x="34407" y="5166"/>
                    <a:pt x="33961" y="4849"/>
                    <a:pt x="33377" y="4666"/>
                  </a:cubicBezTo>
                  <a:cubicBezTo>
                    <a:pt x="32741" y="4467"/>
                    <a:pt x="32350" y="3461"/>
                    <a:pt x="32281" y="3262"/>
                  </a:cubicBezTo>
                  <a:lnTo>
                    <a:pt x="32196" y="3039"/>
                  </a:lnTo>
                  <a:lnTo>
                    <a:pt x="32920" y="1275"/>
                  </a:lnTo>
                  <a:lnTo>
                    <a:pt x="31473" y="451"/>
                  </a:lnTo>
                  <a:lnTo>
                    <a:pt x="13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6"/>
            <p:cNvSpPr/>
            <p:nvPr/>
          </p:nvSpPr>
          <p:spPr>
            <a:xfrm>
              <a:off x="2665150" y="2173350"/>
              <a:ext cx="946575" cy="517250"/>
            </a:xfrm>
            <a:custGeom>
              <a:rect b="b" l="l" r="r" t="t"/>
              <a:pathLst>
                <a:path extrusionOk="0" h="20690" w="37863">
                  <a:moveTo>
                    <a:pt x="946" y="1"/>
                  </a:moveTo>
                  <a:lnTo>
                    <a:pt x="0" y="11623"/>
                  </a:lnTo>
                  <a:cubicBezTo>
                    <a:pt x="109" y="11632"/>
                    <a:pt x="213" y="11642"/>
                    <a:pt x="322" y="11652"/>
                  </a:cubicBezTo>
                  <a:cubicBezTo>
                    <a:pt x="470" y="11667"/>
                    <a:pt x="625" y="11682"/>
                    <a:pt x="774" y="11692"/>
                  </a:cubicBezTo>
                  <a:cubicBezTo>
                    <a:pt x="937" y="11712"/>
                    <a:pt x="1095" y="11726"/>
                    <a:pt x="1259" y="11741"/>
                  </a:cubicBezTo>
                  <a:cubicBezTo>
                    <a:pt x="1408" y="11756"/>
                    <a:pt x="1561" y="11771"/>
                    <a:pt x="1705" y="11786"/>
                  </a:cubicBezTo>
                  <a:cubicBezTo>
                    <a:pt x="1864" y="11801"/>
                    <a:pt x="2012" y="11815"/>
                    <a:pt x="2161" y="11831"/>
                  </a:cubicBezTo>
                  <a:cubicBezTo>
                    <a:pt x="2300" y="11845"/>
                    <a:pt x="2434" y="11855"/>
                    <a:pt x="2568" y="11870"/>
                  </a:cubicBezTo>
                  <a:cubicBezTo>
                    <a:pt x="2717" y="11884"/>
                    <a:pt x="2861" y="11900"/>
                    <a:pt x="2999" y="11914"/>
                  </a:cubicBezTo>
                  <a:cubicBezTo>
                    <a:pt x="3128" y="11929"/>
                    <a:pt x="3257" y="11939"/>
                    <a:pt x="3381" y="11954"/>
                  </a:cubicBezTo>
                  <a:cubicBezTo>
                    <a:pt x="3515" y="11969"/>
                    <a:pt x="3644" y="11984"/>
                    <a:pt x="3772" y="11999"/>
                  </a:cubicBezTo>
                  <a:cubicBezTo>
                    <a:pt x="3897" y="12009"/>
                    <a:pt x="4016" y="12024"/>
                    <a:pt x="4129" y="12033"/>
                  </a:cubicBezTo>
                  <a:cubicBezTo>
                    <a:pt x="4259" y="12048"/>
                    <a:pt x="4378" y="12063"/>
                    <a:pt x="4497" y="12078"/>
                  </a:cubicBezTo>
                  <a:cubicBezTo>
                    <a:pt x="4605" y="12088"/>
                    <a:pt x="4715" y="12103"/>
                    <a:pt x="4819" y="12113"/>
                  </a:cubicBezTo>
                  <a:cubicBezTo>
                    <a:pt x="4938" y="12128"/>
                    <a:pt x="5047" y="12142"/>
                    <a:pt x="5161" y="12152"/>
                  </a:cubicBezTo>
                  <a:cubicBezTo>
                    <a:pt x="5255" y="12167"/>
                    <a:pt x="5355" y="12177"/>
                    <a:pt x="5449" y="12188"/>
                  </a:cubicBezTo>
                  <a:cubicBezTo>
                    <a:pt x="5557" y="12202"/>
                    <a:pt x="5662" y="12217"/>
                    <a:pt x="5765" y="12227"/>
                  </a:cubicBezTo>
                  <a:cubicBezTo>
                    <a:pt x="5850" y="12236"/>
                    <a:pt x="5934" y="12252"/>
                    <a:pt x="6019" y="12261"/>
                  </a:cubicBezTo>
                  <a:cubicBezTo>
                    <a:pt x="6118" y="12277"/>
                    <a:pt x="6212" y="12286"/>
                    <a:pt x="6311" y="12301"/>
                  </a:cubicBezTo>
                  <a:cubicBezTo>
                    <a:pt x="6380" y="12311"/>
                    <a:pt x="6460" y="12321"/>
                    <a:pt x="6529" y="12330"/>
                  </a:cubicBezTo>
                  <a:cubicBezTo>
                    <a:pt x="6618" y="12341"/>
                    <a:pt x="6703" y="12355"/>
                    <a:pt x="6792" y="12371"/>
                  </a:cubicBezTo>
                  <a:cubicBezTo>
                    <a:pt x="6852" y="12376"/>
                    <a:pt x="6921" y="12385"/>
                    <a:pt x="6980" y="12396"/>
                  </a:cubicBezTo>
                  <a:cubicBezTo>
                    <a:pt x="7060" y="12410"/>
                    <a:pt x="7134" y="12420"/>
                    <a:pt x="7209" y="12435"/>
                  </a:cubicBezTo>
                  <a:cubicBezTo>
                    <a:pt x="7263" y="12440"/>
                    <a:pt x="7318" y="12449"/>
                    <a:pt x="7367" y="12460"/>
                  </a:cubicBezTo>
                  <a:cubicBezTo>
                    <a:pt x="7442" y="12470"/>
                    <a:pt x="7501" y="12485"/>
                    <a:pt x="7566" y="12495"/>
                  </a:cubicBezTo>
                  <a:cubicBezTo>
                    <a:pt x="7610" y="12504"/>
                    <a:pt x="7660" y="12515"/>
                    <a:pt x="7699" y="12520"/>
                  </a:cubicBezTo>
                  <a:cubicBezTo>
                    <a:pt x="7758" y="12534"/>
                    <a:pt x="7808" y="12545"/>
                    <a:pt x="7863" y="12554"/>
                  </a:cubicBezTo>
                  <a:cubicBezTo>
                    <a:pt x="7898" y="12564"/>
                    <a:pt x="7937" y="12568"/>
                    <a:pt x="7967" y="12579"/>
                  </a:cubicBezTo>
                  <a:cubicBezTo>
                    <a:pt x="8017" y="12589"/>
                    <a:pt x="8062" y="12598"/>
                    <a:pt x="8101" y="12614"/>
                  </a:cubicBezTo>
                  <a:cubicBezTo>
                    <a:pt x="8126" y="12618"/>
                    <a:pt x="8156" y="12623"/>
                    <a:pt x="8175" y="12634"/>
                  </a:cubicBezTo>
                  <a:cubicBezTo>
                    <a:pt x="8215" y="12643"/>
                    <a:pt x="8250" y="12653"/>
                    <a:pt x="8280" y="12668"/>
                  </a:cubicBezTo>
                  <a:cubicBezTo>
                    <a:pt x="8294" y="12673"/>
                    <a:pt x="8314" y="12678"/>
                    <a:pt x="8324" y="12683"/>
                  </a:cubicBezTo>
                  <a:cubicBezTo>
                    <a:pt x="8364" y="12698"/>
                    <a:pt x="8394" y="12712"/>
                    <a:pt x="8408" y="12733"/>
                  </a:cubicBezTo>
                  <a:cubicBezTo>
                    <a:pt x="8424" y="12742"/>
                    <a:pt x="8438" y="12753"/>
                    <a:pt x="8449" y="12767"/>
                  </a:cubicBezTo>
                  <a:cubicBezTo>
                    <a:pt x="8453" y="12767"/>
                    <a:pt x="8453" y="12772"/>
                    <a:pt x="8458" y="12772"/>
                  </a:cubicBezTo>
                  <a:cubicBezTo>
                    <a:pt x="8463" y="12777"/>
                    <a:pt x="8468" y="12783"/>
                    <a:pt x="8468" y="12787"/>
                  </a:cubicBezTo>
                  <a:lnTo>
                    <a:pt x="8478" y="12797"/>
                  </a:lnTo>
                  <a:lnTo>
                    <a:pt x="8493" y="12812"/>
                  </a:lnTo>
                  <a:cubicBezTo>
                    <a:pt x="8493" y="12817"/>
                    <a:pt x="8497" y="12822"/>
                    <a:pt x="8502" y="12827"/>
                  </a:cubicBezTo>
                  <a:cubicBezTo>
                    <a:pt x="8502" y="12831"/>
                    <a:pt x="8508" y="12842"/>
                    <a:pt x="8513" y="12847"/>
                  </a:cubicBezTo>
                  <a:cubicBezTo>
                    <a:pt x="8518" y="12852"/>
                    <a:pt x="8518" y="12856"/>
                    <a:pt x="8522" y="12861"/>
                  </a:cubicBezTo>
                  <a:cubicBezTo>
                    <a:pt x="8527" y="12872"/>
                    <a:pt x="8532" y="12877"/>
                    <a:pt x="8532" y="12886"/>
                  </a:cubicBezTo>
                  <a:cubicBezTo>
                    <a:pt x="8538" y="12891"/>
                    <a:pt x="8543" y="12902"/>
                    <a:pt x="8543" y="12906"/>
                  </a:cubicBezTo>
                  <a:cubicBezTo>
                    <a:pt x="8547" y="12916"/>
                    <a:pt x="8552" y="12925"/>
                    <a:pt x="8557" y="12931"/>
                  </a:cubicBezTo>
                  <a:cubicBezTo>
                    <a:pt x="8557" y="12941"/>
                    <a:pt x="8562" y="12950"/>
                    <a:pt x="8568" y="12961"/>
                  </a:cubicBezTo>
                  <a:cubicBezTo>
                    <a:pt x="8568" y="12971"/>
                    <a:pt x="8572" y="12980"/>
                    <a:pt x="8577" y="12991"/>
                  </a:cubicBezTo>
                  <a:cubicBezTo>
                    <a:pt x="8577" y="13000"/>
                    <a:pt x="8582" y="13010"/>
                    <a:pt x="8587" y="13021"/>
                  </a:cubicBezTo>
                  <a:cubicBezTo>
                    <a:pt x="8591" y="13035"/>
                    <a:pt x="8591" y="13044"/>
                    <a:pt x="8597" y="13060"/>
                  </a:cubicBezTo>
                  <a:cubicBezTo>
                    <a:pt x="8602" y="13069"/>
                    <a:pt x="8602" y="13085"/>
                    <a:pt x="8607" y="13094"/>
                  </a:cubicBezTo>
                  <a:cubicBezTo>
                    <a:pt x="8612" y="13110"/>
                    <a:pt x="8612" y="13124"/>
                    <a:pt x="8616" y="13140"/>
                  </a:cubicBezTo>
                  <a:cubicBezTo>
                    <a:pt x="8621" y="13149"/>
                    <a:pt x="8621" y="13169"/>
                    <a:pt x="8627" y="13184"/>
                  </a:cubicBezTo>
                  <a:cubicBezTo>
                    <a:pt x="8632" y="13199"/>
                    <a:pt x="8632" y="13213"/>
                    <a:pt x="8637" y="13229"/>
                  </a:cubicBezTo>
                  <a:cubicBezTo>
                    <a:pt x="8641" y="13248"/>
                    <a:pt x="8641" y="13268"/>
                    <a:pt x="8646" y="13282"/>
                  </a:cubicBezTo>
                  <a:cubicBezTo>
                    <a:pt x="8646" y="13303"/>
                    <a:pt x="8651" y="13318"/>
                    <a:pt x="8657" y="13337"/>
                  </a:cubicBezTo>
                  <a:cubicBezTo>
                    <a:pt x="8657" y="13357"/>
                    <a:pt x="8662" y="13378"/>
                    <a:pt x="8662" y="13401"/>
                  </a:cubicBezTo>
                  <a:cubicBezTo>
                    <a:pt x="8666" y="13422"/>
                    <a:pt x="8671" y="13442"/>
                    <a:pt x="8671" y="13461"/>
                  </a:cubicBezTo>
                  <a:cubicBezTo>
                    <a:pt x="8676" y="13486"/>
                    <a:pt x="8676" y="13511"/>
                    <a:pt x="8681" y="13536"/>
                  </a:cubicBezTo>
                  <a:cubicBezTo>
                    <a:pt x="8681" y="13556"/>
                    <a:pt x="8686" y="13575"/>
                    <a:pt x="8686" y="13600"/>
                  </a:cubicBezTo>
                  <a:cubicBezTo>
                    <a:pt x="8691" y="13630"/>
                    <a:pt x="8691" y="13655"/>
                    <a:pt x="8696" y="13685"/>
                  </a:cubicBezTo>
                  <a:cubicBezTo>
                    <a:pt x="8696" y="13710"/>
                    <a:pt x="8701" y="13735"/>
                    <a:pt x="8701" y="13758"/>
                  </a:cubicBezTo>
                  <a:cubicBezTo>
                    <a:pt x="8706" y="13788"/>
                    <a:pt x="8706" y="13824"/>
                    <a:pt x="8710" y="13858"/>
                  </a:cubicBezTo>
                  <a:cubicBezTo>
                    <a:pt x="8710" y="13883"/>
                    <a:pt x="8716" y="13907"/>
                    <a:pt x="8716" y="13937"/>
                  </a:cubicBezTo>
                  <a:cubicBezTo>
                    <a:pt x="8716" y="13973"/>
                    <a:pt x="8721" y="14007"/>
                    <a:pt x="8721" y="14046"/>
                  </a:cubicBezTo>
                  <a:cubicBezTo>
                    <a:pt x="8726" y="14076"/>
                    <a:pt x="8726" y="14106"/>
                    <a:pt x="8726" y="14136"/>
                  </a:cubicBezTo>
                  <a:cubicBezTo>
                    <a:pt x="8731" y="14175"/>
                    <a:pt x="8731" y="14220"/>
                    <a:pt x="8731" y="14264"/>
                  </a:cubicBezTo>
                  <a:cubicBezTo>
                    <a:pt x="8735" y="14294"/>
                    <a:pt x="8735" y="14324"/>
                    <a:pt x="8735" y="14353"/>
                  </a:cubicBezTo>
                  <a:cubicBezTo>
                    <a:pt x="8740" y="14399"/>
                    <a:pt x="8740" y="14449"/>
                    <a:pt x="8740" y="14493"/>
                  </a:cubicBezTo>
                  <a:cubicBezTo>
                    <a:pt x="8740" y="14527"/>
                    <a:pt x="8746" y="14562"/>
                    <a:pt x="8746" y="14602"/>
                  </a:cubicBezTo>
                  <a:cubicBezTo>
                    <a:pt x="8746" y="14651"/>
                    <a:pt x="8746" y="14701"/>
                    <a:pt x="8751" y="14751"/>
                  </a:cubicBezTo>
                  <a:lnTo>
                    <a:pt x="8751" y="14870"/>
                  </a:lnTo>
                  <a:cubicBezTo>
                    <a:pt x="8751" y="14924"/>
                    <a:pt x="8751" y="14978"/>
                    <a:pt x="8756" y="15038"/>
                  </a:cubicBezTo>
                  <a:lnTo>
                    <a:pt x="8756" y="15162"/>
                  </a:lnTo>
                  <a:lnTo>
                    <a:pt x="8756" y="15350"/>
                  </a:lnTo>
                  <a:lnTo>
                    <a:pt x="8756" y="15479"/>
                  </a:lnTo>
                  <a:lnTo>
                    <a:pt x="8756" y="15687"/>
                  </a:lnTo>
                  <a:lnTo>
                    <a:pt x="8756" y="15831"/>
                  </a:lnTo>
                  <a:cubicBezTo>
                    <a:pt x="8756" y="15906"/>
                    <a:pt x="8756" y="15980"/>
                    <a:pt x="8751" y="16060"/>
                  </a:cubicBezTo>
                  <a:lnTo>
                    <a:pt x="8751" y="16204"/>
                  </a:lnTo>
                  <a:cubicBezTo>
                    <a:pt x="8751" y="16287"/>
                    <a:pt x="8751" y="16371"/>
                    <a:pt x="8746" y="16461"/>
                  </a:cubicBezTo>
                  <a:lnTo>
                    <a:pt x="8746" y="16614"/>
                  </a:lnTo>
                  <a:cubicBezTo>
                    <a:pt x="8740" y="16703"/>
                    <a:pt x="8740" y="16793"/>
                    <a:pt x="8740" y="16888"/>
                  </a:cubicBezTo>
                  <a:cubicBezTo>
                    <a:pt x="8735" y="16941"/>
                    <a:pt x="8735" y="16996"/>
                    <a:pt x="8735" y="17051"/>
                  </a:cubicBezTo>
                  <a:cubicBezTo>
                    <a:pt x="8731" y="17150"/>
                    <a:pt x="8731" y="17250"/>
                    <a:pt x="8726" y="17353"/>
                  </a:cubicBezTo>
                  <a:cubicBezTo>
                    <a:pt x="8726" y="17408"/>
                    <a:pt x="8721" y="17467"/>
                    <a:pt x="8721" y="17522"/>
                  </a:cubicBezTo>
                  <a:cubicBezTo>
                    <a:pt x="8716" y="17631"/>
                    <a:pt x="8716" y="17740"/>
                    <a:pt x="8710" y="17854"/>
                  </a:cubicBezTo>
                  <a:cubicBezTo>
                    <a:pt x="8710" y="17909"/>
                    <a:pt x="8706" y="17968"/>
                    <a:pt x="8706" y="18028"/>
                  </a:cubicBezTo>
                  <a:cubicBezTo>
                    <a:pt x="8701" y="18142"/>
                    <a:pt x="8696" y="18261"/>
                    <a:pt x="8691" y="18380"/>
                  </a:cubicBezTo>
                  <a:cubicBezTo>
                    <a:pt x="8691" y="18449"/>
                    <a:pt x="8686" y="18518"/>
                    <a:pt x="8686" y="18593"/>
                  </a:cubicBezTo>
                  <a:cubicBezTo>
                    <a:pt x="8681" y="18707"/>
                    <a:pt x="8676" y="18821"/>
                    <a:pt x="8671" y="18940"/>
                  </a:cubicBezTo>
                  <a:cubicBezTo>
                    <a:pt x="8666" y="19019"/>
                    <a:pt x="8666" y="19099"/>
                    <a:pt x="8662" y="19178"/>
                  </a:cubicBezTo>
                  <a:cubicBezTo>
                    <a:pt x="8657" y="19302"/>
                    <a:pt x="8651" y="19426"/>
                    <a:pt x="8646" y="19554"/>
                  </a:cubicBezTo>
                  <a:cubicBezTo>
                    <a:pt x="8641" y="19629"/>
                    <a:pt x="8637" y="19708"/>
                    <a:pt x="8637" y="19788"/>
                  </a:cubicBezTo>
                  <a:cubicBezTo>
                    <a:pt x="8632" y="19922"/>
                    <a:pt x="8621" y="20055"/>
                    <a:pt x="8616" y="20199"/>
                  </a:cubicBezTo>
                  <a:cubicBezTo>
                    <a:pt x="8616" y="20219"/>
                    <a:pt x="8616" y="20234"/>
                    <a:pt x="8612" y="20254"/>
                  </a:cubicBezTo>
                  <a:lnTo>
                    <a:pt x="37863" y="20690"/>
                  </a:lnTo>
                  <a:cubicBezTo>
                    <a:pt x="37858" y="20685"/>
                    <a:pt x="37853" y="20675"/>
                    <a:pt x="37848" y="20670"/>
                  </a:cubicBezTo>
                  <a:cubicBezTo>
                    <a:pt x="37809" y="20606"/>
                    <a:pt x="37769" y="20536"/>
                    <a:pt x="37729" y="20467"/>
                  </a:cubicBezTo>
                  <a:cubicBezTo>
                    <a:pt x="37714" y="20447"/>
                    <a:pt x="37704" y="20428"/>
                    <a:pt x="37695" y="20407"/>
                  </a:cubicBezTo>
                  <a:cubicBezTo>
                    <a:pt x="37640" y="20313"/>
                    <a:pt x="37586" y="20219"/>
                    <a:pt x="37531" y="20120"/>
                  </a:cubicBezTo>
                  <a:cubicBezTo>
                    <a:pt x="37516" y="20090"/>
                    <a:pt x="37501" y="20060"/>
                    <a:pt x="37487" y="20035"/>
                  </a:cubicBezTo>
                  <a:cubicBezTo>
                    <a:pt x="37446" y="19957"/>
                    <a:pt x="37407" y="19882"/>
                    <a:pt x="37368" y="19803"/>
                  </a:cubicBezTo>
                  <a:cubicBezTo>
                    <a:pt x="37348" y="19763"/>
                    <a:pt x="37327" y="19723"/>
                    <a:pt x="37308" y="19684"/>
                  </a:cubicBezTo>
                  <a:cubicBezTo>
                    <a:pt x="37274" y="19609"/>
                    <a:pt x="37238" y="19540"/>
                    <a:pt x="37204" y="19465"/>
                  </a:cubicBezTo>
                  <a:cubicBezTo>
                    <a:pt x="37179" y="19421"/>
                    <a:pt x="37160" y="19376"/>
                    <a:pt x="37139" y="19327"/>
                  </a:cubicBezTo>
                  <a:cubicBezTo>
                    <a:pt x="37105" y="19252"/>
                    <a:pt x="37075" y="19178"/>
                    <a:pt x="37041" y="19103"/>
                  </a:cubicBezTo>
                  <a:cubicBezTo>
                    <a:pt x="37020" y="19053"/>
                    <a:pt x="37000" y="19009"/>
                    <a:pt x="36981" y="18959"/>
                  </a:cubicBezTo>
                  <a:cubicBezTo>
                    <a:pt x="36951" y="18881"/>
                    <a:pt x="36922" y="18801"/>
                    <a:pt x="36892" y="18721"/>
                  </a:cubicBezTo>
                  <a:cubicBezTo>
                    <a:pt x="36872" y="18673"/>
                    <a:pt x="36851" y="18623"/>
                    <a:pt x="36837" y="18573"/>
                  </a:cubicBezTo>
                  <a:cubicBezTo>
                    <a:pt x="36803" y="18488"/>
                    <a:pt x="36773" y="18399"/>
                    <a:pt x="36743" y="18310"/>
                  </a:cubicBezTo>
                  <a:cubicBezTo>
                    <a:pt x="36732" y="18266"/>
                    <a:pt x="36718" y="18220"/>
                    <a:pt x="36703" y="18176"/>
                  </a:cubicBezTo>
                  <a:cubicBezTo>
                    <a:pt x="36698" y="18161"/>
                    <a:pt x="36693" y="18147"/>
                    <a:pt x="36688" y="18131"/>
                  </a:cubicBezTo>
                  <a:lnTo>
                    <a:pt x="36679" y="18131"/>
                  </a:lnTo>
                  <a:lnTo>
                    <a:pt x="36590" y="17774"/>
                  </a:lnTo>
                  <a:lnTo>
                    <a:pt x="36590" y="17770"/>
                  </a:lnTo>
                  <a:lnTo>
                    <a:pt x="36425" y="17131"/>
                  </a:lnTo>
                  <a:lnTo>
                    <a:pt x="36460" y="17131"/>
                  </a:lnTo>
                  <a:cubicBezTo>
                    <a:pt x="36411" y="16818"/>
                    <a:pt x="36381" y="16515"/>
                    <a:pt x="36381" y="16227"/>
                  </a:cubicBezTo>
                  <a:cubicBezTo>
                    <a:pt x="36381" y="16064"/>
                    <a:pt x="36386" y="15906"/>
                    <a:pt x="36400" y="15751"/>
                  </a:cubicBezTo>
                  <a:cubicBezTo>
                    <a:pt x="36405" y="15673"/>
                    <a:pt x="36416" y="15588"/>
                    <a:pt x="36416" y="15504"/>
                  </a:cubicBezTo>
                  <a:lnTo>
                    <a:pt x="36416" y="15410"/>
                  </a:lnTo>
                  <a:cubicBezTo>
                    <a:pt x="36416" y="15346"/>
                    <a:pt x="36421" y="15286"/>
                    <a:pt x="36416" y="15222"/>
                  </a:cubicBezTo>
                  <a:cubicBezTo>
                    <a:pt x="36416" y="15181"/>
                    <a:pt x="36416" y="15142"/>
                    <a:pt x="36411" y="15103"/>
                  </a:cubicBezTo>
                  <a:cubicBezTo>
                    <a:pt x="36411" y="15043"/>
                    <a:pt x="36411" y="14978"/>
                    <a:pt x="36405" y="14914"/>
                  </a:cubicBezTo>
                  <a:cubicBezTo>
                    <a:pt x="36400" y="14870"/>
                    <a:pt x="36396" y="14820"/>
                    <a:pt x="36396" y="14776"/>
                  </a:cubicBezTo>
                  <a:cubicBezTo>
                    <a:pt x="36391" y="14710"/>
                    <a:pt x="36386" y="14646"/>
                    <a:pt x="36381" y="14577"/>
                  </a:cubicBezTo>
                  <a:cubicBezTo>
                    <a:pt x="36375" y="14532"/>
                    <a:pt x="36371" y="14483"/>
                    <a:pt x="36366" y="14438"/>
                  </a:cubicBezTo>
                  <a:cubicBezTo>
                    <a:pt x="36356" y="14364"/>
                    <a:pt x="36352" y="14294"/>
                    <a:pt x="36341" y="14220"/>
                  </a:cubicBezTo>
                  <a:cubicBezTo>
                    <a:pt x="36336" y="14165"/>
                    <a:pt x="36327" y="14111"/>
                    <a:pt x="36322" y="14056"/>
                  </a:cubicBezTo>
                  <a:cubicBezTo>
                    <a:pt x="36311" y="13987"/>
                    <a:pt x="36302" y="13918"/>
                    <a:pt x="36292" y="13843"/>
                  </a:cubicBezTo>
                  <a:cubicBezTo>
                    <a:pt x="36286" y="13783"/>
                    <a:pt x="36277" y="13724"/>
                    <a:pt x="36267" y="13664"/>
                  </a:cubicBezTo>
                  <a:cubicBezTo>
                    <a:pt x="36256" y="13591"/>
                    <a:pt x="36247" y="13520"/>
                    <a:pt x="36233" y="13447"/>
                  </a:cubicBezTo>
                  <a:cubicBezTo>
                    <a:pt x="36222" y="13387"/>
                    <a:pt x="36212" y="13323"/>
                    <a:pt x="36203" y="13263"/>
                  </a:cubicBezTo>
                  <a:cubicBezTo>
                    <a:pt x="36187" y="13188"/>
                    <a:pt x="36178" y="13115"/>
                    <a:pt x="36162" y="13035"/>
                  </a:cubicBezTo>
                  <a:cubicBezTo>
                    <a:pt x="36153" y="12980"/>
                    <a:pt x="36137" y="12916"/>
                    <a:pt x="36128" y="12861"/>
                  </a:cubicBezTo>
                  <a:cubicBezTo>
                    <a:pt x="36114" y="12777"/>
                    <a:pt x="36098" y="12693"/>
                    <a:pt x="36084" y="12609"/>
                  </a:cubicBezTo>
                  <a:cubicBezTo>
                    <a:pt x="36068" y="12554"/>
                    <a:pt x="36059" y="12495"/>
                    <a:pt x="36043" y="12435"/>
                  </a:cubicBezTo>
                  <a:cubicBezTo>
                    <a:pt x="36029" y="12351"/>
                    <a:pt x="36009" y="12261"/>
                    <a:pt x="35989" y="12172"/>
                  </a:cubicBezTo>
                  <a:cubicBezTo>
                    <a:pt x="35979" y="12113"/>
                    <a:pt x="35965" y="12048"/>
                    <a:pt x="35949" y="11989"/>
                  </a:cubicBezTo>
                  <a:cubicBezTo>
                    <a:pt x="35929" y="11900"/>
                    <a:pt x="35910" y="11811"/>
                    <a:pt x="35890" y="11726"/>
                  </a:cubicBezTo>
                  <a:cubicBezTo>
                    <a:pt x="35880" y="11667"/>
                    <a:pt x="35865" y="11612"/>
                    <a:pt x="35851" y="11552"/>
                  </a:cubicBezTo>
                  <a:cubicBezTo>
                    <a:pt x="35830" y="11458"/>
                    <a:pt x="35805" y="11364"/>
                    <a:pt x="35780" y="11270"/>
                  </a:cubicBezTo>
                  <a:cubicBezTo>
                    <a:pt x="35766" y="11211"/>
                    <a:pt x="35751" y="11156"/>
                    <a:pt x="35736" y="11097"/>
                  </a:cubicBezTo>
                  <a:cubicBezTo>
                    <a:pt x="35716" y="11003"/>
                    <a:pt x="35691" y="10909"/>
                    <a:pt x="35667" y="10813"/>
                  </a:cubicBezTo>
                  <a:cubicBezTo>
                    <a:pt x="35652" y="10749"/>
                    <a:pt x="35632" y="10690"/>
                    <a:pt x="35617" y="10630"/>
                  </a:cubicBezTo>
                  <a:cubicBezTo>
                    <a:pt x="35592" y="10536"/>
                    <a:pt x="35567" y="10447"/>
                    <a:pt x="35542" y="10353"/>
                  </a:cubicBezTo>
                  <a:cubicBezTo>
                    <a:pt x="35528" y="10293"/>
                    <a:pt x="35508" y="10234"/>
                    <a:pt x="35494" y="10170"/>
                  </a:cubicBezTo>
                  <a:cubicBezTo>
                    <a:pt x="35464" y="10076"/>
                    <a:pt x="35439" y="9986"/>
                    <a:pt x="35414" y="9891"/>
                  </a:cubicBezTo>
                  <a:cubicBezTo>
                    <a:pt x="35394" y="9832"/>
                    <a:pt x="35379" y="9772"/>
                    <a:pt x="35359" y="9719"/>
                  </a:cubicBezTo>
                  <a:cubicBezTo>
                    <a:pt x="35329" y="9619"/>
                    <a:pt x="35304" y="9525"/>
                    <a:pt x="35275" y="9431"/>
                  </a:cubicBezTo>
                  <a:cubicBezTo>
                    <a:pt x="35256" y="9371"/>
                    <a:pt x="35240" y="9316"/>
                    <a:pt x="35221" y="9257"/>
                  </a:cubicBezTo>
                  <a:cubicBezTo>
                    <a:pt x="35191" y="9163"/>
                    <a:pt x="35162" y="9069"/>
                    <a:pt x="35132" y="8975"/>
                  </a:cubicBezTo>
                  <a:cubicBezTo>
                    <a:pt x="35112" y="8920"/>
                    <a:pt x="35091" y="8861"/>
                    <a:pt x="35077" y="8806"/>
                  </a:cubicBezTo>
                  <a:cubicBezTo>
                    <a:pt x="35043" y="8712"/>
                    <a:pt x="35013" y="8618"/>
                    <a:pt x="34983" y="8529"/>
                  </a:cubicBezTo>
                  <a:cubicBezTo>
                    <a:pt x="34963" y="8469"/>
                    <a:pt x="34943" y="8419"/>
                    <a:pt x="34924" y="8360"/>
                  </a:cubicBezTo>
                  <a:cubicBezTo>
                    <a:pt x="34894" y="8271"/>
                    <a:pt x="34864" y="8181"/>
                    <a:pt x="34829" y="8087"/>
                  </a:cubicBezTo>
                  <a:cubicBezTo>
                    <a:pt x="34809" y="8033"/>
                    <a:pt x="34789" y="7978"/>
                    <a:pt x="34769" y="7918"/>
                  </a:cubicBezTo>
                  <a:cubicBezTo>
                    <a:pt x="34735" y="7834"/>
                    <a:pt x="34705" y="7745"/>
                    <a:pt x="34670" y="7660"/>
                  </a:cubicBezTo>
                  <a:cubicBezTo>
                    <a:pt x="34650" y="7607"/>
                    <a:pt x="34631" y="7557"/>
                    <a:pt x="34611" y="7502"/>
                  </a:cubicBezTo>
                  <a:cubicBezTo>
                    <a:pt x="34576" y="7413"/>
                    <a:pt x="34542" y="7328"/>
                    <a:pt x="34512" y="7244"/>
                  </a:cubicBezTo>
                  <a:cubicBezTo>
                    <a:pt x="34492" y="7195"/>
                    <a:pt x="34467" y="7145"/>
                    <a:pt x="34448" y="7095"/>
                  </a:cubicBezTo>
                  <a:cubicBezTo>
                    <a:pt x="34412" y="7012"/>
                    <a:pt x="34382" y="6927"/>
                    <a:pt x="34348" y="6847"/>
                  </a:cubicBezTo>
                  <a:cubicBezTo>
                    <a:pt x="34323" y="6797"/>
                    <a:pt x="34304" y="6749"/>
                    <a:pt x="34279" y="6699"/>
                  </a:cubicBezTo>
                  <a:cubicBezTo>
                    <a:pt x="34249" y="6619"/>
                    <a:pt x="34215" y="6540"/>
                    <a:pt x="34180" y="6466"/>
                  </a:cubicBezTo>
                  <a:cubicBezTo>
                    <a:pt x="34155" y="6417"/>
                    <a:pt x="34135" y="6367"/>
                    <a:pt x="34110" y="6317"/>
                  </a:cubicBezTo>
                  <a:cubicBezTo>
                    <a:pt x="34075" y="6248"/>
                    <a:pt x="34041" y="6173"/>
                    <a:pt x="34011" y="6104"/>
                  </a:cubicBezTo>
                  <a:cubicBezTo>
                    <a:pt x="33986" y="6054"/>
                    <a:pt x="33961" y="6010"/>
                    <a:pt x="33936" y="5960"/>
                  </a:cubicBezTo>
                  <a:cubicBezTo>
                    <a:pt x="33902" y="5896"/>
                    <a:pt x="33872" y="5831"/>
                    <a:pt x="33837" y="5767"/>
                  </a:cubicBezTo>
                  <a:cubicBezTo>
                    <a:pt x="33812" y="5722"/>
                    <a:pt x="33787" y="5678"/>
                    <a:pt x="33764" y="5633"/>
                  </a:cubicBezTo>
                  <a:cubicBezTo>
                    <a:pt x="33734" y="5573"/>
                    <a:pt x="33698" y="5514"/>
                    <a:pt x="33664" y="5454"/>
                  </a:cubicBezTo>
                  <a:cubicBezTo>
                    <a:pt x="33639" y="5410"/>
                    <a:pt x="33615" y="5370"/>
                    <a:pt x="33590" y="5326"/>
                  </a:cubicBezTo>
                  <a:cubicBezTo>
                    <a:pt x="33560" y="5276"/>
                    <a:pt x="33526" y="5221"/>
                    <a:pt x="33496" y="5167"/>
                  </a:cubicBezTo>
                  <a:cubicBezTo>
                    <a:pt x="33466" y="5127"/>
                    <a:pt x="33441" y="5092"/>
                    <a:pt x="33416" y="5053"/>
                  </a:cubicBezTo>
                  <a:cubicBezTo>
                    <a:pt x="33386" y="5003"/>
                    <a:pt x="33352" y="4953"/>
                    <a:pt x="33322" y="4914"/>
                  </a:cubicBezTo>
                  <a:cubicBezTo>
                    <a:pt x="33292" y="4875"/>
                    <a:pt x="33267" y="4840"/>
                    <a:pt x="33242" y="4810"/>
                  </a:cubicBezTo>
                  <a:cubicBezTo>
                    <a:pt x="33213" y="4765"/>
                    <a:pt x="33178" y="4726"/>
                    <a:pt x="33148" y="4685"/>
                  </a:cubicBezTo>
                  <a:cubicBezTo>
                    <a:pt x="33123" y="4656"/>
                    <a:pt x="33094" y="4626"/>
                    <a:pt x="33069" y="4596"/>
                  </a:cubicBezTo>
                  <a:cubicBezTo>
                    <a:pt x="33039" y="4562"/>
                    <a:pt x="33009" y="4527"/>
                    <a:pt x="32975" y="4493"/>
                  </a:cubicBezTo>
                  <a:cubicBezTo>
                    <a:pt x="32950" y="4468"/>
                    <a:pt x="32925" y="4443"/>
                    <a:pt x="32895" y="4418"/>
                  </a:cubicBezTo>
                  <a:cubicBezTo>
                    <a:pt x="32865" y="4394"/>
                    <a:pt x="32835" y="4364"/>
                    <a:pt x="32806" y="4339"/>
                  </a:cubicBezTo>
                  <a:cubicBezTo>
                    <a:pt x="32782" y="4319"/>
                    <a:pt x="32752" y="4299"/>
                    <a:pt x="32727" y="4280"/>
                  </a:cubicBezTo>
                  <a:cubicBezTo>
                    <a:pt x="32693" y="4255"/>
                    <a:pt x="32657" y="4230"/>
                    <a:pt x="32622" y="4209"/>
                  </a:cubicBezTo>
                  <a:lnTo>
                    <a:pt x="30734" y="3145"/>
                  </a:lnTo>
                  <a:cubicBezTo>
                    <a:pt x="30581" y="3164"/>
                    <a:pt x="30412" y="3193"/>
                    <a:pt x="30238" y="3228"/>
                  </a:cubicBezTo>
                  <a:cubicBezTo>
                    <a:pt x="29856" y="3298"/>
                    <a:pt x="29460" y="3372"/>
                    <a:pt x="29078" y="3372"/>
                  </a:cubicBezTo>
                  <a:cubicBezTo>
                    <a:pt x="28755" y="3372"/>
                    <a:pt x="28483" y="3317"/>
                    <a:pt x="28250" y="3209"/>
                  </a:cubicBezTo>
                  <a:cubicBezTo>
                    <a:pt x="28076" y="3124"/>
                    <a:pt x="27933" y="3055"/>
                    <a:pt x="27799" y="2985"/>
                  </a:cubicBezTo>
                  <a:cubicBezTo>
                    <a:pt x="27224" y="2698"/>
                    <a:pt x="26906" y="2534"/>
                    <a:pt x="25062" y="2172"/>
                  </a:cubicBezTo>
                  <a:cubicBezTo>
                    <a:pt x="23858" y="1930"/>
                    <a:pt x="23574" y="1855"/>
                    <a:pt x="23346" y="1795"/>
                  </a:cubicBezTo>
                  <a:cubicBezTo>
                    <a:pt x="23148" y="1746"/>
                    <a:pt x="22995" y="1706"/>
                    <a:pt x="22222" y="1562"/>
                  </a:cubicBezTo>
                  <a:cubicBezTo>
                    <a:pt x="21713" y="1468"/>
                    <a:pt x="21422" y="1436"/>
                    <a:pt x="21167" y="1436"/>
                  </a:cubicBezTo>
                  <a:cubicBezTo>
                    <a:pt x="21004" y="1436"/>
                    <a:pt x="20856" y="1449"/>
                    <a:pt x="20675" y="1468"/>
                  </a:cubicBezTo>
                  <a:cubicBezTo>
                    <a:pt x="20288" y="1513"/>
                    <a:pt x="19762" y="1568"/>
                    <a:pt x="18652" y="1568"/>
                  </a:cubicBezTo>
                  <a:cubicBezTo>
                    <a:pt x="16886" y="1568"/>
                    <a:pt x="16197" y="1310"/>
                    <a:pt x="15641" y="1101"/>
                  </a:cubicBezTo>
                  <a:cubicBezTo>
                    <a:pt x="15389" y="1007"/>
                    <a:pt x="15165" y="923"/>
                    <a:pt x="14868" y="878"/>
                  </a:cubicBezTo>
                  <a:cubicBezTo>
                    <a:pt x="13976" y="744"/>
                    <a:pt x="3128" y="125"/>
                    <a:pt x="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6"/>
            <p:cNvSpPr/>
            <p:nvPr/>
          </p:nvSpPr>
          <p:spPr>
            <a:xfrm>
              <a:off x="2708750" y="3137675"/>
              <a:ext cx="1058550" cy="591625"/>
            </a:xfrm>
            <a:custGeom>
              <a:rect b="b" l="l" r="r" t="t"/>
              <a:pathLst>
                <a:path extrusionOk="0" h="23665" w="42342">
                  <a:moveTo>
                    <a:pt x="4765" y="1"/>
                  </a:moveTo>
                  <a:cubicBezTo>
                    <a:pt x="4755" y="5"/>
                    <a:pt x="4735" y="5"/>
                    <a:pt x="4721" y="10"/>
                  </a:cubicBezTo>
                  <a:cubicBezTo>
                    <a:pt x="4616" y="30"/>
                    <a:pt x="4503" y="49"/>
                    <a:pt x="4384" y="70"/>
                  </a:cubicBezTo>
                  <a:cubicBezTo>
                    <a:pt x="4354" y="74"/>
                    <a:pt x="4319" y="79"/>
                    <a:pt x="4289" y="84"/>
                  </a:cubicBezTo>
                  <a:cubicBezTo>
                    <a:pt x="4170" y="104"/>
                    <a:pt x="4057" y="120"/>
                    <a:pt x="3932" y="134"/>
                  </a:cubicBezTo>
                  <a:cubicBezTo>
                    <a:pt x="3902" y="139"/>
                    <a:pt x="3879" y="139"/>
                    <a:pt x="3849" y="143"/>
                  </a:cubicBezTo>
                  <a:cubicBezTo>
                    <a:pt x="3705" y="159"/>
                    <a:pt x="3556" y="173"/>
                    <a:pt x="3403" y="189"/>
                  </a:cubicBezTo>
                  <a:lnTo>
                    <a:pt x="3373" y="189"/>
                  </a:lnTo>
                  <a:cubicBezTo>
                    <a:pt x="2728" y="243"/>
                    <a:pt x="1979" y="273"/>
                    <a:pt x="1131" y="273"/>
                  </a:cubicBezTo>
                  <a:lnTo>
                    <a:pt x="680" y="273"/>
                  </a:lnTo>
                  <a:cubicBezTo>
                    <a:pt x="556" y="268"/>
                    <a:pt x="433" y="268"/>
                    <a:pt x="303" y="262"/>
                  </a:cubicBezTo>
                  <a:lnTo>
                    <a:pt x="204" y="262"/>
                  </a:lnTo>
                  <a:lnTo>
                    <a:pt x="1" y="2330"/>
                  </a:lnTo>
                  <a:cubicBezTo>
                    <a:pt x="279" y="2360"/>
                    <a:pt x="666" y="2395"/>
                    <a:pt x="1092" y="2440"/>
                  </a:cubicBezTo>
                  <a:cubicBezTo>
                    <a:pt x="1290" y="2459"/>
                    <a:pt x="1499" y="2479"/>
                    <a:pt x="1712" y="2493"/>
                  </a:cubicBezTo>
                  <a:cubicBezTo>
                    <a:pt x="1726" y="2493"/>
                    <a:pt x="1737" y="2499"/>
                    <a:pt x="1751" y="2499"/>
                  </a:cubicBezTo>
                  <a:cubicBezTo>
                    <a:pt x="2192" y="2539"/>
                    <a:pt x="2643" y="2578"/>
                    <a:pt x="3055" y="2612"/>
                  </a:cubicBezTo>
                  <a:cubicBezTo>
                    <a:pt x="3069" y="2612"/>
                    <a:pt x="3085" y="2612"/>
                    <a:pt x="3099" y="2618"/>
                  </a:cubicBezTo>
                  <a:cubicBezTo>
                    <a:pt x="3184" y="2623"/>
                    <a:pt x="3263" y="2628"/>
                    <a:pt x="3343" y="2633"/>
                  </a:cubicBezTo>
                  <a:cubicBezTo>
                    <a:pt x="3367" y="2633"/>
                    <a:pt x="3387" y="2637"/>
                    <a:pt x="3412" y="2637"/>
                  </a:cubicBezTo>
                  <a:cubicBezTo>
                    <a:pt x="3481" y="2642"/>
                    <a:pt x="3545" y="2648"/>
                    <a:pt x="3611" y="2653"/>
                  </a:cubicBezTo>
                  <a:cubicBezTo>
                    <a:pt x="3635" y="2653"/>
                    <a:pt x="3660" y="2658"/>
                    <a:pt x="3685" y="2658"/>
                  </a:cubicBezTo>
                  <a:cubicBezTo>
                    <a:pt x="3769" y="2662"/>
                    <a:pt x="3849" y="2667"/>
                    <a:pt x="3923" y="2672"/>
                  </a:cubicBezTo>
                  <a:cubicBezTo>
                    <a:pt x="4245" y="2687"/>
                    <a:pt x="4542" y="2697"/>
                    <a:pt x="4824" y="2708"/>
                  </a:cubicBezTo>
                  <a:cubicBezTo>
                    <a:pt x="5757" y="2737"/>
                    <a:pt x="6561" y="2761"/>
                    <a:pt x="7899" y="3054"/>
                  </a:cubicBezTo>
                  <a:cubicBezTo>
                    <a:pt x="9595" y="3422"/>
                    <a:pt x="11994" y="3644"/>
                    <a:pt x="12595" y="3644"/>
                  </a:cubicBezTo>
                  <a:cubicBezTo>
                    <a:pt x="12654" y="3644"/>
                    <a:pt x="12708" y="3654"/>
                    <a:pt x="12762" y="3669"/>
                  </a:cubicBezTo>
                  <a:cubicBezTo>
                    <a:pt x="12911" y="3708"/>
                    <a:pt x="13011" y="3808"/>
                    <a:pt x="13075" y="3892"/>
                  </a:cubicBezTo>
                  <a:cubicBezTo>
                    <a:pt x="13224" y="4100"/>
                    <a:pt x="13268" y="4363"/>
                    <a:pt x="13268" y="4730"/>
                  </a:cubicBezTo>
                  <a:cubicBezTo>
                    <a:pt x="13268" y="4799"/>
                    <a:pt x="13268" y="4879"/>
                    <a:pt x="13263" y="4958"/>
                  </a:cubicBezTo>
                  <a:cubicBezTo>
                    <a:pt x="13258" y="5122"/>
                    <a:pt x="13249" y="5300"/>
                    <a:pt x="13233" y="5498"/>
                  </a:cubicBezTo>
                  <a:cubicBezTo>
                    <a:pt x="13189" y="6227"/>
                    <a:pt x="13124" y="7223"/>
                    <a:pt x="13233" y="8513"/>
                  </a:cubicBezTo>
                  <a:lnTo>
                    <a:pt x="13352" y="10035"/>
                  </a:lnTo>
                  <a:cubicBezTo>
                    <a:pt x="13506" y="11959"/>
                    <a:pt x="13611" y="13227"/>
                    <a:pt x="13947" y="16653"/>
                  </a:cubicBezTo>
                  <a:cubicBezTo>
                    <a:pt x="13968" y="16872"/>
                    <a:pt x="13987" y="17065"/>
                    <a:pt x="14012" y="17229"/>
                  </a:cubicBezTo>
                  <a:cubicBezTo>
                    <a:pt x="14176" y="18404"/>
                    <a:pt x="14373" y="18444"/>
                    <a:pt x="14398" y="18444"/>
                  </a:cubicBezTo>
                  <a:cubicBezTo>
                    <a:pt x="14522" y="18444"/>
                    <a:pt x="14736" y="18319"/>
                    <a:pt x="14945" y="18200"/>
                  </a:cubicBezTo>
                  <a:cubicBezTo>
                    <a:pt x="15286" y="18007"/>
                    <a:pt x="15712" y="17765"/>
                    <a:pt x="16194" y="17765"/>
                  </a:cubicBezTo>
                  <a:cubicBezTo>
                    <a:pt x="16391" y="17765"/>
                    <a:pt x="16585" y="17804"/>
                    <a:pt x="16773" y="17888"/>
                  </a:cubicBezTo>
                  <a:cubicBezTo>
                    <a:pt x="17086" y="18022"/>
                    <a:pt x="17318" y="18092"/>
                    <a:pt x="17467" y="18092"/>
                  </a:cubicBezTo>
                  <a:cubicBezTo>
                    <a:pt x="17562" y="18092"/>
                    <a:pt x="17597" y="18067"/>
                    <a:pt x="17691" y="18003"/>
                  </a:cubicBezTo>
                  <a:cubicBezTo>
                    <a:pt x="17835" y="17909"/>
                    <a:pt x="18032" y="17774"/>
                    <a:pt x="18385" y="17774"/>
                  </a:cubicBezTo>
                  <a:cubicBezTo>
                    <a:pt x="18558" y="17774"/>
                    <a:pt x="18757" y="17804"/>
                    <a:pt x="18990" y="17868"/>
                  </a:cubicBezTo>
                  <a:lnTo>
                    <a:pt x="19366" y="17973"/>
                  </a:lnTo>
                  <a:cubicBezTo>
                    <a:pt x="20482" y="18270"/>
                    <a:pt x="20988" y="18404"/>
                    <a:pt x="23075" y="19758"/>
                  </a:cubicBezTo>
                  <a:cubicBezTo>
                    <a:pt x="24364" y="20591"/>
                    <a:pt x="24542" y="20610"/>
                    <a:pt x="24686" y="20630"/>
                  </a:cubicBezTo>
                  <a:cubicBezTo>
                    <a:pt x="24880" y="20650"/>
                    <a:pt x="25059" y="20689"/>
                    <a:pt x="25558" y="20973"/>
                  </a:cubicBezTo>
                  <a:cubicBezTo>
                    <a:pt x="25713" y="21062"/>
                    <a:pt x="25842" y="21106"/>
                    <a:pt x="25936" y="21106"/>
                  </a:cubicBezTo>
                  <a:cubicBezTo>
                    <a:pt x="26075" y="21106"/>
                    <a:pt x="26178" y="21007"/>
                    <a:pt x="26407" y="20794"/>
                  </a:cubicBezTo>
                  <a:cubicBezTo>
                    <a:pt x="26764" y="20456"/>
                    <a:pt x="27249" y="19996"/>
                    <a:pt x="28242" y="19787"/>
                  </a:cubicBezTo>
                  <a:cubicBezTo>
                    <a:pt x="28517" y="19730"/>
                    <a:pt x="28755" y="19704"/>
                    <a:pt x="28964" y="19704"/>
                  </a:cubicBezTo>
                  <a:cubicBezTo>
                    <a:pt x="29899" y="19704"/>
                    <a:pt x="30247" y="20234"/>
                    <a:pt x="30700" y="20923"/>
                  </a:cubicBezTo>
                  <a:cubicBezTo>
                    <a:pt x="30874" y="21186"/>
                    <a:pt x="31077" y="21488"/>
                    <a:pt x="31345" y="21820"/>
                  </a:cubicBezTo>
                  <a:cubicBezTo>
                    <a:pt x="31489" y="22003"/>
                    <a:pt x="31647" y="22186"/>
                    <a:pt x="31841" y="22390"/>
                  </a:cubicBezTo>
                  <a:cubicBezTo>
                    <a:pt x="32277" y="22841"/>
                    <a:pt x="32485" y="22955"/>
                    <a:pt x="32585" y="22980"/>
                  </a:cubicBezTo>
                  <a:cubicBezTo>
                    <a:pt x="32599" y="22980"/>
                    <a:pt x="32609" y="22985"/>
                    <a:pt x="32619" y="22985"/>
                  </a:cubicBezTo>
                  <a:cubicBezTo>
                    <a:pt x="32693" y="22985"/>
                    <a:pt x="32803" y="22856"/>
                    <a:pt x="32976" y="22648"/>
                  </a:cubicBezTo>
                  <a:cubicBezTo>
                    <a:pt x="33313" y="22241"/>
                    <a:pt x="33823" y="21627"/>
                    <a:pt x="34885" y="21314"/>
                  </a:cubicBezTo>
                  <a:cubicBezTo>
                    <a:pt x="35901" y="21012"/>
                    <a:pt x="36079" y="20858"/>
                    <a:pt x="36114" y="20813"/>
                  </a:cubicBezTo>
                  <a:cubicBezTo>
                    <a:pt x="36244" y="20476"/>
                    <a:pt x="36407" y="20253"/>
                    <a:pt x="36903" y="19991"/>
                  </a:cubicBezTo>
                  <a:cubicBezTo>
                    <a:pt x="37196" y="19836"/>
                    <a:pt x="37359" y="19783"/>
                    <a:pt x="37512" y="19783"/>
                  </a:cubicBezTo>
                  <a:cubicBezTo>
                    <a:pt x="37576" y="19783"/>
                    <a:pt x="37631" y="19792"/>
                    <a:pt x="37681" y="19806"/>
                  </a:cubicBezTo>
                  <a:cubicBezTo>
                    <a:pt x="38038" y="19925"/>
                    <a:pt x="38102" y="20422"/>
                    <a:pt x="38137" y="20705"/>
                  </a:cubicBezTo>
                  <a:cubicBezTo>
                    <a:pt x="38196" y="21161"/>
                    <a:pt x="38281" y="21845"/>
                    <a:pt x="38821" y="22822"/>
                  </a:cubicBezTo>
                  <a:cubicBezTo>
                    <a:pt x="38921" y="23010"/>
                    <a:pt x="39004" y="23154"/>
                    <a:pt x="39079" y="23268"/>
                  </a:cubicBezTo>
                  <a:cubicBezTo>
                    <a:pt x="39292" y="23605"/>
                    <a:pt x="39391" y="23664"/>
                    <a:pt x="39466" y="23664"/>
                  </a:cubicBezTo>
                  <a:cubicBezTo>
                    <a:pt x="39575" y="23664"/>
                    <a:pt x="39768" y="23580"/>
                    <a:pt x="40006" y="23471"/>
                  </a:cubicBezTo>
                  <a:cubicBezTo>
                    <a:pt x="40070" y="23442"/>
                    <a:pt x="40135" y="23412"/>
                    <a:pt x="40205" y="23382"/>
                  </a:cubicBezTo>
                  <a:cubicBezTo>
                    <a:pt x="40230" y="23371"/>
                    <a:pt x="40260" y="23362"/>
                    <a:pt x="40289" y="23346"/>
                  </a:cubicBezTo>
                  <a:cubicBezTo>
                    <a:pt x="40333" y="23327"/>
                    <a:pt x="40383" y="23307"/>
                    <a:pt x="40432" y="23287"/>
                  </a:cubicBezTo>
                  <a:cubicBezTo>
                    <a:pt x="40468" y="23273"/>
                    <a:pt x="40502" y="23257"/>
                    <a:pt x="40537" y="23248"/>
                  </a:cubicBezTo>
                  <a:cubicBezTo>
                    <a:pt x="40587" y="23227"/>
                    <a:pt x="40636" y="23208"/>
                    <a:pt x="40690" y="23188"/>
                  </a:cubicBezTo>
                  <a:cubicBezTo>
                    <a:pt x="40730" y="23174"/>
                    <a:pt x="40770" y="23158"/>
                    <a:pt x="40814" y="23144"/>
                  </a:cubicBezTo>
                  <a:cubicBezTo>
                    <a:pt x="40869" y="23124"/>
                    <a:pt x="40924" y="23104"/>
                    <a:pt x="40983" y="23085"/>
                  </a:cubicBezTo>
                  <a:cubicBezTo>
                    <a:pt x="41027" y="23069"/>
                    <a:pt x="41072" y="23060"/>
                    <a:pt x="41122" y="23044"/>
                  </a:cubicBezTo>
                  <a:cubicBezTo>
                    <a:pt x="41182" y="23025"/>
                    <a:pt x="41246" y="23005"/>
                    <a:pt x="41315" y="22985"/>
                  </a:cubicBezTo>
                  <a:cubicBezTo>
                    <a:pt x="41365" y="22975"/>
                    <a:pt x="41414" y="22960"/>
                    <a:pt x="41464" y="22950"/>
                  </a:cubicBezTo>
                  <a:cubicBezTo>
                    <a:pt x="41539" y="22930"/>
                    <a:pt x="41613" y="22911"/>
                    <a:pt x="41687" y="22895"/>
                  </a:cubicBezTo>
                  <a:cubicBezTo>
                    <a:pt x="41741" y="22881"/>
                    <a:pt x="41796" y="22870"/>
                    <a:pt x="41850" y="22856"/>
                  </a:cubicBezTo>
                  <a:cubicBezTo>
                    <a:pt x="41935" y="22841"/>
                    <a:pt x="42019" y="22826"/>
                    <a:pt x="42109" y="22811"/>
                  </a:cubicBezTo>
                  <a:cubicBezTo>
                    <a:pt x="42168" y="22801"/>
                    <a:pt x="42223" y="22792"/>
                    <a:pt x="42282" y="22781"/>
                  </a:cubicBezTo>
                  <a:cubicBezTo>
                    <a:pt x="42301" y="22776"/>
                    <a:pt x="42317" y="22772"/>
                    <a:pt x="42342" y="22772"/>
                  </a:cubicBezTo>
                  <a:lnTo>
                    <a:pt x="41425" y="6351"/>
                  </a:lnTo>
                  <a:lnTo>
                    <a:pt x="41265" y="5816"/>
                  </a:lnTo>
                  <a:lnTo>
                    <a:pt x="41251" y="5766"/>
                  </a:lnTo>
                  <a:lnTo>
                    <a:pt x="40997" y="4914"/>
                  </a:lnTo>
                  <a:lnTo>
                    <a:pt x="40562" y="3431"/>
                  </a:lnTo>
                  <a:lnTo>
                    <a:pt x="39932" y="1280"/>
                  </a:lnTo>
                  <a:lnTo>
                    <a:pt x="47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6"/>
            <p:cNvSpPr/>
            <p:nvPr/>
          </p:nvSpPr>
          <p:spPr>
            <a:xfrm>
              <a:off x="3823175" y="3812950"/>
              <a:ext cx="611975" cy="615900"/>
            </a:xfrm>
            <a:custGeom>
              <a:rect b="b" l="l" r="r" t="t"/>
              <a:pathLst>
                <a:path extrusionOk="0" h="24636" w="24479">
                  <a:moveTo>
                    <a:pt x="14175" y="0"/>
                  </a:moveTo>
                  <a:lnTo>
                    <a:pt x="660" y="421"/>
                  </a:lnTo>
                  <a:cubicBezTo>
                    <a:pt x="640" y="515"/>
                    <a:pt x="615" y="619"/>
                    <a:pt x="585" y="728"/>
                  </a:cubicBezTo>
                  <a:cubicBezTo>
                    <a:pt x="580" y="753"/>
                    <a:pt x="575" y="783"/>
                    <a:pt x="571" y="808"/>
                  </a:cubicBezTo>
                  <a:cubicBezTo>
                    <a:pt x="546" y="912"/>
                    <a:pt x="521" y="1021"/>
                    <a:pt x="496" y="1140"/>
                  </a:cubicBezTo>
                  <a:cubicBezTo>
                    <a:pt x="486" y="1175"/>
                    <a:pt x="481" y="1209"/>
                    <a:pt x="472" y="1244"/>
                  </a:cubicBezTo>
                  <a:cubicBezTo>
                    <a:pt x="442" y="1398"/>
                    <a:pt x="406" y="1557"/>
                    <a:pt x="372" y="1726"/>
                  </a:cubicBezTo>
                  <a:cubicBezTo>
                    <a:pt x="1" y="3584"/>
                    <a:pt x="65" y="3838"/>
                    <a:pt x="287" y="4784"/>
                  </a:cubicBezTo>
                  <a:cubicBezTo>
                    <a:pt x="406" y="5285"/>
                    <a:pt x="571" y="5974"/>
                    <a:pt x="734" y="7124"/>
                  </a:cubicBezTo>
                  <a:cubicBezTo>
                    <a:pt x="978" y="8829"/>
                    <a:pt x="1166" y="9346"/>
                    <a:pt x="1319" y="9762"/>
                  </a:cubicBezTo>
                  <a:cubicBezTo>
                    <a:pt x="1468" y="10179"/>
                    <a:pt x="1602" y="10540"/>
                    <a:pt x="1692" y="11650"/>
                  </a:cubicBezTo>
                  <a:cubicBezTo>
                    <a:pt x="1761" y="12449"/>
                    <a:pt x="1775" y="12851"/>
                    <a:pt x="1790" y="13149"/>
                  </a:cubicBezTo>
                  <a:cubicBezTo>
                    <a:pt x="1800" y="13337"/>
                    <a:pt x="1805" y="13481"/>
                    <a:pt x="1820" y="13669"/>
                  </a:cubicBezTo>
                  <a:cubicBezTo>
                    <a:pt x="1850" y="13986"/>
                    <a:pt x="1905" y="14417"/>
                    <a:pt x="2043" y="15350"/>
                  </a:cubicBezTo>
                  <a:cubicBezTo>
                    <a:pt x="2108" y="15781"/>
                    <a:pt x="2162" y="16117"/>
                    <a:pt x="2207" y="16396"/>
                  </a:cubicBezTo>
                  <a:cubicBezTo>
                    <a:pt x="2221" y="16490"/>
                    <a:pt x="2232" y="16574"/>
                    <a:pt x="2246" y="16653"/>
                  </a:cubicBezTo>
                  <a:cubicBezTo>
                    <a:pt x="2410" y="17684"/>
                    <a:pt x="2435" y="17843"/>
                    <a:pt x="2529" y="19524"/>
                  </a:cubicBezTo>
                  <a:cubicBezTo>
                    <a:pt x="2534" y="19643"/>
                    <a:pt x="2539" y="19747"/>
                    <a:pt x="2544" y="19846"/>
                  </a:cubicBezTo>
                  <a:cubicBezTo>
                    <a:pt x="2544" y="19886"/>
                    <a:pt x="2548" y="19920"/>
                    <a:pt x="2548" y="19955"/>
                  </a:cubicBezTo>
                  <a:cubicBezTo>
                    <a:pt x="2548" y="20014"/>
                    <a:pt x="2554" y="20074"/>
                    <a:pt x="2554" y="20128"/>
                  </a:cubicBezTo>
                  <a:lnTo>
                    <a:pt x="2554" y="20178"/>
                  </a:lnTo>
                  <a:lnTo>
                    <a:pt x="3545" y="20228"/>
                  </a:lnTo>
                  <a:cubicBezTo>
                    <a:pt x="3867" y="20245"/>
                    <a:pt x="4054" y="20253"/>
                    <a:pt x="4160" y="20253"/>
                  </a:cubicBezTo>
                  <a:cubicBezTo>
                    <a:pt x="4209" y="20253"/>
                    <a:pt x="4240" y="20251"/>
                    <a:pt x="4259" y="20247"/>
                  </a:cubicBezTo>
                  <a:cubicBezTo>
                    <a:pt x="4378" y="20208"/>
                    <a:pt x="4512" y="20163"/>
                    <a:pt x="5310" y="20144"/>
                  </a:cubicBezTo>
                  <a:cubicBezTo>
                    <a:pt x="5588" y="20139"/>
                    <a:pt x="5786" y="20128"/>
                    <a:pt x="5935" y="20124"/>
                  </a:cubicBezTo>
                  <a:cubicBezTo>
                    <a:pt x="6083" y="20119"/>
                    <a:pt x="6183" y="20114"/>
                    <a:pt x="6252" y="20114"/>
                  </a:cubicBezTo>
                  <a:cubicBezTo>
                    <a:pt x="6436" y="20114"/>
                    <a:pt x="6511" y="20139"/>
                    <a:pt x="6659" y="20183"/>
                  </a:cubicBezTo>
                  <a:cubicBezTo>
                    <a:pt x="6768" y="20218"/>
                    <a:pt x="6946" y="20277"/>
                    <a:pt x="7314" y="20362"/>
                  </a:cubicBezTo>
                  <a:cubicBezTo>
                    <a:pt x="8012" y="20531"/>
                    <a:pt x="8111" y="20560"/>
                    <a:pt x="8374" y="20847"/>
                  </a:cubicBezTo>
                  <a:cubicBezTo>
                    <a:pt x="8508" y="20996"/>
                    <a:pt x="8756" y="21270"/>
                    <a:pt x="9598" y="21865"/>
                  </a:cubicBezTo>
                  <a:cubicBezTo>
                    <a:pt x="9822" y="22023"/>
                    <a:pt x="9991" y="22126"/>
                    <a:pt x="10110" y="22197"/>
                  </a:cubicBezTo>
                  <a:cubicBezTo>
                    <a:pt x="10065" y="21874"/>
                    <a:pt x="10040" y="21483"/>
                    <a:pt x="10199" y="21126"/>
                  </a:cubicBezTo>
                  <a:cubicBezTo>
                    <a:pt x="10502" y="20437"/>
                    <a:pt x="10616" y="20352"/>
                    <a:pt x="11186" y="20128"/>
                  </a:cubicBezTo>
                  <a:cubicBezTo>
                    <a:pt x="11354" y="20064"/>
                    <a:pt x="11582" y="19975"/>
                    <a:pt x="11895" y="19836"/>
                  </a:cubicBezTo>
                  <a:cubicBezTo>
                    <a:pt x="12286" y="19657"/>
                    <a:pt x="12520" y="19584"/>
                    <a:pt x="12692" y="19584"/>
                  </a:cubicBezTo>
                  <a:cubicBezTo>
                    <a:pt x="13074" y="19584"/>
                    <a:pt x="13198" y="19925"/>
                    <a:pt x="13238" y="20039"/>
                  </a:cubicBezTo>
                  <a:cubicBezTo>
                    <a:pt x="13228" y="20044"/>
                    <a:pt x="13248" y="20055"/>
                    <a:pt x="13298" y="20069"/>
                  </a:cubicBezTo>
                  <a:cubicBezTo>
                    <a:pt x="13947" y="20238"/>
                    <a:pt x="14061" y="20783"/>
                    <a:pt x="14136" y="21140"/>
                  </a:cubicBezTo>
                  <a:cubicBezTo>
                    <a:pt x="14170" y="21314"/>
                    <a:pt x="14205" y="21478"/>
                    <a:pt x="14289" y="21641"/>
                  </a:cubicBezTo>
                  <a:cubicBezTo>
                    <a:pt x="14304" y="21661"/>
                    <a:pt x="14314" y="21680"/>
                    <a:pt x="14324" y="21696"/>
                  </a:cubicBezTo>
                  <a:cubicBezTo>
                    <a:pt x="14388" y="21675"/>
                    <a:pt x="14477" y="21663"/>
                    <a:pt x="14581" y="21663"/>
                  </a:cubicBezTo>
                  <a:cubicBezTo>
                    <a:pt x="14710" y="21663"/>
                    <a:pt x="14862" y="21681"/>
                    <a:pt x="15023" y="21725"/>
                  </a:cubicBezTo>
                  <a:cubicBezTo>
                    <a:pt x="15568" y="21874"/>
                    <a:pt x="15707" y="22082"/>
                    <a:pt x="15875" y="22489"/>
                  </a:cubicBezTo>
                  <a:cubicBezTo>
                    <a:pt x="15964" y="22712"/>
                    <a:pt x="16104" y="23039"/>
                    <a:pt x="16540" y="23604"/>
                  </a:cubicBezTo>
                  <a:cubicBezTo>
                    <a:pt x="16644" y="23739"/>
                    <a:pt x="16724" y="23837"/>
                    <a:pt x="16783" y="23906"/>
                  </a:cubicBezTo>
                  <a:cubicBezTo>
                    <a:pt x="16877" y="23689"/>
                    <a:pt x="17035" y="23426"/>
                    <a:pt x="17343" y="23307"/>
                  </a:cubicBezTo>
                  <a:cubicBezTo>
                    <a:pt x="17650" y="23183"/>
                    <a:pt x="17834" y="23029"/>
                    <a:pt x="17968" y="22920"/>
                  </a:cubicBezTo>
                  <a:cubicBezTo>
                    <a:pt x="18097" y="22816"/>
                    <a:pt x="18216" y="22717"/>
                    <a:pt x="18380" y="22717"/>
                  </a:cubicBezTo>
                  <a:lnTo>
                    <a:pt x="18499" y="22717"/>
                  </a:lnTo>
                  <a:lnTo>
                    <a:pt x="18637" y="22816"/>
                  </a:lnTo>
                  <a:cubicBezTo>
                    <a:pt x="18742" y="22906"/>
                    <a:pt x="18790" y="23019"/>
                    <a:pt x="18945" y="23361"/>
                  </a:cubicBezTo>
                  <a:cubicBezTo>
                    <a:pt x="19266" y="24096"/>
                    <a:pt x="19495" y="24522"/>
                    <a:pt x="19634" y="24636"/>
                  </a:cubicBezTo>
                  <a:cubicBezTo>
                    <a:pt x="19966" y="24536"/>
                    <a:pt x="20551" y="24268"/>
                    <a:pt x="21121" y="23867"/>
                  </a:cubicBezTo>
                  <a:cubicBezTo>
                    <a:pt x="20561" y="23852"/>
                    <a:pt x="20154" y="23822"/>
                    <a:pt x="19966" y="23460"/>
                  </a:cubicBezTo>
                  <a:cubicBezTo>
                    <a:pt x="19877" y="23286"/>
                    <a:pt x="19861" y="23069"/>
                    <a:pt x="19931" y="22865"/>
                  </a:cubicBezTo>
                  <a:cubicBezTo>
                    <a:pt x="20165" y="22181"/>
                    <a:pt x="20284" y="22078"/>
                    <a:pt x="20923" y="21508"/>
                  </a:cubicBezTo>
                  <a:lnTo>
                    <a:pt x="21071" y="21383"/>
                  </a:lnTo>
                  <a:cubicBezTo>
                    <a:pt x="21295" y="21185"/>
                    <a:pt x="21513" y="21085"/>
                    <a:pt x="21735" y="21085"/>
                  </a:cubicBezTo>
                  <a:cubicBezTo>
                    <a:pt x="22088" y="21085"/>
                    <a:pt x="22351" y="21314"/>
                    <a:pt x="22604" y="21531"/>
                  </a:cubicBezTo>
                  <a:cubicBezTo>
                    <a:pt x="22842" y="21735"/>
                    <a:pt x="23069" y="21929"/>
                    <a:pt x="23382" y="21968"/>
                  </a:cubicBezTo>
                  <a:lnTo>
                    <a:pt x="23511" y="21988"/>
                  </a:lnTo>
                  <a:cubicBezTo>
                    <a:pt x="23536" y="21988"/>
                    <a:pt x="23561" y="21993"/>
                    <a:pt x="23580" y="21998"/>
                  </a:cubicBezTo>
                  <a:cubicBezTo>
                    <a:pt x="23348" y="21888"/>
                    <a:pt x="23208" y="21735"/>
                    <a:pt x="23163" y="21478"/>
                  </a:cubicBezTo>
                  <a:cubicBezTo>
                    <a:pt x="23094" y="21026"/>
                    <a:pt x="23401" y="20794"/>
                    <a:pt x="23675" y="20585"/>
                  </a:cubicBezTo>
                  <a:cubicBezTo>
                    <a:pt x="23739" y="20535"/>
                    <a:pt x="23824" y="20471"/>
                    <a:pt x="23902" y="20401"/>
                  </a:cubicBezTo>
                  <a:lnTo>
                    <a:pt x="24016" y="19801"/>
                  </a:lnTo>
                  <a:lnTo>
                    <a:pt x="24016" y="19801"/>
                  </a:lnTo>
                  <a:cubicBezTo>
                    <a:pt x="23962" y="19822"/>
                    <a:pt x="23907" y="19842"/>
                    <a:pt x="23843" y="19842"/>
                  </a:cubicBezTo>
                  <a:lnTo>
                    <a:pt x="23705" y="19836"/>
                  </a:lnTo>
                  <a:cubicBezTo>
                    <a:pt x="23467" y="19836"/>
                    <a:pt x="22802" y="19866"/>
                    <a:pt x="20968" y="20010"/>
                  </a:cubicBezTo>
                  <a:cubicBezTo>
                    <a:pt x="20739" y="20025"/>
                    <a:pt x="20536" y="20034"/>
                    <a:pt x="20357" y="20034"/>
                  </a:cubicBezTo>
                  <a:cubicBezTo>
                    <a:pt x="19504" y="20034"/>
                    <a:pt x="19019" y="19846"/>
                    <a:pt x="18781" y="19430"/>
                  </a:cubicBezTo>
                  <a:cubicBezTo>
                    <a:pt x="18529" y="18979"/>
                    <a:pt x="18677" y="18458"/>
                    <a:pt x="18776" y="18116"/>
                  </a:cubicBezTo>
                  <a:cubicBezTo>
                    <a:pt x="18811" y="17991"/>
                    <a:pt x="18850" y="17853"/>
                    <a:pt x="18856" y="17778"/>
                  </a:cubicBezTo>
                  <a:cubicBezTo>
                    <a:pt x="18895" y="16956"/>
                    <a:pt x="19451" y="16515"/>
                    <a:pt x="19941" y="16128"/>
                  </a:cubicBezTo>
                  <a:cubicBezTo>
                    <a:pt x="20060" y="16028"/>
                    <a:pt x="20184" y="15929"/>
                    <a:pt x="20307" y="15826"/>
                  </a:cubicBezTo>
                  <a:cubicBezTo>
                    <a:pt x="20497" y="15652"/>
                    <a:pt x="20680" y="15572"/>
                    <a:pt x="20868" y="15572"/>
                  </a:cubicBezTo>
                  <a:cubicBezTo>
                    <a:pt x="21245" y="15572"/>
                    <a:pt x="21493" y="15900"/>
                    <a:pt x="21735" y="16222"/>
                  </a:cubicBezTo>
                  <a:cubicBezTo>
                    <a:pt x="21870" y="16405"/>
                    <a:pt x="22014" y="16593"/>
                    <a:pt x="22197" y="16767"/>
                  </a:cubicBezTo>
                  <a:cubicBezTo>
                    <a:pt x="22252" y="16817"/>
                    <a:pt x="22490" y="16991"/>
                    <a:pt x="23183" y="16991"/>
                  </a:cubicBezTo>
                  <a:cubicBezTo>
                    <a:pt x="23689" y="16991"/>
                    <a:pt x="24185" y="16902"/>
                    <a:pt x="24478" y="16827"/>
                  </a:cubicBezTo>
                  <a:cubicBezTo>
                    <a:pt x="24472" y="16822"/>
                    <a:pt x="24472" y="16817"/>
                    <a:pt x="24472" y="16812"/>
                  </a:cubicBezTo>
                  <a:cubicBezTo>
                    <a:pt x="24463" y="16783"/>
                    <a:pt x="24453" y="16748"/>
                    <a:pt x="24438" y="16712"/>
                  </a:cubicBezTo>
                  <a:cubicBezTo>
                    <a:pt x="24433" y="16698"/>
                    <a:pt x="24428" y="16678"/>
                    <a:pt x="24423" y="16664"/>
                  </a:cubicBezTo>
                  <a:cubicBezTo>
                    <a:pt x="24413" y="16629"/>
                    <a:pt x="24403" y="16593"/>
                    <a:pt x="24389" y="16554"/>
                  </a:cubicBezTo>
                  <a:cubicBezTo>
                    <a:pt x="24383" y="16524"/>
                    <a:pt x="24373" y="16495"/>
                    <a:pt x="24364" y="16460"/>
                  </a:cubicBezTo>
                  <a:cubicBezTo>
                    <a:pt x="24353" y="16430"/>
                    <a:pt x="24344" y="16401"/>
                    <a:pt x="24334" y="16366"/>
                  </a:cubicBezTo>
                  <a:cubicBezTo>
                    <a:pt x="24314" y="16296"/>
                    <a:pt x="24294" y="16222"/>
                    <a:pt x="24275" y="16142"/>
                  </a:cubicBezTo>
                  <a:cubicBezTo>
                    <a:pt x="24240" y="16019"/>
                    <a:pt x="24220" y="15984"/>
                    <a:pt x="24215" y="15984"/>
                  </a:cubicBezTo>
                  <a:cubicBezTo>
                    <a:pt x="24215" y="15989"/>
                    <a:pt x="24193" y="15990"/>
                    <a:pt x="24161" y="15990"/>
                  </a:cubicBezTo>
                  <a:cubicBezTo>
                    <a:pt x="24129" y="15990"/>
                    <a:pt x="24088" y="15989"/>
                    <a:pt x="24051" y="15989"/>
                  </a:cubicBezTo>
                  <a:cubicBezTo>
                    <a:pt x="23778" y="15979"/>
                    <a:pt x="23362" y="15969"/>
                    <a:pt x="22772" y="15641"/>
                  </a:cubicBezTo>
                  <a:cubicBezTo>
                    <a:pt x="22490" y="15483"/>
                    <a:pt x="22163" y="15250"/>
                    <a:pt x="22092" y="14824"/>
                  </a:cubicBezTo>
                  <a:cubicBezTo>
                    <a:pt x="22023" y="14382"/>
                    <a:pt x="22271" y="14065"/>
                    <a:pt x="22509" y="13753"/>
                  </a:cubicBezTo>
                  <a:cubicBezTo>
                    <a:pt x="22733" y="13470"/>
                    <a:pt x="22980" y="13149"/>
                    <a:pt x="23080" y="12687"/>
                  </a:cubicBezTo>
                  <a:lnTo>
                    <a:pt x="23080" y="12687"/>
                  </a:lnTo>
                  <a:cubicBezTo>
                    <a:pt x="23000" y="12717"/>
                    <a:pt x="22906" y="12756"/>
                    <a:pt x="22817" y="12786"/>
                  </a:cubicBezTo>
                  <a:cubicBezTo>
                    <a:pt x="22355" y="12964"/>
                    <a:pt x="21721" y="13213"/>
                    <a:pt x="20932" y="13262"/>
                  </a:cubicBezTo>
                  <a:cubicBezTo>
                    <a:pt x="20641" y="13282"/>
                    <a:pt x="20407" y="13291"/>
                    <a:pt x="20218" y="13291"/>
                  </a:cubicBezTo>
                  <a:cubicBezTo>
                    <a:pt x="19575" y="13291"/>
                    <a:pt x="19362" y="13188"/>
                    <a:pt x="19128" y="13044"/>
                  </a:cubicBezTo>
                  <a:cubicBezTo>
                    <a:pt x="19024" y="12980"/>
                    <a:pt x="18934" y="12925"/>
                    <a:pt x="18687" y="12875"/>
                  </a:cubicBezTo>
                  <a:cubicBezTo>
                    <a:pt x="18520" y="12844"/>
                    <a:pt x="18440" y="12823"/>
                    <a:pt x="18370" y="12823"/>
                  </a:cubicBezTo>
                  <a:cubicBezTo>
                    <a:pt x="18282" y="12823"/>
                    <a:pt x="18212" y="12858"/>
                    <a:pt x="18007" y="12955"/>
                  </a:cubicBezTo>
                  <a:cubicBezTo>
                    <a:pt x="17690" y="13103"/>
                    <a:pt x="17160" y="13357"/>
                    <a:pt x="15941" y="13719"/>
                  </a:cubicBezTo>
                  <a:lnTo>
                    <a:pt x="15841" y="13748"/>
                  </a:lnTo>
                  <a:cubicBezTo>
                    <a:pt x="14785" y="14060"/>
                    <a:pt x="14621" y="14110"/>
                    <a:pt x="14488" y="14110"/>
                  </a:cubicBezTo>
                  <a:cubicBezTo>
                    <a:pt x="14348" y="14110"/>
                    <a:pt x="14230" y="14041"/>
                    <a:pt x="14145" y="13922"/>
                  </a:cubicBezTo>
                  <a:cubicBezTo>
                    <a:pt x="14076" y="13911"/>
                    <a:pt x="13947" y="13902"/>
                    <a:pt x="13724" y="13902"/>
                  </a:cubicBezTo>
                  <a:lnTo>
                    <a:pt x="13561" y="13902"/>
                  </a:lnTo>
                  <a:cubicBezTo>
                    <a:pt x="13472" y="13902"/>
                    <a:pt x="13387" y="13907"/>
                    <a:pt x="13307" y="13907"/>
                  </a:cubicBezTo>
                  <a:cubicBezTo>
                    <a:pt x="12643" y="13907"/>
                    <a:pt x="12301" y="13842"/>
                    <a:pt x="12138" y="13490"/>
                  </a:cubicBezTo>
                  <a:cubicBezTo>
                    <a:pt x="12014" y="13208"/>
                    <a:pt x="12108" y="12940"/>
                    <a:pt x="12177" y="12781"/>
                  </a:cubicBezTo>
                  <a:cubicBezTo>
                    <a:pt x="12186" y="12756"/>
                    <a:pt x="12197" y="12742"/>
                    <a:pt x="12207" y="12721"/>
                  </a:cubicBezTo>
                  <a:cubicBezTo>
                    <a:pt x="12216" y="12696"/>
                    <a:pt x="12232" y="12667"/>
                    <a:pt x="12241" y="12643"/>
                  </a:cubicBezTo>
                  <a:cubicBezTo>
                    <a:pt x="11889" y="11888"/>
                    <a:pt x="12355" y="11423"/>
                    <a:pt x="12733" y="11051"/>
                  </a:cubicBezTo>
                  <a:cubicBezTo>
                    <a:pt x="12921" y="10863"/>
                    <a:pt x="13149" y="10634"/>
                    <a:pt x="13401" y="10317"/>
                  </a:cubicBezTo>
                  <a:cubicBezTo>
                    <a:pt x="13704" y="9936"/>
                    <a:pt x="13685" y="9806"/>
                    <a:pt x="13635" y="9460"/>
                  </a:cubicBezTo>
                  <a:cubicBezTo>
                    <a:pt x="13580" y="9112"/>
                    <a:pt x="13511" y="8641"/>
                    <a:pt x="13758" y="7967"/>
                  </a:cubicBezTo>
                  <a:cubicBezTo>
                    <a:pt x="14086" y="7085"/>
                    <a:pt x="14394" y="6474"/>
                    <a:pt x="14666" y="5939"/>
                  </a:cubicBezTo>
                  <a:cubicBezTo>
                    <a:pt x="14765" y="5731"/>
                    <a:pt x="14864" y="5533"/>
                    <a:pt x="14959" y="5335"/>
                  </a:cubicBezTo>
                  <a:cubicBezTo>
                    <a:pt x="15127" y="4978"/>
                    <a:pt x="15380" y="4605"/>
                    <a:pt x="15603" y="4284"/>
                  </a:cubicBezTo>
                  <a:cubicBezTo>
                    <a:pt x="15682" y="4165"/>
                    <a:pt x="15781" y="4026"/>
                    <a:pt x="15851" y="3911"/>
                  </a:cubicBezTo>
                  <a:cubicBezTo>
                    <a:pt x="15726" y="3738"/>
                    <a:pt x="15563" y="3504"/>
                    <a:pt x="15271" y="3163"/>
                  </a:cubicBezTo>
                  <a:lnTo>
                    <a:pt x="15117" y="2984"/>
                  </a:lnTo>
                  <a:cubicBezTo>
                    <a:pt x="14765" y="2578"/>
                    <a:pt x="14735" y="2529"/>
                    <a:pt x="14477" y="1928"/>
                  </a:cubicBezTo>
                  <a:cubicBezTo>
                    <a:pt x="14458" y="1868"/>
                    <a:pt x="14433" y="1809"/>
                    <a:pt x="14413" y="1745"/>
                  </a:cubicBezTo>
                  <a:cubicBezTo>
                    <a:pt x="14408" y="1726"/>
                    <a:pt x="14403" y="1705"/>
                    <a:pt x="14398" y="1685"/>
                  </a:cubicBezTo>
                  <a:cubicBezTo>
                    <a:pt x="14383" y="1636"/>
                    <a:pt x="14369" y="1586"/>
                    <a:pt x="14358" y="1532"/>
                  </a:cubicBezTo>
                  <a:cubicBezTo>
                    <a:pt x="14353" y="1511"/>
                    <a:pt x="14348" y="1492"/>
                    <a:pt x="14344" y="1472"/>
                  </a:cubicBezTo>
                  <a:cubicBezTo>
                    <a:pt x="14328" y="1403"/>
                    <a:pt x="14314" y="1333"/>
                    <a:pt x="14299" y="1254"/>
                  </a:cubicBezTo>
                  <a:cubicBezTo>
                    <a:pt x="14294" y="1239"/>
                    <a:pt x="14294" y="1225"/>
                    <a:pt x="14289" y="1204"/>
                  </a:cubicBezTo>
                  <a:cubicBezTo>
                    <a:pt x="14279" y="1145"/>
                    <a:pt x="14269" y="1085"/>
                    <a:pt x="14264" y="1026"/>
                  </a:cubicBezTo>
                  <a:cubicBezTo>
                    <a:pt x="14259" y="996"/>
                    <a:pt x="14254" y="966"/>
                    <a:pt x="14250" y="937"/>
                  </a:cubicBezTo>
                  <a:cubicBezTo>
                    <a:pt x="14245" y="887"/>
                    <a:pt x="14239" y="833"/>
                    <a:pt x="14234" y="783"/>
                  </a:cubicBezTo>
                  <a:cubicBezTo>
                    <a:pt x="14230" y="753"/>
                    <a:pt x="14225" y="728"/>
                    <a:pt x="14225" y="699"/>
                  </a:cubicBezTo>
                  <a:cubicBezTo>
                    <a:pt x="14215" y="630"/>
                    <a:pt x="14209" y="559"/>
                    <a:pt x="14205" y="490"/>
                  </a:cubicBezTo>
                  <a:cubicBezTo>
                    <a:pt x="14200" y="456"/>
                    <a:pt x="14200" y="426"/>
                    <a:pt x="14200" y="396"/>
                  </a:cubicBezTo>
                  <a:cubicBezTo>
                    <a:pt x="14195" y="357"/>
                    <a:pt x="14190" y="312"/>
                    <a:pt x="14190" y="273"/>
                  </a:cubicBezTo>
                  <a:cubicBezTo>
                    <a:pt x="14185" y="238"/>
                    <a:pt x="14185" y="203"/>
                    <a:pt x="14185" y="173"/>
                  </a:cubicBezTo>
                  <a:cubicBezTo>
                    <a:pt x="14180" y="134"/>
                    <a:pt x="14180" y="99"/>
                    <a:pt x="14180" y="64"/>
                  </a:cubicBezTo>
                  <a:cubicBezTo>
                    <a:pt x="14175" y="44"/>
                    <a:pt x="14175" y="19"/>
                    <a:pt x="141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6"/>
            <p:cNvSpPr/>
            <p:nvPr/>
          </p:nvSpPr>
          <p:spPr>
            <a:xfrm>
              <a:off x="4422950" y="4308100"/>
              <a:ext cx="5725" cy="12800"/>
            </a:xfrm>
            <a:custGeom>
              <a:rect b="b" l="l" r="r" t="t"/>
              <a:pathLst>
                <a:path extrusionOk="0" h="512" w="229">
                  <a:moveTo>
                    <a:pt x="229" y="0"/>
                  </a:moveTo>
                  <a:lnTo>
                    <a:pt x="0" y="512"/>
                  </a:lnTo>
                  <a:cubicBezTo>
                    <a:pt x="124" y="393"/>
                    <a:pt x="224" y="263"/>
                    <a:pt x="229" y="144"/>
                  </a:cubicBezTo>
                  <a:lnTo>
                    <a:pt x="2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6"/>
            <p:cNvSpPr/>
            <p:nvPr/>
          </p:nvSpPr>
          <p:spPr>
            <a:xfrm>
              <a:off x="4431125" y="4367100"/>
              <a:ext cx="89400" cy="49750"/>
            </a:xfrm>
            <a:custGeom>
              <a:rect b="b" l="l" r="r" t="t"/>
              <a:pathLst>
                <a:path extrusionOk="0" h="1990" w="3576">
                  <a:moveTo>
                    <a:pt x="1879" y="1"/>
                  </a:moveTo>
                  <a:cubicBezTo>
                    <a:pt x="1856" y="1"/>
                    <a:pt x="1801" y="20"/>
                    <a:pt x="1746" y="31"/>
                  </a:cubicBezTo>
                  <a:cubicBezTo>
                    <a:pt x="1593" y="75"/>
                    <a:pt x="1359" y="139"/>
                    <a:pt x="987" y="139"/>
                  </a:cubicBezTo>
                  <a:cubicBezTo>
                    <a:pt x="719" y="139"/>
                    <a:pt x="422" y="104"/>
                    <a:pt x="76" y="45"/>
                  </a:cubicBezTo>
                  <a:cubicBezTo>
                    <a:pt x="51" y="40"/>
                    <a:pt x="26" y="35"/>
                    <a:pt x="1" y="31"/>
                  </a:cubicBezTo>
                  <a:lnTo>
                    <a:pt x="1" y="31"/>
                  </a:lnTo>
                  <a:cubicBezTo>
                    <a:pt x="21" y="40"/>
                    <a:pt x="46" y="56"/>
                    <a:pt x="71" y="70"/>
                  </a:cubicBezTo>
                  <a:cubicBezTo>
                    <a:pt x="170" y="134"/>
                    <a:pt x="323" y="234"/>
                    <a:pt x="625" y="392"/>
                  </a:cubicBezTo>
                  <a:cubicBezTo>
                    <a:pt x="1211" y="694"/>
                    <a:pt x="1369" y="793"/>
                    <a:pt x="1493" y="1180"/>
                  </a:cubicBezTo>
                  <a:cubicBezTo>
                    <a:pt x="1518" y="1269"/>
                    <a:pt x="1558" y="1394"/>
                    <a:pt x="1781" y="1706"/>
                  </a:cubicBezTo>
                  <a:cubicBezTo>
                    <a:pt x="1954" y="1939"/>
                    <a:pt x="2232" y="1989"/>
                    <a:pt x="2440" y="1989"/>
                  </a:cubicBezTo>
                  <a:cubicBezTo>
                    <a:pt x="2916" y="1989"/>
                    <a:pt x="3378" y="1740"/>
                    <a:pt x="3575" y="1562"/>
                  </a:cubicBezTo>
                  <a:cubicBezTo>
                    <a:pt x="3348" y="1394"/>
                    <a:pt x="2986" y="1120"/>
                    <a:pt x="2470" y="561"/>
                  </a:cubicBezTo>
                  <a:cubicBezTo>
                    <a:pt x="2138" y="204"/>
                    <a:pt x="1939" y="15"/>
                    <a:pt x="18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66"/>
            <p:cNvSpPr/>
            <p:nvPr/>
          </p:nvSpPr>
          <p:spPr>
            <a:xfrm>
              <a:off x="4146800" y="3463525"/>
              <a:ext cx="435450" cy="754750"/>
            </a:xfrm>
            <a:custGeom>
              <a:rect b="b" l="l" r="r" t="t"/>
              <a:pathLst>
                <a:path extrusionOk="0" h="30190" w="17418">
                  <a:moveTo>
                    <a:pt x="7289" y="1"/>
                  </a:moveTo>
                  <a:cubicBezTo>
                    <a:pt x="7284" y="20"/>
                    <a:pt x="7279" y="40"/>
                    <a:pt x="7273" y="55"/>
                  </a:cubicBezTo>
                  <a:cubicBezTo>
                    <a:pt x="7268" y="95"/>
                    <a:pt x="7259" y="134"/>
                    <a:pt x="7249" y="174"/>
                  </a:cubicBezTo>
                  <a:cubicBezTo>
                    <a:pt x="7239" y="204"/>
                    <a:pt x="7234" y="234"/>
                    <a:pt x="7224" y="258"/>
                  </a:cubicBezTo>
                  <a:cubicBezTo>
                    <a:pt x="7214" y="303"/>
                    <a:pt x="7199" y="347"/>
                    <a:pt x="7190" y="392"/>
                  </a:cubicBezTo>
                  <a:cubicBezTo>
                    <a:pt x="7179" y="422"/>
                    <a:pt x="7170" y="456"/>
                    <a:pt x="7160" y="491"/>
                  </a:cubicBezTo>
                  <a:cubicBezTo>
                    <a:pt x="7150" y="546"/>
                    <a:pt x="7130" y="600"/>
                    <a:pt x="7115" y="660"/>
                  </a:cubicBezTo>
                  <a:cubicBezTo>
                    <a:pt x="7105" y="694"/>
                    <a:pt x="7095" y="729"/>
                    <a:pt x="7085" y="763"/>
                  </a:cubicBezTo>
                  <a:cubicBezTo>
                    <a:pt x="7056" y="863"/>
                    <a:pt x="7026" y="967"/>
                    <a:pt x="6991" y="1081"/>
                  </a:cubicBezTo>
                  <a:cubicBezTo>
                    <a:pt x="6664" y="2187"/>
                    <a:pt x="6351" y="2554"/>
                    <a:pt x="5786" y="3218"/>
                  </a:cubicBezTo>
                  <a:cubicBezTo>
                    <a:pt x="5518" y="3536"/>
                    <a:pt x="5186" y="3927"/>
                    <a:pt x="4751" y="4518"/>
                  </a:cubicBezTo>
                  <a:cubicBezTo>
                    <a:pt x="3918" y="5637"/>
                    <a:pt x="3495" y="6277"/>
                    <a:pt x="3010" y="7016"/>
                  </a:cubicBezTo>
                  <a:cubicBezTo>
                    <a:pt x="2712" y="7467"/>
                    <a:pt x="2395" y="7943"/>
                    <a:pt x="1954" y="8573"/>
                  </a:cubicBezTo>
                  <a:cubicBezTo>
                    <a:pt x="1726" y="8905"/>
                    <a:pt x="1627" y="9099"/>
                    <a:pt x="1587" y="9197"/>
                  </a:cubicBezTo>
                  <a:cubicBezTo>
                    <a:pt x="1621" y="9222"/>
                    <a:pt x="1662" y="9247"/>
                    <a:pt x="1696" y="9266"/>
                  </a:cubicBezTo>
                  <a:cubicBezTo>
                    <a:pt x="1919" y="9401"/>
                    <a:pt x="2222" y="9579"/>
                    <a:pt x="2454" y="9985"/>
                  </a:cubicBezTo>
                  <a:cubicBezTo>
                    <a:pt x="2490" y="10051"/>
                    <a:pt x="2524" y="10120"/>
                    <a:pt x="2549" y="10193"/>
                  </a:cubicBezTo>
                  <a:cubicBezTo>
                    <a:pt x="2559" y="10218"/>
                    <a:pt x="2564" y="10248"/>
                    <a:pt x="2573" y="10273"/>
                  </a:cubicBezTo>
                  <a:cubicBezTo>
                    <a:pt x="2589" y="10323"/>
                    <a:pt x="2603" y="10372"/>
                    <a:pt x="2614" y="10427"/>
                  </a:cubicBezTo>
                  <a:cubicBezTo>
                    <a:pt x="2618" y="10456"/>
                    <a:pt x="2623" y="10491"/>
                    <a:pt x="2628" y="10521"/>
                  </a:cubicBezTo>
                  <a:cubicBezTo>
                    <a:pt x="2639" y="10575"/>
                    <a:pt x="2648" y="10625"/>
                    <a:pt x="2653" y="10675"/>
                  </a:cubicBezTo>
                  <a:cubicBezTo>
                    <a:pt x="2653" y="10710"/>
                    <a:pt x="2658" y="10744"/>
                    <a:pt x="2658" y="10784"/>
                  </a:cubicBezTo>
                  <a:cubicBezTo>
                    <a:pt x="2662" y="10834"/>
                    <a:pt x="2662" y="10884"/>
                    <a:pt x="2662" y="10932"/>
                  </a:cubicBezTo>
                  <a:cubicBezTo>
                    <a:pt x="2668" y="10973"/>
                    <a:pt x="2662" y="11012"/>
                    <a:pt x="2662" y="11051"/>
                  </a:cubicBezTo>
                  <a:cubicBezTo>
                    <a:pt x="2662" y="11101"/>
                    <a:pt x="2658" y="11151"/>
                    <a:pt x="2658" y="11200"/>
                  </a:cubicBezTo>
                  <a:cubicBezTo>
                    <a:pt x="2653" y="11240"/>
                    <a:pt x="2648" y="11280"/>
                    <a:pt x="2648" y="11324"/>
                  </a:cubicBezTo>
                  <a:cubicBezTo>
                    <a:pt x="2643" y="11374"/>
                    <a:pt x="2639" y="11424"/>
                    <a:pt x="2628" y="11473"/>
                  </a:cubicBezTo>
                  <a:cubicBezTo>
                    <a:pt x="2623" y="11518"/>
                    <a:pt x="2618" y="11557"/>
                    <a:pt x="2614" y="11602"/>
                  </a:cubicBezTo>
                  <a:cubicBezTo>
                    <a:pt x="2603" y="11651"/>
                    <a:pt x="2598" y="11701"/>
                    <a:pt x="2589" y="11751"/>
                  </a:cubicBezTo>
                  <a:cubicBezTo>
                    <a:pt x="2579" y="11790"/>
                    <a:pt x="2573" y="11835"/>
                    <a:pt x="2564" y="11875"/>
                  </a:cubicBezTo>
                  <a:cubicBezTo>
                    <a:pt x="2554" y="11925"/>
                    <a:pt x="2543" y="11973"/>
                    <a:pt x="2534" y="12023"/>
                  </a:cubicBezTo>
                  <a:cubicBezTo>
                    <a:pt x="2524" y="12063"/>
                    <a:pt x="2514" y="12103"/>
                    <a:pt x="2504" y="12147"/>
                  </a:cubicBezTo>
                  <a:cubicBezTo>
                    <a:pt x="2490" y="12192"/>
                    <a:pt x="2479" y="12236"/>
                    <a:pt x="2470" y="12286"/>
                  </a:cubicBezTo>
                  <a:cubicBezTo>
                    <a:pt x="2454" y="12326"/>
                    <a:pt x="2445" y="12371"/>
                    <a:pt x="2435" y="12410"/>
                  </a:cubicBezTo>
                  <a:cubicBezTo>
                    <a:pt x="2424" y="12454"/>
                    <a:pt x="2410" y="12495"/>
                    <a:pt x="2395" y="12539"/>
                  </a:cubicBezTo>
                  <a:cubicBezTo>
                    <a:pt x="2385" y="12579"/>
                    <a:pt x="2376" y="12618"/>
                    <a:pt x="2360" y="12658"/>
                  </a:cubicBezTo>
                  <a:cubicBezTo>
                    <a:pt x="2351" y="12698"/>
                    <a:pt x="2335" y="12737"/>
                    <a:pt x="2326" y="12772"/>
                  </a:cubicBezTo>
                  <a:cubicBezTo>
                    <a:pt x="2311" y="12817"/>
                    <a:pt x="2296" y="12856"/>
                    <a:pt x="2286" y="12896"/>
                  </a:cubicBezTo>
                  <a:cubicBezTo>
                    <a:pt x="2276" y="12925"/>
                    <a:pt x="2266" y="12950"/>
                    <a:pt x="2257" y="12980"/>
                  </a:cubicBezTo>
                  <a:cubicBezTo>
                    <a:pt x="2172" y="13223"/>
                    <a:pt x="2088" y="13426"/>
                    <a:pt x="2028" y="13566"/>
                  </a:cubicBezTo>
                  <a:cubicBezTo>
                    <a:pt x="2028" y="13570"/>
                    <a:pt x="2023" y="13580"/>
                    <a:pt x="2023" y="13585"/>
                  </a:cubicBezTo>
                  <a:cubicBezTo>
                    <a:pt x="2033" y="14160"/>
                    <a:pt x="2092" y="15072"/>
                    <a:pt x="2241" y="15429"/>
                  </a:cubicBezTo>
                  <a:cubicBezTo>
                    <a:pt x="2449" y="15911"/>
                    <a:pt x="2449" y="15911"/>
                    <a:pt x="2717" y="16218"/>
                  </a:cubicBezTo>
                  <a:lnTo>
                    <a:pt x="2871" y="16396"/>
                  </a:lnTo>
                  <a:cubicBezTo>
                    <a:pt x="3218" y="16797"/>
                    <a:pt x="3412" y="17076"/>
                    <a:pt x="3536" y="17259"/>
                  </a:cubicBezTo>
                  <a:cubicBezTo>
                    <a:pt x="3585" y="17328"/>
                    <a:pt x="3625" y="17383"/>
                    <a:pt x="3660" y="17428"/>
                  </a:cubicBezTo>
                  <a:cubicBezTo>
                    <a:pt x="3996" y="17854"/>
                    <a:pt x="3660" y="18350"/>
                    <a:pt x="3268" y="18920"/>
                  </a:cubicBezTo>
                  <a:cubicBezTo>
                    <a:pt x="3069" y="19213"/>
                    <a:pt x="2841" y="19545"/>
                    <a:pt x="2708" y="19822"/>
                  </a:cubicBezTo>
                  <a:cubicBezTo>
                    <a:pt x="2609" y="20035"/>
                    <a:pt x="2509" y="20238"/>
                    <a:pt x="2401" y="20456"/>
                  </a:cubicBezTo>
                  <a:cubicBezTo>
                    <a:pt x="2142" y="20968"/>
                    <a:pt x="1850" y="21547"/>
                    <a:pt x="1547" y="22371"/>
                  </a:cubicBezTo>
                  <a:cubicBezTo>
                    <a:pt x="1403" y="22747"/>
                    <a:pt x="1438" y="22970"/>
                    <a:pt x="1478" y="23252"/>
                  </a:cubicBezTo>
                  <a:cubicBezTo>
                    <a:pt x="1557" y="23799"/>
                    <a:pt x="1582" y="24304"/>
                    <a:pt x="1026" y="25008"/>
                  </a:cubicBezTo>
                  <a:cubicBezTo>
                    <a:pt x="744" y="25365"/>
                    <a:pt x="491" y="25618"/>
                    <a:pt x="289" y="25821"/>
                  </a:cubicBezTo>
                  <a:cubicBezTo>
                    <a:pt x="184" y="25920"/>
                    <a:pt x="60" y="26044"/>
                    <a:pt x="1" y="26124"/>
                  </a:cubicBezTo>
                  <a:cubicBezTo>
                    <a:pt x="140" y="26396"/>
                    <a:pt x="134" y="26659"/>
                    <a:pt x="85" y="26863"/>
                  </a:cubicBezTo>
                  <a:cubicBezTo>
                    <a:pt x="155" y="26868"/>
                    <a:pt x="245" y="26870"/>
                    <a:pt x="351" y="26870"/>
                  </a:cubicBezTo>
                  <a:cubicBezTo>
                    <a:pt x="427" y="26870"/>
                    <a:pt x="510" y="26869"/>
                    <a:pt x="600" y="26867"/>
                  </a:cubicBezTo>
                  <a:lnTo>
                    <a:pt x="1026" y="26867"/>
                  </a:lnTo>
                  <a:cubicBezTo>
                    <a:pt x="1275" y="26877"/>
                    <a:pt x="1513" y="26911"/>
                    <a:pt x="1681" y="27041"/>
                  </a:cubicBezTo>
                  <a:cubicBezTo>
                    <a:pt x="1859" y="26991"/>
                    <a:pt x="2202" y="26892"/>
                    <a:pt x="2712" y="26739"/>
                  </a:cubicBezTo>
                  <a:lnTo>
                    <a:pt x="2806" y="26714"/>
                  </a:lnTo>
                  <a:cubicBezTo>
                    <a:pt x="3982" y="26362"/>
                    <a:pt x="4483" y="26124"/>
                    <a:pt x="4780" y="25984"/>
                  </a:cubicBezTo>
                  <a:cubicBezTo>
                    <a:pt x="5018" y="25876"/>
                    <a:pt x="5177" y="25796"/>
                    <a:pt x="5419" y="25796"/>
                  </a:cubicBezTo>
                  <a:cubicBezTo>
                    <a:pt x="5548" y="25796"/>
                    <a:pt x="5692" y="25821"/>
                    <a:pt x="5866" y="25856"/>
                  </a:cubicBezTo>
                  <a:cubicBezTo>
                    <a:pt x="6238" y="25925"/>
                    <a:pt x="6406" y="26030"/>
                    <a:pt x="6540" y="26114"/>
                  </a:cubicBezTo>
                  <a:cubicBezTo>
                    <a:pt x="6649" y="26188"/>
                    <a:pt x="6744" y="26243"/>
                    <a:pt x="7101" y="26252"/>
                  </a:cubicBezTo>
                  <a:cubicBezTo>
                    <a:pt x="7150" y="26257"/>
                    <a:pt x="7209" y="26257"/>
                    <a:pt x="7273" y="26257"/>
                  </a:cubicBezTo>
                  <a:cubicBezTo>
                    <a:pt x="7447" y="26257"/>
                    <a:pt x="7671" y="26252"/>
                    <a:pt x="7943" y="26233"/>
                  </a:cubicBezTo>
                  <a:cubicBezTo>
                    <a:pt x="8637" y="26183"/>
                    <a:pt x="9213" y="25959"/>
                    <a:pt x="9639" y="25796"/>
                  </a:cubicBezTo>
                  <a:cubicBezTo>
                    <a:pt x="9951" y="25677"/>
                    <a:pt x="10174" y="25593"/>
                    <a:pt x="10378" y="25593"/>
                  </a:cubicBezTo>
                  <a:cubicBezTo>
                    <a:pt x="10635" y="25593"/>
                    <a:pt x="10783" y="25742"/>
                    <a:pt x="10858" y="25865"/>
                  </a:cubicBezTo>
                  <a:cubicBezTo>
                    <a:pt x="11042" y="26163"/>
                    <a:pt x="10992" y="26560"/>
                    <a:pt x="10918" y="26907"/>
                  </a:cubicBezTo>
                  <a:cubicBezTo>
                    <a:pt x="10764" y="27631"/>
                    <a:pt x="10407" y="28097"/>
                    <a:pt x="10144" y="28439"/>
                  </a:cubicBezTo>
                  <a:cubicBezTo>
                    <a:pt x="10099" y="28488"/>
                    <a:pt x="10055" y="28553"/>
                    <a:pt x="10016" y="28607"/>
                  </a:cubicBezTo>
                  <a:cubicBezTo>
                    <a:pt x="10050" y="28632"/>
                    <a:pt x="10094" y="28657"/>
                    <a:pt x="10149" y="28691"/>
                  </a:cubicBezTo>
                  <a:cubicBezTo>
                    <a:pt x="10595" y="28940"/>
                    <a:pt x="10888" y="28945"/>
                    <a:pt x="11126" y="28954"/>
                  </a:cubicBezTo>
                  <a:cubicBezTo>
                    <a:pt x="11458" y="28964"/>
                    <a:pt x="11875" y="28975"/>
                    <a:pt x="12092" y="29803"/>
                  </a:cubicBezTo>
                  <a:cubicBezTo>
                    <a:pt x="12133" y="29952"/>
                    <a:pt x="12167" y="30080"/>
                    <a:pt x="12202" y="30190"/>
                  </a:cubicBezTo>
                  <a:cubicBezTo>
                    <a:pt x="12401" y="30050"/>
                    <a:pt x="12663" y="29922"/>
                    <a:pt x="13010" y="29833"/>
                  </a:cubicBezTo>
                  <a:cubicBezTo>
                    <a:pt x="13421" y="29723"/>
                    <a:pt x="13620" y="29678"/>
                    <a:pt x="13788" y="29678"/>
                  </a:cubicBezTo>
                  <a:cubicBezTo>
                    <a:pt x="13907" y="29678"/>
                    <a:pt x="13996" y="29703"/>
                    <a:pt x="14091" y="29728"/>
                  </a:cubicBezTo>
                  <a:cubicBezTo>
                    <a:pt x="14190" y="29753"/>
                    <a:pt x="14334" y="29792"/>
                    <a:pt x="14616" y="29822"/>
                  </a:cubicBezTo>
                  <a:cubicBezTo>
                    <a:pt x="14909" y="29856"/>
                    <a:pt x="15103" y="29916"/>
                    <a:pt x="15246" y="29961"/>
                  </a:cubicBezTo>
                  <a:cubicBezTo>
                    <a:pt x="15370" y="29996"/>
                    <a:pt x="15430" y="30016"/>
                    <a:pt x="15509" y="30016"/>
                  </a:cubicBezTo>
                  <a:cubicBezTo>
                    <a:pt x="15682" y="30016"/>
                    <a:pt x="15970" y="29922"/>
                    <a:pt x="16471" y="29708"/>
                  </a:cubicBezTo>
                  <a:cubicBezTo>
                    <a:pt x="16664" y="29624"/>
                    <a:pt x="16852" y="29570"/>
                    <a:pt x="17046" y="29540"/>
                  </a:cubicBezTo>
                  <a:cubicBezTo>
                    <a:pt x="16966" y="29341"/>
                    <a:pt x="16986" y="28950"/>
                    <a:pt x="17071" y="27284"/>
                  </a:cubicBezTo>
                  <a:cubicBezTo>
                    <a:pt x="17155" y="25479"/>
                    <a:pt x="17245" y="24701"/>
                    <a:pt x="17309" y="24135"/>
                  </a:cubicBezTo>
                  <a:cubicBezTo>
                    <a:pt x="17383" y="23496"/>
                    <a:pt x="17417" y="23183"/>
                    <a:pt x="17378" y="21890"/>
                  </a:cubicBezTo>
                  <a:cubicBezTo>
                    <a:pt x="17373" y="21701"/>
                    <a:pt x="17368" y="21497"/>
                    <a:pt x="17358" y="21270"/>
                  </a:cubicBezTo>
                  <a:cubicBezTo>
                    <a:pt x="17298" y="19733"/>
                    <a:pt x="17279" y="19634"/>
                    <a:pt x="17229" y="19362"/>
                  </a:cubicBezTo>
                  <a:cubicBezTo>
                    <a:pt x="17165" y="19024"/>
                    <a:pt x="17060" y="18458"/>
                    <a:pt x="16822" y="15643"/>
                  </a:cubicBezTo>
                  <a:cubicBezTo>
                    <a:pt x="16609" y="13109"/>
                    <a:pt x="16371" y="12097"/>
                    <a:pt x="16213" y="11433"/>
                  </a:cubicBezTo>
                  <a:cubicBezTo>
                    <a:pt x="16014" y="10600"/>
                    <a:pt x="15945" y="10199"/>
                    <a:pt x="16124" y="8712"/>
                  </a:cubicBezTo>
                  <a:cubicBezTo>
                    <a:pt x="16307" y="7179"/>
                    <a:pt x="16327" y="7100"/>
                    <a:pt x="16396" y="6868"/>
                  </a:cubicBezTo>
                  <a:cubicBezTo>
                    <a:pt x="16435" y="6724"/>
                    <a:pt x="16501" y="6490"/>
                    <a:pt x="16703" y="5261"/>
                  </a:cubicBezTo>
                  <a:cubicBezTo>
                    <a:pt x="17041" y="3223"/>
                    <a:pt x="16982" y="953"/>
                    <a:pt x="169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6"/>
            <p:cNvSpPr/>
            <p:nvPr/>
          </p:nvSpPr>
          <p:spPr>
            <a:xfrm>
              <a:off x="2152350" y="3221100"/>
              <a:ext cx="1714725" cy="1716450"/>
            </a:xfrm>
            <a:custGeom>
              <a:rect b="b" l="l" r="r" t="t"/>
              <a:pathLst>
                <a:path extrusionOk="0" h="68658" w="68589">
                  <a:moveTo>
                    <a:pt x="22163" y="0"/>
                  </a:moveTo>
                  <a:cubicBezTo>
                    <a:pt x="20923" y="12593"/>
                    <a:pt x="19406" y="27526"/>
                    <a:pt x="19078" y="28345"/>
                  </a:cubicBezTo>
                  <a:cubicBezTo>
                    <a:pt x="19044" y="28428"/>
                    <a:pt x="19005" y="28508"/>
                    <a:pt x="18930" y="28577"/>
                  </a:cubicBezTo>
                  <a:cubicBezTo>
                    <a:pt x="18712" y="28785"/>
                    <a:pt x="18197" y="28910"/>
                    <a:pt x="16680" y="28910"/>
                  </a:cubicBezTo>
                  <a:cubicBezTo>
                    <a:pt x="12282" y="28910"/>
                    <a:pt x="2063" y="27779"/>
                    <a:pt x="1" y="27541"/>
                  </a:cubicBezTo>
                  <a:lnTo>
                    <a:pt x="1" y="27541"/>
                  </a:lnTo>
                  <a:cubicBezTo>
                    <a:pt x="56" y="27700"/>
                    <a:pt x="225" y="27988"/>
                    <a:pt x="710" y="28359"/>
                  </a:cubicBezTo>
                  <a:cubicBezTo>
                    <a:pt x="1513" y="28974"/>
                    <a:pt x="1776" y="29276"/>
                    <a:pt x="2074" y="29624"/>
                  </a:cubicBezTo>
                  <a:cubicBezTo>
                    <a:pt x="2301" y="29885"/>
                    <a:pt x="2529" y="30153"/>
                    <a:pt x="3060" y="30624"/>
                  </a:cubicBezTo>
                  <a:cubicBezTo>
                    <a:pt x="3497" y="31016"/>
                    <a:pt x="3744" y="31290"/>
                    <a:pt x="3943" y="31503"/>
                  </a:cubicBezTo>
                  <a:cubicBezTo>
                    <a:pt x="4309" y="31904"/>
                    <a:pt x="4493" y="32102"/>
                    <a:pt x="5543" y="32667"/>
                  </a:cubicBezTo>
                  <a:cubicBezTo>
                    <a:pt x="5822" y="32816"/>
                    <a:pt x="6060" y="32945"/>
                    <a:pt x="6268" y="33054"/>
                  </a:cubicBezTo>
                  <a:cubicBezTo>
                    <a:pt x="7339" y="33619"/>
                    <a:pt x="7666" y="33793"/>
                    <a:pt x="8028" y="34398"/>
                  </a:cubicBezTo>
                  <a:cubicBezTo>
                    <a:pt x="8305" y="34864"/>
                    <a:pt x="8335" y="35022"/>
                    <a:pt x="8394" y="35543"/>
                  </a:cubicBezTo>
                  <a:cubicBezTo>
                    <a:pt x="8424" y="35791"/>
                    <a:pt x="8469" y="36162"/>
                    <a:pt x="8573" y="36763"/>
                  </a:cubicBezTo>
                  <a:cubicBezTo>
                    <a:pt x="8697" y="37477"/>
                    <a:pt x="8657" y="38066"/>
                    <a:pt x="8623" y="38587"/>
                  </a:cubicBezTo>
                  <a:cubicBezTo>
                    <a:pt x="8563" y="39434"/>
                    <a:pt x="8513" y="40104"/>
                    <a:pt x="9113" y="41230"/>
                  </a:cubicBezTo>
                  <a:cubicBezTo>
                    <a:pt x="9559" y="42077"/>
                    <a:pt x="9579" y="42697"/>
                    <a:pt x="9589" y="43109"/>
                  </a:cubicBezTo>
                  <a:cubicBezTo>
                    <a:pt x="9604" y="43520"/>
                    <a:pt x="9609" y="43708"/>
                    <a:pt x="11360" y="44159"/>
                  </a:cubicBezTo>
                  <a:cubicBezTo>
                    <a:pt x="12703" y="44502"/>
                    <a:pt x="13451" y="44576"/>
                    <a:pt x="13948" y="44631"/>
                  </a:cubicBezTo>
                  <a:cubicBezTo>
                    <a:pt x="14637" y="44700"/>
                    <a:pt x="14925" y="44729"/>
                    <a:pt x="15440" y="45434"/>
                  </a:cubicBezTo>
                  <a:cubicBezTo>
                    <a:pt x="15776" y="45890"/>
                    <a:pt x="15836" y="46480"/>
                    <a:pt x="15836" y="46956"/>
                  </a:cubicBezTo>
                  <a:cubicBezTo>
                    <a:pt x="15851" y="46941"/>
                    <a:pt x="15866" y="46921"/>
                    <a:pt x="15881" y="46907"/>
                  </a:cubicBezTo>
                  <a:cubicBezTo>
                    <a:pt x="16318" y="46381"/>
                    <a:pt x="16556" y="45949"/>
                    <a:pt x="16783" y="45533"/>
                  </a:cubicBezTo>
                  <a:cubicBezTo>
                    <a:pt x="17215" y="44745"/>
                    <a:pt x="17627" y="44001"/>
                    <a:pt x="19138" y="43074"/>
                  </a:cubicBezTo>
                  <a:cubicBezTo>
                    <a:pt x="19847" y="42642"/>
                    <a:pt x="19858" y="42241"/>
                    <a:pt x="19872" y="41850"/>
                  </a:cubicBezTo>
                  <a:cubicBezTo>
                    <a:pt x="19882" y="41617"/>
                    <a:pt x="19902" y="40892"/>
                    <a:pt x="20552" y="40892"/>
                  </a:cubicBezTo>
                  <a:cubicBezTo>
                    <a:pt x="20893" y="40892"/>
                    <a:pt x="21458" y="41095"/>
                    <a:pt x="22787" y="41711"/>
                  </a:cubicBezTo>
                  <a:cubicBezTo>
                    <a:pt x="24240" y="42385"/>
                    <a:pt x="25167" y="42628"/>
                    <a:pt x="25842" y="42811"/>
                  </a:cubicBezTo>
                  <a:cubicBezTo>
                    <a:pt x="27146" y="43159"/>
                    <a:pt x="27606" y="43356"/>
                    <a:pt x="28633" y="45186"/>
                  </a:cubicBezTo>
                  <a:cubicBezTo>
                    <a:pt x="29714" y="47120"/>
                    <a:pt x="29812" y="47442"/>
                    <a:pt x="30105" y="48404"/>
                  </a:cubicBezTo>
                  <a:cubicBezTo>
                    <a:pt x="30234" y="48830"/>
                    <a:pt x="30412" y="49410"/>
                    <a:pt x="30750" y="50358"/>
                  </a:cubicBezTo>
                  <a:cubicBezTo>
                    <a:pt x="31236" y="51711"/>
                    <a:pt x="31096" y="52568"/>
                    <a:pt x="31013" y="53084"/>
                  </a:cubicBezTo>
                  <a:cubicBezTo>
                    <a:pt x="31002" y="53154"/>
                    <a:pt x="30988" y="53237"/>
                    <a:pt x="30983" y="53297"/>
                  </a:cubicBezTo>
                  <a:cubicBezTo>
                    <a:pt x="31226" y="53451"/>
                    <a:pt x="32153" y="53594"/>
                    <a:pt x="32519" y="53654"/>
                  </a:cubicBezTo>
                  <a:cubicBezTo>
                    <a:pt x="32986" y="53729"/>
                    <a:pt x="33437" y="53763"/>
                    <a:pt x="33849" y="53763"/>
                  </a:cubicBezTo>
                  <a:cubicBezTo>
                    <a:pt x="34379" y="53763"/>
                    <a:pt x="34766" y="53704"/>
                    <a:pt x="35048" y="53660"/>
                  </a:cubicBezTo>
                  <a:cubicBezTo>
                    <a:pt x="35237" y="53630"/>
                    <a:pt x="35380" y="53605"/>
                    <a:pt x="35519" y="53605"/>
                  </a:cubicBezTo>
                  <a:cubicBezTo>
                    <a:pt x="36272" y="53605"/>
                    <a:pt x="36372" y="54374"/>
                    <a:pt x="36496" y="55344"/>
                  </a:cubicBezTo>
                  <a:cubicBezTo>
                    <a:pt x="36585" y="56033"/>
                    <a:pt x="36625" y="56277"/>
                    <a:pt x="36640" y="56361"/>
                  </a:cubicBezTo>
                  <a:cubicBezTo>
                    <a:pt x="36709" y="56500"/>
                    <a:pt x="36748" y="56664"/>
                    <a:pt x="36972" y="58335"/>
                  </a:cubicBezTo>
                  <a:cubicBezTo>
                    <a:pt x="37146" y="59639"/>
                    <a:pt x="37151" y="60486"/>
                    <a:pt x="37151" y="61051"/>
                  </a:cubicBezTo>
                  <a:cubicBezTo>
                    <a:pt x="37155" y="61854"/>
                    <a:pt x="37155" y="61978"/>
                    <a:pt x="37542" y="62365"/>
                  </a:cubicBezTo>
                  <a:cubicBezTo>
                    <a:pt x="37622" y="62445"/>
                    <a:pt x="37755" y="62578"/>
                    <a:pt x="37825" y="62756"/>
                  </a:cubicBezTo>
                  <a:cubicBezTo>
                    <a:pt x="38093" y="62896"/>
                    <a:pt x="38455" y="63084"/>
                    <a:pt x="38935" y="63342"/>
                  </a:cubicBezTo>
                  <a:cubicBezTo>
                    <a:pt x="40592" y="64220"/>
                    <a:pt x="41072" y="64398"/>
                    <a:pt x="41354" y="64502"/>
                  </a:cubicBezTo>
                  <a:cubicBezTo>
                    <a:pt x="41741" y="64641"/>
                    <a:pt x="41905" y="64720"/>
                    <a:pt x="43135" y="65529"/>
                  </a:cubicBezTo>
                  <a:cubicBezTo>
                    <a:pt x="44180" y="66218"/>
                    <a:pt x="44464" y="66614"/>
                    <a:pt x="44647" y="66877"/>
                  </a:cubicBezTo>
                  <a:cubicBezTo>
                    <a:pt x="44805" y="67099"/>
                    <a:pt x="44855" y="67174"/>
                    <a:pt x="46462" y="67497"/>
                  </a:cubicBezTo>
                  <a:cubicBezTo>
                    <a:pt x="47904" y="67784"/>
                    <a:pt x="48688" y="68275"/>
                    <a:pt x="49153" y="68568"/>
                  </a:cubicBezTo>
                  <a:cubicBezTo>
                    <a:pt x="49203" y="68598"/>
                    <a:pt x="49253" y="68632"/>
                    <a:pt x="49302" y="68657"/>
                  </a:cubicBezTo>
                  <a:cubicBezTo>
                    <a:pt x="49313" y="68607"/>
                    <a:pt x="49327" y="68548"/>
                    <a:pt x="49342" y="68474"/>
                  </a:cubicBezTo>
                  <a:cubicBezTo>
                    <a:pt x="49466" y="67854"/>
                    <a:pt x="49784" y="67784"/>
                    <a:pt x="49917" y="67784"/>
                  </a:cubicBezTo>
                  <a:cubicBezTo>
                    <a:pt x="49942" y="67784"/>
                    <a:pt x="49967" y="67790"/>
                    <a:pt x="49986" y="67794"/>
                  </a:cubicBezTo>
                  <a:cubicBezTo>
                    <a:pt x="49862" y="67184"/>
                    <a:pt x="49714" y="66510"/>
                    <a:pt x="49640" y="66188"/>
                  </a:cubicBezTo>
                  <a:cubicBezTo>
                    <a:pt x="49104" y="63768"/>
                    <a:pt x="48459" y="62568"/>
                    <a:pt x="48029" y="61770"/>
                  </a:cubicBezTo>
                  <a:cubicBezTo>
                    <a:pt x="47294" y="60412"/>
                    <a:pt x="47160" y="59817"/>
                    <a:pt x="48345" y="57953"/>
                  </a:cubicBezTo>
                  <a:cubicBezTo>
                    <a:pt x="49064" y="56822"/>
                    <a:pt x="49337" y="56277"/>
                    <a:pt x="49521" y="55914"/>
                  </a:cubicBezTo>
                  <a:cubicBezTo>
                    <a:pt x="49853" y="55255"/>
                    <a:pt x="49932" y="55141"/>
                    <a:pt x="51157" y="53976"/>
                  </a:cubicBezTo>
                  <a:cubicBezTo>
                    <a:pt x="52089" y="53088"/>
                    <a:pt x="52663" y="52493"/>
                    <a:pt x="53040" y="52102"/>
                  </a:cubicBezTo>
                  <a:cubicBezTo>
                    <a:pt x="53139" y="51998"/>
                    <a:pt x="53228" y="51914"/>
                    <a:pt x="53303" y="51834"/>
                  </a:cubicBezTo>
                  <a:cubicBezTo>
                    <a:pt x="52396" y="50898"/>
                    <a:pt x="51985" y="50387"/>
                    <a:pt x="52143" y="49836"/>
                  </a:cubicBezTo>
                  <a:cubicBezTo>
                    <a:pt x="52193" y="49667"/>
                    <a:pt x="52336" y="49385"/>
                    <a:pt x="52768" y="49385"/>
                  </a:cubicBezTo>
                  <a:lnTo>
                    <a:pt x="53427" y="49381"/>
                  </a:lnTo>
                  <a:cubicBezTo>
                    <a:pt x="54697" y="49381"/>
                    <a:pt x="55644" y="49495"/>
                    <a:pt x="56129" y="50035"/>
                  </a:cubicBezTo>
                  <a:cubicBezTo>
                    <a:pt x="56417" y="50358"/>
                    <a:pt x="56372" y="50788"/>
                    <a:pt x="56248" y="51185"/>
                  </a:cubicBezTo>
                  <a:cubicBezTo>
                    <a:pt x="56427" y="51066"/>
                    <a:pt x="56645" y="50912"/>
                    <a:pt x="56912" y="50724"/>
                  </a:cubicBezTo>
                  <a:cubicBezTo>
                    <a:pt x="59917" y="48587"/>
                    <a:pt x="60408" y="48097"/>
                    <a:pt x="60427" y="48077"/>
                  </a:cubicBezTo>
                  <a:cubicBezTo>
                    <a:pt x="60457" y="48047"/>
                    <a:pt x="61038" y="47526"/>
                    <a:pt x="60998" y="46862"/>
                  </a:cubicBezTo>
                  <a:cubicBezTo>
                    <a:pt x="60953" y="46168"/>
                    <a:pt x="60576" y="44829"/>
                    <a:pt x="60398" y="44259"/>
                  </a:cubicBezTo>
                  <a:cubicBezTo>
                    <a:pt x="60210" y="44006"/>
                    <a:pt x="60051" y="43708"/>
                    <a:pt x="60155" y="43391"/>
                  </a:cubicBezTo>
                  <a:cubicBezTo>
                    <a:pt x="60225" y="43183"/>
                    <a:pt x="60383" y="43054"/>
                    <a:pt x="60571" y="43054"/>
                  </a:cubicBezTo>
                  <a:cubicBezTo>
                    <a:pt x="60740" y="43054"/>
                    <a:pt x="60983" y="43129"/>
                    <a:pt x="62088" y="44001"/>
                  </a:cubicBezTo>
                  <a:cubicBezTo>
                    <a:pt x="63150" y="44839"/>
                    <a:pt x="63378" y="45354"/>
                    <a:pt x="63512" y="45662"/>
                  </a:cubicBezTo>
                  <a:cubicBezTo>
                    <a:pt x="63527" y="45697"/>
                    <a:pt x="63541" y="45731"/>
                    <a:pt x="63557" y="45756"/>
                  </a:cubicBezTo>
                  <a:cubicBezTo>
                    <a:pt x="63606" y="45791"/>
                    <a:pt x="63878" y="45830"/>
                    <a:pt x="64340" y="45871"/>
                  </a:cubicBezTo>
                  <a:cubicBezTo>
                    <a:pt x="64667" y="45896"/>
                    <a:pt x="64949" y="45910"/>
                    <a:pt x="65207" y="45910"/>
                  </a:cubicBezTo>
                  <a:cubicBezTo>
                    <a:pt x="66576" y="45910"/>
                    <a:pt x="67324" y="45548"/>
                    <a:pt x="67790" y="44670"/>
                  </a:cubicBezTo>
                  <a:cubicBezTo>
                    <a:pt x="68038" y="44205"/>
                    <a:pt x="68296" y="43951"/>
                    <a:pt x="68589" y="43892"/>
                  </a:cubicBezTo>
                  <a:cubicBezTo>
                    <a:pt x="68584" y="43748"/>
                    <a:pt x="68573" y="43535"/>
                    <a:pt x="68559" y="43267"/>
                  </a:cubicBezTo>
                  <a:cubicBezTo>
                    <a:pt x="68470" y="41651"/>
                    <a:pt x="68450" y="41523"/>
                    <a:pt x="68291" y="40526"/>
                  </a:cubicBezTo>
                  <a:cubicBezTo>
                    <a:pt x="68237" y="40203"/>
                    <a:pt x="68172" y="39787"/>
                    <a:pt x="68088" y="39212"/>
                  </a:cubicBezTo>
                  <a:cubicBezTo>
                    <a:pt x="68043" y="38919"/>
                    <a:pt x="68008" y="38672"/>
                    <a:pt x="67978" y="38463"/>
                  </a:cubicBezTo>
                  <a:cubicBezTo>
                    <a:pt x="67850" y="37556"/>
                    <a:pt x="67840" y="37322"/>
                    <a:pt x="67820" y="36882"/>
                  </a:cubicBezTo>
                  <a:cubicBezTo>
                    <a:pt x="67811" y="36663"/>
                    <a:pt x="67795" y="36391"/>
                    <a:pt x="67765" y="35940"/>
                  </a:cubicBezTo>
                  <a:cubicBezTo>
                    <a:pt x="67756" y="35791"/>
                    <a:pt x="67740" y="35622"/>
                    <a:pt x="67726" y="35429"/>
                  </a:cubicBezTo>
                  <a:cubicBezTo>
                    <a:pt x="67646" y="34482"/>
                    <a:pt x="67552" y="34219"/>
                    <a:pt x="67418" y="33857"/>
                  </a:cubicBezTo>
                  <a:cubicBezTo>
                    <a:pt x="67250" y="33391"/>
                    <a:pt x="67037" y="32811"/>
                    <a:pt x="66779" y="30977"/>
                  </a:cubicBezTo>
                  <a:cubicBezTo>
                    <a:pt x="66621" y="29881"/>
                    <a:pt x="66466" y="29226"/>
                    <a:pt x="66353" y="28746"/>
                  </a:cubicBezTo>
                  <a:cubicBezTo>
                    <a:pt x="66085" y="27635"/>
                    <a:pt x="66020" y="27184"/>
                    <a:pt x="66427" y="25156"/>
                  </a:cubicBezTo>
                  <a:cubicBezTo>
                    <a:pt x="66507" y="24755"/>
                    <a:pt x="66580" y="24412"/>
                    <a:pt x="66650" y="24120"/>
                  </a:cubicBezTo>
                  <a:lnTo>
                    <a:pt x="66640" y="24120"/>
                  </a:lnTo>
                  <a:lnTo>
                    <a:pt x="66813" y="23446"/>
                  </a:lnTo>
                  <a:cubicBezTo>
                    <a:pt x="66873" y="23222"/>
                    <a:pt x="66923" y="23029"/>
                    <a:pt x="66972" y="22851"/>
                  </a:cubicBezTo>
                  <a:cubicBezTo>
                    <a:pt x="67239" y="21844"/>
                    <a:pt x="67280" y="21666"/>
                    <a:pt x="67061" y="21190"/>
                  </a:cubicBezTo>
                  <a:cubicBezTo>
                    <a:pt x="66957" y="20961"/>
                    <a:pt x="66932" y="20714"/>
                    <a:pt x="66992" y="20481"/>
                  </a:cubicBezTo>
                  <a:cubicBezTo>
                    <a:pt x="67012" y="20412"/>
                    <a:pt x="67037" y="20347"/>
                    <a:pt x="67061" y="20288"/>
                  </a:cubicBezTo>
                  <a:lnTo>
                    <a:pt x="67061" y="20288"/>
                  </a:lnTo>
                  <a:cubicBezTo>
                    <a:pt x="66774" y="20293"/>
                    <a:pt x="66422" y="20307"/>
                    <a:pt x="65996" y="20322"/>
                  </a:cubicBezTo>
                  <a:cubicBezTo>
                    <a:pt x="65678" y="20332"/>
                    <a:pt x="65371" y="20352"/>
                    <a:pt x="65058" y="20387"/>
                  </a:cubicBezTo>
                  <a:cubicBezTo>
                    <a:pt x="63765" y="20535"/>
                    <a:pt x="63026" y="20867"/>
                    <a:pt x="62535" y="21086"/>
                  </a:cubicBezTo>
                  <a:cubicBezTo>
                    <a:pt x="62218" y="21224"/>
                    <a:pt x="61969" y="21338"/>
                    <a:pt x="61722" y="21338"/>
                  </a:cubicBezTo>
                  <a:cubicBezTo>
                    <a:pt x="61207" y="21338"/>
                    <a:pt x="60879" y="20908"/>
                    <a:pt x="60413" y="20059"/>
                  </a:cubicBezTo>
                  <a:cubicBezTo>
                    <a:pt x="59773" y="18894"/>
                    <a:pt x="59660" y="18007"/>
                    <a:pt x="59600" y="17531"/>
                  </a:cubicBezTo>
                  <a:cubicBezTo>
                    <a:pt x="59600" y="17526"/>
                    <a:pt x="59600" y="17526"/>
                    <a:pt x="59594" y="17526"/>
                  </a:cubicBezTo>
                  <a:cubicBezTo>
                    <a:pt x="59560" y="17540"/>
                    <a:pt x="59521" y="17561"/>
                    <a:pt x="59471" y="17586"/>
                  </a:cubicBezTo>
                  <a:cubicBezTo>
                    <a:pt x="59154" y="17755"/>
                    <a:pt x="59129" y="17828"/>
                    <a:pt x="59104" y="17883"/>
                  </a:cubicBezTo>
                  <a:cubicBezTo>
                    <a:pt x="58935" y="18314"/>
                    <a:pt x="58717" y="18547"/>
                    <a:pt x="57324" y="18959"/>
                  </a:cubicBezTo>
                  <a:cubicBezTo>
                    <a:pt x="56482" y="19212"/>
                    <a:pt x="56095" y="19673"/>
                    <a:pt x="55787" y="20045"/>
                  </a:cubicBezTo>
                  <a:cubicBezTo>
                    <a:pt x="55534" y="20343"/>
                    <a:pt x="55276" y="20654"/>
                    <a:pt x="54875" y="20654"/>
                  </a:cubicBezTo>
                  <a:cubicBezTo>
                    <a:pt x="54523" y="20654"/>
                    <a:pt x="54146" y="20416"/>
                    <a:pt x="53581" y="19831"/>
                  </a:cubicBezTo>
                  <a:cubicBezTo>
                    <a:pt x="52981" y="19201"/>
                    <a:pt x="52624" y="18666"/>
                    <a:pt x="52336" y="18235"/>
                  </a:cubicBezTo>
                  <a:cubicBezTo>
                    <a:pt x="52287" y="18156"/>
                    <a:pt x="52237" y="18082"/>
                    <a:pt x="52193" y="18016"/>
                  </a:cubicBezTo>
                  <a:cubicBezTo>
                    <a:pt x="51880" y="17551"/>
                    <a:pt x="51702" y="17373"/>
                    <a:pt x="51235" y="17373"/>
                  </a:cubicBezTo>
                  <a:cubicBezTo>
                    <a:pt x="51068" y="17373"/>
                    <a:pt x="50869" y="17398"/>
                    <a:pt x="50631" y="17446"/>
                  </a:cubicBezTo>
                  <a:cubicBezTo>
                    <a:pt x="49832" y="17615"/>
                    <a:pt x="49466" y="17963"/>
                    <a:pt x="49144" y="18265"/>
                  </a:cubicBezTo>
                  <a:cubicBezTo>
                    <a:pt x="48881" y="18517"/>
                    <a:pt x="48603" y="18780"/>
                    <a:pt x="48192" y="18780"/>
                  </a:cubicBezTo>
                  <a:cubicBezTo>
                    <a:pt x="47979" y="18780"/>
                    <a:pt x="47750" y="18706"/>
                    <a:pt x="47482" y="18558"/>
                  </a:cubicBezTo>
                  <a:cubicBezTo>
                    <a:pt x="47066" y="18320"/>
                    <a:pt x="46967" y="18309"/>
                    <a:pt x="46868" y="18299"/>
                  </a:cubicBezTo>
                  <a:cubicBezTo>
                    <a:pt x="46571" y="18265"/>
                    <a:pt x="46293" y="18180"/>
                    <a:pt x="44965" y="17318"/>
                  </a:cubicBezTo>
                  <a:cubicBezTo>
                    <a:pt x="42972" y="16023"/>
                    <a:pt x="42530" y="15910"/>
                    <a:pt x="41454" y="15622"/>
                  </a:cubicBezTo>
                  <a:lnTo>
                    <a:pt x="41072" y="15523"/>
                  </a:lnTo>
                  <a:cubicBezTo>
                    <a:pt x="40899" y="15473"/>
                    <a:pt x="40755" y="15448"/>
                    <a:pt x="40641" y="15448"/>
                  </a:cubicBezTo>
                  <a:cubicBezTo>
                    <a:pt x="40487" y="15448"/>
                    <a:pt x="40432" y="15488"/>
                    <a:pt x="40329" y="15558"/>
                  </a:cubicBezTo>
                  <a:cubicBezTo>
                    <a:pt x="40194" y="15642"/>
                    <a:pt x="40016" y="15766"/>
                    <a:pt x="39723" y="15766"/>
                  </a:cubicBezTo>
                  <a:cubicBezTo>
                    <a:pt x="39476" y="15766"/>
                    <a:pt x="39173" y="15682"/>
                    <a:pt x="38766" y="15503"/>
                  </a:cubicBezTo>
                  <a:cubicBezTo>
                    <a:pt x="38668" y="15461"/>
                    <a:pt x="38568" y="15443"/>
                    <a:pt x="38467" y="15443"/>
                  </a:cubicBezTo>
                  <a:cubicBezTo>
                    <a:pt x="38158" y="15443"/>
                    <a:pt x="37838" y="15611"/>
                    <a:pt x="37533" y="15785"/>
                  </a:cubicBezTo>
                  <a:cubicBezTo>
                    <a:pt x="37235" y="15954"/>
                    <a:pt x="36952" y="16112"/>
                    <a:pt x="36654" y="16112"/>
                  </a:cubicBezTo>
                  <a:cubicBezTo>
                    <a:pt x="35837" y="16112"/>
                    <a:pt x="35574" y="14988"/>
                    <a:pt x="35430" y="13703"/>
                  </a:cubicBezTo>
                  <a:cubicBezTo>
                    <a:pt x="35420" y="13614"/>
                    <a:pt x="35410" y="13530"/>
                    <a:pt x="35400" y="13441"/>
                  </a:cubicBezTo>
                  <a:cubicBezTo>
                    <a:pt x="35068" y="10000"/>
                    <a:pt x="34964" y="8726"/>
                    <a:pt x="34810" y="6797"/>
                  </a:cubicBezTo>
                  <a:lnTo>
                    <a:pt x="34686" y="5280"/>
                  </a:lnTo>
                  <a:cubicBezTo>
                    <a:pt x="34577" y="3902"/>
                    <a:pt x="34642" y="2806"/>
                    <a:pt x="34691" y="2082"/>
                  </a:cubicBezTo>
                  <a:cubicBezTo>
                    <a:pt x="34707" y="1804"/>
                    <a:pt x="34726" y="1497"/>
                    <a:pt x="34721" y="1314"/>
                  </a:cubicBezTo>
                  <a:cubicBezTo>
                    <a:pt x="33938" y="1289"/>
                    <a:pt x="31657" y="1066"/>
                    <a:pt x="30021" y="714"/>
                  </a:cubicBezTo>
                  <a:cubicBezTo>
                    <a:pt x="29540" y="609"/>
                    <a:pt x="29128" y="540"/>
                    <a:pt x="28757" y="490"/>
                  </a:cubicBezTo>
                  <a:cubicBezTo>
                    <a:pt x="28137" y="417"/>
                    <a:pt x="27627" y="396"/>
                    <a:pt x="27061" y="382"/>
                  </a:cubicBezTo>
                  <a:cubicBezTo>
                    <a:pt x="26773" y="371"/>
                    <a:pt x="26471" y="362"/>
                    <a:pt x="26139" y="342"/>
                  </a:cubicBezTo>
                  <a:cubicBezTo>
                    <a:pt x="25073" y="287"/>
                    <a:pt x="23065" y="89"/>
                    <a:pt x="22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6"/>
            <p:cNvSpPr/>
            <p:nvPr/>
          </p:nvSpPr>
          <p:spPr>
            <a:xfrm>
              <a:off x="3082200" y="4785925"/>
              <a:ext cx="1525" cy="2375"/>
            </a:xfrm>
            <a:custGeom>
              <a:rect b="b" l="l" r="r" t="t"/>
              <a:pathLst>
                <a:path extrusionOk="0" h="95" w="61">
                  <a:moveTo>
                    <a:pt x="60" y="0"/>
                  </a:moveTo>
                  <a:cubicBezTo>
                    <a:pt x="36" y="15"/>
                    <a:pt x="21" y="40"/>
                    <a:pt x="1" y="60"/>
                  </a:cubicBezTo>
                  <a:cubicBezTo>
                    <a:pt x="11" y="74"/>
                    <a:pt x="21" y="85"/>
                    <a:pt x="30" y="94"/>
                  </a:cubicBezTo>
                  <a:lnTo>
                    <a:pt x="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6"/>
            <p:cNvSpPr/>
            <p:nvPr/>
          </p:nvSpPr>
          <p:spPr>
            <a:xfrm>
              <a:off x="1954550" y="2425975"/>
              <a:ext cx="910800" cy="693250"/>
            </a:xfrm>
            <a:custGeom>
              <a:rect b="b" l="l" r="r" t="t"/>
              <a:pathLst>
                <a:path extrusionOk="0" h="27730" w="36432">
                  <a:moveTo>
                    <a:pt x="11681" y="0"/>
                  </a:moveTo>
                  <a:cubicBezTo>
                    <a:pt x="10332" y="0"/>
                    <a:pt x="8830" y="35"/>
                    <a:pt x="7377" y="69"/>
                  </a:cubicBezTo>
                  <a:cubicBezTo>
                    <a:pt x="6103" y="99"/>
                    <a:pt x="4789" y="129"/>
                    <a:pt x="3549" y="134"/>
                  </a:cubicBezTo>
                  <a:lnTo>
                    <a:pt x="0" y="23907"/>
                  </a:lnTo>
                  <a:cubicBezTo>
                    <a:pt x="2901" y="24417"/>
                    <a:pt x="20194" y="27407"/>
                    <a:pt x="29827" y="27705"/>
                  </a:cubicBezTo>
                  <a:cubicBezTo>
                    <a:pt x="30342" y="27719"/>
                    <a:pt x="30834" y="27730"/>
                    <a:pt x="31299" y="27730"/>
                  </a:cubicBezTo>
                  <a:cubicBezTo>
                    <a:pt x="32791" y="27730"/>
                    <a:pt x="33967" y="27645"/>
                    <a:pt x="34790" y="27476"/>
                  </a:cubicBezTo>
                  <a:lnTo>
                    <a:pt x="36212" y="10595"/>
                  </a:lnTo>
                  <a:cubicBezTo>
                    <a:pt x="36356" y="7635"/>
                    <a:pt x="36431" y="4294"/>
                    <a:pt x="36312" y="3461"/>
                  </a:cubicBezTo>
                  <a:cubicBezTo>
                    <a:pt x="35395" y="3227"/>
                    <a:pt x="30804" y="2747"/>
                    <a:pt x="27953" y="2484"/>
                  </a:cubicBezTo>
                  <a:cubicBezTo>
                    <a:pt x="27919" y="2484"/>
                    <a:pt x="25390" y="2211"/>
                    <a:pt x="22722" y="1804"/>
                  </a:cubicBezTo>
                  <a:cubicBezTo>
                    <a:pt x="22544" y="1779"/>
                    <a:pt x="22365" y="1750"/>
                    <a:pt x="22187" y="1726"/>
                  </a:cubicBezTo>
                  <a:cubicBezTo>
                    <a:pt x="20436" y="1447"/>
                    <a:pt x="20070" y="1333"/>
                    <a:pt x="19262" y="1090"/>
                  </a:cubicBezTo>
                  <a:cubicBezTo>
                    <a:pt x="18736" y="932"/>
                    <a:pt x="18017" y="714"/>
                    <a:pt x="16569" y="347"/>
                  </a:cubicBezTo>
                  <a:cubicBezTo>
                    <a:pt x="15617" y="109"/>
                    <a:pt x="14066" y="0"/>
                    <a:pt x="116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6"/>
            <p:cNvSpPr/>
            <p:nvPr/>
          </p:nvSpPr>
          <p:spPr>
            <a:xfrm>
              <a:off x="1336650" y="2163175"/>
              <a:ext cx="686225" cy="856125"/>
            </a:xfrm>
            <a:custGeom>
              <a:rect b="b" l="l" r="r" t="t"/>
              <a:pathLst>
                <a:path extrusionOk="0" h="34245" w="27449">
                  <a:moveTo>
                    <a:pt x="7483" y="1"/>
                  </a:moveTo>
                  <a:cubicBezTo>
                    <a:pt x="6526" y="3145"/>
                    <a:pt x="3353" y="13581"/>
                    <a:pt x="3268" y="13874"/>
                  </a:cubicBezTo>
                  <a:cubicBezTo>
                    <a:pt x="3229" y="14032"/>
                    <a:pt x="3099" y="14280"/>
                    <a:pt x="2758" y="14950"/>
                  </a:cubicBezTo>
                  <a:cubicBezTo>
                    <a:pt x="2540" y="15366"/>
                    <a:pt x="2291" y="15842"/>
                    <a:pt x="2153" y="16158"/>
                  </a:cubicBezTo>
                  <a:cubicBezTo>
                    <a:pt x="2044" y="16407"/>
                    <a:pt x="2019" y="17348"/>
                    <a:pt x="2009" y="17973"/>
                  </a:cubicBezTo>
                  <a:cubicBezTo>
                    <a:pt x="1984" y="19005"/>
                    <a:pt x="1964" y="19604"/>
                    <a:pt x="1781" y="19932"/>
                  </a:cubicBezTo>
                  <a:cubicBezTo>
                    <a:pt x="1662" y="20140"/>
                    <a:pt x="1573" y="20963"/>
                    <a:pt x="1518" y="21453"/>
                  </a:cubicBezTo>
                  <a:cubicBezTo>
                    <a:pt x="1483" y="21787"/>
                    <a:pt x="1449" y="22094"/>
                    <a:pt x="1404" y="22336"/>
                  </a:cubicBezTo>
                  <a:cubicBezTo>
                    <a:pt x="1305" y="22911"/>
                    <a:pt x="339" y="27631"/>
                    <a:pt x="1" y="29263"/>
                  </a:cubicBezTo>
                  <a:cubicBezTo>
                    <a:pt x="1147" y="29471"/>
                    <a:pt x="4270" y="30011"/>
                    <a:pt x="6273" y="30011"/>
                  </a:cubicBezTo>
                  <a:cubicBezTo>
                    <a:pt x="6322" y="30009"/>
                    <a:pt x="6372" y="30009"/>
                    <a:pt x="6421" y="30009"/>
                  </a:cubicBezTo>
                  <a:cubicBezTo>
                    <a:pt x="6471" y="30009"/>
                    <a:pt x="6521" y="30009"/>
                    <a:pt x="6570" y="30006"/>
                  </a:cubicBezTo>
                  <a:cubicBezTo>
                    <a:pt x="6783" y="30002"/>
                    <a:pt x="6982" y="29997"/>
                    <a:pt x="7170" y="29997"/>
                  </a:cubicBezTo>
                  <a:cubicBezTo>
                    <a:pt x="9144" y="29997"/>
                    <a:pt x="9882" y="30348"/>
                    <a:pt x="11107" y="30929"/>
                  </a:cubicBezTo>
                  <a:lnTo>
                    <a:pt x="11320" y="31027"/>
                  </a:lnTo>
                  <a:cubicBezTo>
                    <a:pt x="11940" y="31320"/>
                    <a:pt x="12172" y="31583"/>
                    <a:pt x="12341" y="31771"/>
                  </a:cubicBezTo>
                  <a:cubicBezTo>
                    <a:pt x="12524" y="31975"/>
                    <a:pt x="12634" y="32094"/>
                    <a:pt x="13908" y="32139"/>
                  </a:cubicBezTo>
                  <a:cubicBezTo>
                    <a:pt x="15945" y="32203"/>
                    <a:pt x="22247" y="33809"/>
                    <a:pt x="23922" y="34245"/>
                  </a:cubicBezTo>
                  <a:lnTo>
                    <a:pt x="27448" y="10650"/>
                  </a:lnTo>
                  <a:cubicBezTo>
                    <a:pt x="25187" y="10646"/>
                    <a:pt x="23615" y="10542"/>
                    <a:pt x="22510" y="10334"/>
                  </a:cubicBezTo>
                  <a:cubicBezTo>
                    <a:pt x="19139" y="9694"/>
                    <a:pt x="18712" y="8870"/>
                    <a:pt x="18474" y="7776"/>
                  </a:cubicBezTo>
                  <a:cubicBezTo>
                    <a:pt x="18430" y="7567"/>
                    <a:pt x="18389" y="7403"/>
                    <a:pt x="18300" y="7250"/>
                  </a:cubicBezTo>
                  <a:cubicBezTo>
                    <a:pt x="18003" y="6774"/>
                    <a:pt x="18018" y="6353"/>
                    <a:pt x="18082" y="6080"/>
                  </a:cubicBezTo>
                  <a:cubicBezTo>
                    <a:pt x="18206" y="5564"/>
                    <a:pt x="18598" y="5236"/>
                    <a:pt x="18856" y="5073"/>
                  </a:cubicBezTo>
                  <a:lnTo>
                    <a:pt x="19317" y="1161"/>
                  </a:lnTo>
                  <a:cubicBezTo>
                    <a:pt x="19302" y="1156"/>
                    <a:pt x="19288" y="1151"/>
                    <a:pt x="19277" y="1147"/>
                  </a:cubicBezTo>
                  <a:cubicBezTo>
                    <a:pt x="19238" y="1136"/>
                    <a:pt x="19198" y="1122"/>
                    <a:pt x="19148" y="1106"/>
                  </a:cubicBezTo>
                  <a:cubicBezTo>
                    <a:pt x="19099" y="1092"/>
                    <a:pt x="19050" y="1077"/>
                    <a:pt x="18990" y="1062"/>
                  </a:cubicBezTo>
                  <a:cubicBezTo>
                    <a:pt x="18945" y="1047"/>
                    <a:pt x="18895" y="1032"/>
                    <a:pt x="18846" y="1017"/>
                  </a:cubicBezTo>
                  <a:cubicBezTo>
                    <a:pt x="18801" y="1003"/>
                    <a:pt x="18752" y="993"/>
                    <a:pt x="18698" y="978"/>
                  </a:cubicBezTo>
                  <a:cubicBezTo>
                    <a:pt x="18663" y="963"/>
                    <a:pt x="18623" y="953"/>
                    <a:pt x="18583" y="943"/>
                  </a:cubicBezTo>
                  <a:cubicBezTo>
                    <a:pt x="18529" y="928"/>
                    <a:pt x="18469" y="914"/>
                    <a:pt x="18410" y="893"/>
                  </a:cubicBezTo>
                  <a:cubicBezTo>
                    <a:pt x="18370" y="884"/>
                    <a:pt x="18330" y="874"/>
                    <a:pt x="18286" y="864"/>
                  </a:cubicBezTo>
                  <a:cubicBezTo>
                    <a:pt x="18217" y="844"/>
                    <a:pt x="18142" y="824"/>
                    <a:pt x="18073" y="804"/>
                  </a:cubicBezTo>
                  <a:cubicBezTo>
                    <a:pt x="18038" y="799"/>
                    <a:pt x="18003" y="790"/>
                    <a:pt x="17968" y="779"/>
                  </a:cubicBezTo>
                  <a:cubicBezTo>
                    <a:pt x="17865" y="755"/>
                    <a:pt x="17755" y="726"/>
                    <a:pt x="17646" y="701"/>
                  </a:cubicBezTo>
                  <a:cubicBezTo>
                    <a:pt x="17611" y="690"/>
                    <a:pt x="17572" y="685"/>
                    <a:pt x="17537" y="676"/>
                  </a:cubicBezTo>
                  <a:cubicBezTo>
                    <a:pt x="17458" y="655"/>
                    <a:pt x="17373" y="641"/>
                    <a:pt x="17295" y="621"/>
                  </a:cubicBezTo>
                  <a:cubicBezTo>
                    <a:pt x="17249" y="611"/>
                    <a:pt x="17205" y="601"/>
                    <a:pt x="17160" y="591"/>
                  </a:cubicBezTo>
                  <a:cubicBezTo>
                    <a:pt x="17080" y="577"/>
                    <a:pt x="16997" y="557"/>
                    <a:pt x="16913" y="541"/>
                  </a:cubicBezTo>
                  <a:cubicBezTo>
                    <a:pt x="16872" y="532"/>
                    <a:pt x="16833" y="527"/>
                    <a:pt x="16789" y="517"/>
                  </a:cubicBezTo>
                  <a:cubicBezTo>
                    <a:pt x="16684" y="497"/>
                    <a:pt x="16581" y="482"/>
                    <a:pt x="16476" y="463"/>
                  </a:cubicBezTo>
                  <a:cubicBezTo>
                    <a:pt x="16456" y="458"/>
                    <a:pt x="16437" y="452"/>
                    <a:pt x="16412" y="452"/>
                  </a:cubicBezTo>
                  <a:cubicBezTo>
                    <a:pt x="16288" y="433"/>
                    <a:pt x="16164" y="413"/>
                    <a:pt x="16045" y="398"/>
                  </a:cubicBezTo>
                  <a:cubicBezTo>
                    <a:pt x="16005" y="392"/>
                    <a:pt x="15970" y="388"/>
                    <a:pt x="15931" y="383"/>
                  </a:cubicBezTo>
                  <a:cubicBezTo>
                    <a:pt x="15842" y="373"/>
                    <a:pt x="15753" y="358"/>
                    <a:pt x="15663" y="353"/>
                  </a:cubicBezTo>
                  <a:cubicBezTo>
                    <a:pt x="15623" y="348"/>
                    <a:pt x="15579" y="344"/>
                    <a:pt x="15540" y="339"/>
                  </a:cubicBezTo>
                  <a:cubicBezTo>
                    <a:pt x="15450" y="333"/>
                    <a:pt x="15366" y="323"/>
                    <a:pt x="15277" y="319"/>
                  </a:cubicBezTo>
                  <a:cubicBezTo>
                    <a:pt x="15242" y="319"/>
                    <a:pt x="15202" y="314"/>
                    <a:pt x="15167" y="314"/>
                  </a:cubicBezTo>
                  <a:cubicBezTo>
                    <a:pt x="15043" y="309"/>
                    <a:pt x="14924" y="303"/>
                    <a:pt x="14810" y="303"/>
                  </a:cubicBezTo>
                  <a:cubicBezTo>
                    <a:pt x="13849" y="303"/>
                    <a:pt x="13303" y="363"/>
                    <a:pt x="12822" y="417"/>
                  </a:cubicBezTo>
                  <a:cubicBezTo>
                    <a:pt x="12460" y="463"/>
                    <a:pt x="12148" y="497"/>
                    <a:pt x="11737" y="497"/>
                  </a:cubicBezTo>
                  <a:cubicBezTo>
                    <a:pt x="11483" y="497"/>
                    <a:pt x="11211" y="482"/>
                    <a:pt x="10904" y="452"/>
                  </a:cubicBezTo>
                  <a:cubicBezTo>
                    <a:pt x="10338" y="398"/>
                    <a:pt x="9957" y="323"/>
                    <a:pt x="9684" y="269"/>
                  </a:cubicBezTo>
                  <a:cubicBezTo>
                    <a:pt x="9515" y="239"/>
                    <a:pt x="9387" y="209"/>
                    <a:pt x="9272" y="200"/>
                  </a:cubicBezTo>
                  <a:cubicBezTo>
                    <a:pt x="9233" y="195"/>
                    <a:pt x="9197" y="195"/>
                    <a:pt x="9163" y="195"/>
                  </a:cubicBezTo>
                  <a:cubicBezTo>
                    <a:pt x="9025" y="195"/>
                    <a:pt x="8876" y="220"/>
                    <a:pt x="8588" y="348"/>
                  </a:cubicBezTo>
                  <a:cubicBezTo>
                    <a:pt x="8430" y="422"/>
                    <a:pt x="8291" y="452"/>
                    <a:pt x="8156" y="452"/>
                  </a:cubicBezTo>
                  <a:cubicBezTo>
                    <a:pt x="7884" y="452"/>
                    <a:pt x="7700" y="303"/>
                    <a:pt x="7567" y="125"/>
                  </a:cubicBezTo>
                  <a:cubicBezTo>
                    <a:pt x="7567" y="120"/>
                    <a:pt x="7561" y="120"/>
                    <a:pt x="7561" y="115"/>
                  </a:cubicBezTo>
                  <a:cubicBezTo>
                    <a:pt x="7537" y="85"/>
                    <a:pt x="7522" y="56"/>
                    <a:pt x="7502" y="26"/>
                  </a:cubicBezTo>
                  <a:cubicBezTo>
                    <a:pt x="7497" y="21"/>
                    <a:pt x="7488" y="12"/>
                    <a:pt x="74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6"/>
            <p:cNvSpPr/>
            <p:nvPr/>
          </p:nvSpPr>
          <p:spPr>
            <a:xfrm>
              <a:off x="1175150" y="968700"/>
              <a:ext cx="715700" cy="1198725"/>
            </a:xfrm>
            <a:custGeom>
              <a:rect b="b" l="l" r="r" t="t"/>
              <a:pathLst>
                <a:path extrusionOk="0" h="47949" w="28628">
                  <a:moveTo>
                    <a:pt x="11641" y="1"/>
                  </a:moveTo>
                  <a:lnTo>
                    <a:pt x="6620" y="17874"/>
                  </a:lnTo>
                  <a:cubicBezTo>
                    <a:pt x="6774" y="17959"/>
                    <a:pt x="6957" y="18078"/>
                    <a:pt x="7145" y="18216"/>
                  </a:cubicBezTo>
                  <a:cubicBezTo>
                    <a:pt x="7179" y="18241"/>
                    <a:pt x="7215" y="18266"/>
                    <a:pt x="7245" y="18291"/>
                  </a:cubicBezTo>
                  <a:cubicBezTo>
                    <a:pt x="7279" y="18320"/>
                    <a:pt x="7314" y="18345"/>
                    <a:pt x="7348" y="18375"/>
                  </a:cubicBezTo>
                  <a:cubicBezTo>
                    <a:pt x="7413" y="18430"/>
                    <a:pt x="7477" y="18489"/>
                    <a:pt x="7542" y="18549"/>
                  </a:cubicBezTo>
                  <a:lnTo>
                    <a:pt x="7602" y="18608"/>
                  </a:lnTo>
                  <a:cubicBezTo>
                    <a:pt x="7651" y="18662"/>
                    <a:pt x="7701" y="18717"/>
                    <a:pt x="7751" y="18776"/>
                  </a:cubicBezTo>
                  <a:cubicBezTo>
                    <a:pt x="7770" y="18801"/>
                    <a:pt x="7790" y="18826"/>
                    <a:pt x="7810" y="18851"/>
                  </a:cubicBezTo>
                  <a:cubicBezTo>
                    <a:pt x="7874" y="18930"/>
                    <a:pt x="7934" y="19009"/>
                    <a:pt x="7989" y="19099"/>
                  </a:cubicBezTo>
                  <a:cubicBezTo>
                    <a:pt x="7993" y="19108"/>
                    <a:pt x="7998" y="19119"/>
                    <a:pt x="8003" y="19128"/>
                  </a:cubicBezTo>
                  <a:cubicBezTo>
                    <a:pt x="8053" y="19208"/>
                    <a:pt x="8092" y="19293"/>
                    <a:pt x="8131" y="19382"/>
                  </a:cubicBezTo>
                  <a:cubicBezTo>
                    <a:pt x="8147" y="19406"/>
                    <a:pt x="8156" y="19435"/>
                    <a:pt x="8167" y="19460"/>
                  </a:cubicBezTo>
                  <a:cubicBezTo>
                    <a:pt x="8206" y="19560"/>
                    <a:pt x="8241" y="19664"/>
                    <a:pt x="8266" y="19778"/>
                  </a:cubicBezTo>
                  <a:cubicBezTo>
                    <a:pt x="8355" y="20195"/>
                    <a:pt x="8360" y="20854"/>
                    <a:pt x="7840" y="21602"/>
                  </a:cubicBezTo>
                  <a:cubicBezTo>
                    <a:pt x="6555" y="23447"/>
                    <a:pt x="5524" y="24121"/>
                    <a:pt x="4527" y="24776"/>
                  </a:cubicBezTo>
                  <a:lnTo>
                    <a:pt x="4220" y="24974"/>
                  </a:lnTo>
                  <a:cubicBezTo>
                    <a:pt x="3456" y="25485"/>
                    <a:pt x="2296" y="26253"/>
                    <a:pt x="2218" y="26625"/>
                  </a:cubicBezTo>
                  <a:cubicBezTo>
                    <a:pt x="2177" y="26778"/>
                    <a:pt x="2138" y="26913"/>
                    <a:pt x="2099" y="27036"/>
                  </a:cubicBezTo>
                  <a:cubicBezTo>
                    <a:pt x="1999" y="27339"/>
                    <a:pt x="1999" y="27339"/>
                    <a:pt x="2133" y="27542"/>
                  </a:cubicBezTo>
                  <a:cubicBezTo>
                    <a:pt x="2163" y="27581"/>
                    <a:pt x="2193" y="27616"/>
                    <a:pt x="2227" y="27652"/>
                  </a:cubicBezTo>
                  <a:cubicBezTo>
                    <a:pt x="2241" y="27666"/>
                    <a:pt x="2257" y="27675"/>
                    <a:pt x="2266" y="27686"/>
                  </a:cubicBezTo>
                  <a:cubicBezTo>
                    <a:pt x="2296" y="27711"/>
                    <a:pt x="2321" y="27735"/>
                    <a:pt x="2351" y="27755"/>
                  </a:cubicBezTo>
                  <a:cubicBezTo>
                    <a:pt x="2366" y="27765"/>
                    <a:pt x="2376" y="27771"/>
                    <a:pt x="2385" y="27780"/>
                  </a:cubicBezTo>
                  <a:cubicBezTo>
                    <a:pt x="2420" y="27805"/>
                    <a:pt x="2455" y="27824"/>
                    <a:pt x="2495" y="27844"/>
                  </a:cubicBezTo>
                  <a:cubicBezTo>
                    <a:pt x="2500" y="27849"/>
                    <a:pt x="2509" y="27854"/>
                    <a:pt x="2515" y="27860"/>
                  </a:cubicBezTo>
                  <a:cubicBezTo>
                    <a:pt x="2559" y="27884"/>
                    <a:pt x="2604" y="27904"/>
                    <a:pt x="2648" y="27924"/>
                  </a:cubicBezTo>
                  <a:lnTo>
                    <a:pt x="2648" y="27929"/>
                  </a:lnTo>
                  <a:cubicBezTo>
                    <a:pt x="2747" y="27973"/>
                    <a:pt x="2852" y="28013"/>
                    <a:pt x="2941" y="28043"/>
                  </a:cubicBezTo>
                  <a:cubicBezTo>
                    <a:pt x="2950" y="28043"/>
                    <a:pt x="2961" y="28048"/>
                    <a:pt x="2971" y="28048"/>
                  </a:cubicBezTo>
                  <a:cubicBezTo>
                    <a:pt x="3005" y="28057"/>
                    <a:pt x="3040" y="28068"/>
                    <a:pt x="3069" y="28078"/>
                  </a:cubicBezTo>
                  <a:cubicBezTo>
                    <a:pt x="3110" y="28087"/>
                    <a:pt x="3149" y="28098"/>
                    <a:pt x="3184" y="28103"/>
                  </a:cubicBezTo>
                  <a:lnTo>
                    <a:pt x="3199" y="28107"/>
                  </a:lnTo>
                  <a:lnTo>
                    <a:pt x="3367" y="28137"/>
                  </a:lnTo>
                  <a:lnTo>
                    <a:pt x="3467" y="28336"/>
                  </a:lnTo>
                  <a:cubicBezTo>
                    <a:pt x="3639" y="28687"/>
                    <a:pt x="3794" y="29526"/>
                    <a:pt x="3259" y="30448"/>
                  </a:cubicBezTo>
                  <a:cubicBezTo>
                    <a:pt x="3199" y="30547"/>
                    <a:pt x="3140" y="30680"/>
                    <a:pt x="3069" y="30839"/>
                  </a:cubicBezTo>
                  <a:cubicBezTo>
                    <a:pt x="2604" y="31954"/>
                    <a:pt x="1930" y="34404"/>
                    <a:pt x="1632" y="35821"/>
                  </a:cubicBezTo>
                  <a:cubicBezTo>
                    <a:pt x="1523" y="36352"/>
                    <a:pt x="1360" y="36913"/>
                    <a:pt x="1186" y="37438"/>
                  </a:cubicBezTo>
                  <a:cubicBezTo>
                    <a:pt x="898" y="38311"/>
                    <a:pt x="575" y="39098"/>
                    <a:pt x="397" y="39526"/>
                  </a:cubicBezTo>
                  <a:lnTo>
                    <a:pt x="308" y="39753"/>
                  </a:lnTo>
                  <a:cubicBezTo>
                    <a:pt x="293" y="39783"/>
                    <a:pt x="278" y="39833"/>
                    <a:pt x="264" y="39887"/>
                  </a:cubicBezTo>
                  <a:cubicBezTo>
                    <a:pt x="259" y="39902"/>
                    <a:pt x="259" y="39927"/>
                    <a:pt x="254" y="39942"/>
                  </a:cubicBezTo>
                  <a:cubicBezTo>
                    <a:pt x="243" y="39986"/>
                    <a:pt x="229" y="40031"/>
                    <a:pt x="218" y="40080"/>
                  </a:cubicBezTo>
                  <a:cubicBezTo>
                    <a:pt x="214" y="40105"/>
                    <a:pt x="209" y="40130"/>
                    <a:pt x="204" y="40160"/>
                  </a:cubicBezTo>
                  <a:cubicBezTo>
                    <a:pt x="195" y="40210"/>
                    <a:pt x="184" y="40264"/>
                    <a:pt x="174" y="40318"/>
                  </a:cubicBezTo>
                  <a:cubicBezTo>
                    <a:pt x="170" y="40348"/>
                    <a:pt x="165" y="40378"/>
                    <a:pt x="159" y="40407"/>
                  </a:cubicBezTo>
                  <a:cubicBezTo>
                    <a:pt x="149" y="40467"/>
                    <a:pt x="140" y="40532"/>
                    <a:pt x="129" y="40596"/>
                  </a:cubicBezTo>
                  <a:cubicBezTo>
                    <a:pt x="124" y="40626"/>
                    <a:pt x="120" y="40656"/>
                    <a:pt x="115" y="40686"/>
                  </a:cubicBezTo>
                  <a:cubicBezTo>
                    <a:pt x="99" y="40764"/>
                    <a:pt x="90" y="40844"/>
                    <a:pt x="76" y="40924"/>
                  </a:cubicBezTo>
                  <a:cubicBezTo>
                    <a:pt x="76" y="40943"/>
                    <a:pt x="70" y="40958"/>
                    <a:pt x="70" y="40972"/>
                  </a:cubicBezTo>
                  <a:cubicBezTo>
                    <a:pt x="55" y="41072"/>
                    <a:pt x="40" y="41171"/>
                    <a:pt x="30" y="41270"/>
                  </a:cubicBezTo>
                  <a:cubicBezTo>
                    <a:pt x="26" y="41300"/>
                    <a:pt x="21" y="41320"/>
                    <a:pt x="21" y="41345"/>
                  </a:cubicBezTo>
                  <a:cubicBezTo>
                    <a:pt x="10" y="41404"/>
                    <a:pt x="5" y="41459"/>
                    <a:pt x="1" y="41519"/>
                  </a:cubicBezTo>
                  <a:cubicBezTo>
                    <a:pt x="392" y="41746"/>
                    <a:pt x="1047" y="42059"/>
                    <a:pt x="1533" y="42059"/>
                  </a:cubicBezTo>
                  <a:cubicBezTo>
                    <a:pt x="1646" y="42059"/>
                    <a:pt x="1746" y="42039"/>
                    <a:pt x="1820" y="42004"/>
                  </a:cubicBezTo>
                  <a:cubicBezTo>
                    <a:pt x="2033" y="41910"/>
                    <a:pt x="2241" y="41860"/>
                    <a:pt x="2445" y="41860"/>
                  </a:cubicBezTo>
                  <a:cubicBezTo>
                    <a:pt x="2955" y="41860"/>
                    <a:pt x="3307" y="42168"/>
                    <a:pt x="3497" y="42331"/>
                  </a:cubicBezTo>
                  <a:cubicBezTo>
                    <a:pt x="3526" y="42356"/>
                    <a:pt x="3550" y="42381"/>
                    <a:pt x="3575" y="42396"/>
                  </a:cubicBezTo>
                  <a:cubicBezTo>
                    <a:pt x="3650" y="42425"/>
                    <a:pt x="3813" y="42535"/>
                    <a:pt x="4270" y="42842"/>
                  </a:cubicBezTo>
                  <a:cubicBezTo>
                    <a:pt x="4770" y="43180"/>
                    <a:pt x="5460" y="43635"/>
                    <a:pt x="6193" y="44077"/>
                  </a:cubicBezTo>
                  <a:cubicBezTo>
                    <a:pt x="6396" y="44201"/>
                    <a:pt x="6561" y="44304"/>
                    <a:pt x="6709" y="44393"/>
                  </a:cubicBezTo>
                  <a:cubicBezTo>
                    <a:pt x="7126" y="44656"/>
                    <a:pt x="7369" y="44810"/>
                    <a:pt x="7884" y="44984"/>
                  </a:cubicBezTo>
                  <a:cubicBezTo>
                    <a:pt x="8286" y="45118"/>
                    <a:pt x="8851" y="45262"/>
                    <a:pt x="9783" y="45485"/>
                  </a:cubicBezTo>
                  <a:cubicBezTo>
                    <a:pt x="10224" y="45583"/>
                    <a:pt x="10556" y="45638"/>
                    <a:pt x="10774" y="45649"/>
                  </a:cubicBezTo>
                  <a:cubicBezTo>
                    <a:pt x="10755" y="45494"/>
                    <a:pt x="10749" y="45301"/>
                    <a:pt x="10838" y="45113"/>
                  </a:cubicBezTo>
                  <a:cubicBezTo>
                    <a:pt x="10904" y="44969"/>
                    <a:pt x="11007" y="44860"/>
                    <a:pt x="11142" y="44786"/>
                  </a:cubicBezTo>
                  <a:cubicBezTo>
                    <a:pt x="11191" y="44761"/>
                    <a:pt x="11240" y="44741"/>
                    <a:pt x="11290" y="44727"/>
                  </a:cubicBezTo>
                  <a:cubicBezTo>
                    <a:pt x="11399" y="44697"/>
                    <a:pt x="11503" y="44681"/>
                    <a:pt x="11607" y="44681"/>
                  </a:cubicBezTo>
                  <a:cubicBezTo>
                    <a:pt x="11677" y="44681"/>
                    <a:pt x="11737" y="44686"/>
                    <a:pt x="11801" y="44697"/>
                  </a:cubicBezTo>
                  <a:cubicBezTo>
                    <a:pt x="12232" y="44771"/>
                    <a:pt x="12589" y="45093"/>
                    <a:pt x="12936" y="45405"/>
                  </a:cubicBezTo>
                  <a:cubicBezTo>
                    <a:pt x="13169" y="45613"/>
                    <a:pt x="13407" y="45832"/>
                    <a:pt x="13664" y="45970"/>
                  </a:cubicBezTo>
                  <a:cubicBezTo>
                    <a:pt x="13833" y="46065"/>
                    <a:pt x="13982" y="46189"/>
                    <a:pt x="14116" y="46347"/>
                  </a:cubicBezTo>
                  <a:cubicBezTo>
                    <a:pt x="14254" y="46511"/>
                    <a:pt x="14349" y="46684"/>
                    <a:pt x="14423" y="46839"/>
                  </a:cubicBezTo>
                  <a:cubicBezTo>
                    <a:pt x="14448" y="46892"/>
                    <a:pt x="14473" y="46942"/>
                    <a:pt x="14492" y="46987"/>
                  </a:cubicBezTo>
                  <a:cubicBezTo>
                    <a:pt x="14538" y="47071"/>
                    <a:pt x="14597" y="47205"/>
                    <a:pt x="14622" y="47230"/>
                  </a:cubicBezTo>
                  <a:cubicBezTo>
                    <a:pt x="14636" y="47225"/>
                    <a:pt x="14686" y="47219"/>
                    <a:pt x="14780" y="47175"/>
                  </a:cubicBezTo>
                  <a:cubicBezTo>
                    <a:pt x="15116" y="47024"/>
                    <a:pt x="15366" y="46968"/>
                    <a:pt x="15622" y="46968"/>
                  </a:cubicBezTo>
                  <a:cubicBezTo>
                    <a:pt x="15820" y="46968"/>
                    <a:pt x="16021" y="47002"/>
                    <a:pt x="16268" y="47052"/>
                  </a:cubicBezTo>
                  <a:cubicBezTo>
                    <a:pt x="16545" y="47106"/>
                    <a:pt x="16892" y="47171"/>
                    <a:pt x="17423" y="47225"/>
                  </a:cubicBezTo>
                  <a:cubicBezTo>
                    <a:pt x="17699" y="47251"/>
                    <a:pt x="17939" y="47262"/>
                    <a:pt x="18161" y="47262"/>
                  </a:cubicBezTo>
                  <a:cubicBezTo>
                    <a:pt x="18537" y="47262"/>
                    <a:pt x="18860" y="47231"/>
                    <a:pt x="19213" y="47190"/>
                  </a:cubicBezTo>
                  <a:cubicBezTo>
                    <a:pt x="19684" y="47136"/>
                    <a:pt x="20274" y="47071"/>
                    <a:pt x="21270" y="47071"/>
                  </a:cubicBezTo>
                  <a:cubicBezTo>
                    <a:pt x="22966" y="47071"/>
                    <a:pt x="25073" y="47676"/>
                    <a:pt x="25940" y="47949"/>
                  </a:cubicBezTo>
                  <a:cubicBezTo>
                    <a:pt x="27007" y="42787"/>
                    <a:pt x="28553" y="34929"/>
                    <a:pt x="28627" y="33501"/>
                  </a:cubicBezTo>
                  <a:cubicBezTo>
                    <a:pt x="28618" y="33501"/>
                    <a:pt x="28613" y="33496"/>
                    <a:pt x="28603" y="33492"/>
                  </a:cubicBezTo>
                  <a:cubicBezTo>
                    <a:pt x="28246" y="33338"/>
                    <a:pt x="27503" y="33238"/>
                    <a:pt x="26382" y="33199"/>
                  </a:cubicBezTo>
                  <a:cubicBezTo>
                    <a:pt x="26009" y="33185"/>
                    <a:pt x="25593" y="33179"/>
                    <a:pt x="25137" y="33179"/>
                  </a:cubicBezTo>
                  <a:cubicBezTo>
                    <a:pt x="24492" y="33179"/>
                    <a:pt x="24231" y="33268"/>
                    <a:pt x="23828" y="33407"/>
                  </a:cubicBezTo>
                  <a:cubicBezTo>
                    <a:pt x="23630" y="33471"/>
                    <a:pt x="23402" y="33551"/>
                    <a:pt x="23100" y="33625"/>
                  </a:cubicBezTo>
                  <a:cubicBezTo>
                    <a:pt x="22856" y="33684"/>
                    <a:pt x="22698" y="33720"/>
                    <a:pt x="22565" y="33720"/>
                  </a:cubicBezTo>
                  <a:cubicBezTo>
                    <a:pt x="22499" y="33720"/>
                    <a:pt x="22435" y="33709"/>
                    <a:pt x="22380" y="33695"/>
                  </a:cubicBezTo>
                  <a:cubicBezTo>
                    <a:pt x="22217" y="33650"/>
                    <a:pt x="22108" y="33546"/>
                    <a:pt x="22000" y="33442"/>
                  </a:cubicBezTo>
                  <a:cubicBezTo>
                    <a:pt x="21900" y="33343"/>
                    <a:pt x="21756" y="33208"/>
                    <a:pt x="21483" y="33025"/>
                  </a:cubicBezTo>
                  <a:cubicBezTo>
                    <a:pt x="21389" y="32966"/>
                    <a:pt x="21286" y="32901"/>
                    <a:pt x="21161" y="32832"/>
                  </a:cubicBezTo>
                  <a:cubicBezTo>
                    <a:pt x="20130" y="32242"/>
                    <a:pt x="19927" y="31013"/>
                    <a:pt x="19882" y="29609"/>
                  </a:cubicBezTo>
                  <a:cubicBezTo>
                    <a:pt x="19872" y="29282"/>
                    <a:pt x="19872" y="28950"/>
                    <a:pt x="19867" y="28613"/>
                  </a:cubicBezTo>
                  <a:cubicBezTo>
                    <a:pt x="19867" y="28137"/>
                    <a:pt x="19862" y="27646"/>
                    <a:pt x="19837" y="27155"/>
                  </a:cubicBezTo>
                  <a:cubicBezTo>
                    <a:pt x="19758" y="25728"/>
                    <a:pt x="19739" y="25718"/>
                    <a:pt x="19218" y="25391"/>
                  </a:cubicBezTo>
                  <a:cubicBezTo>
                    <a:pt x="19014" y="25261"/>
                    <a:pt x="18737" y="25087"/>
                    <a:pt x="18389" y="24815"/>
                  </a:cubicBezTo>
                  <a:cubicBezTo>
                    <a:pt x="17978" y="24483"/>
                    <a:pt x="17710" y="24320"/>
                    <a:pt x="17586" y="24320"/>
                  </a:cubicBezTo>
                  <a:cubicBezTo>
                    <a:pt x="17552" y="24320"/>
                    <a:pt x="17527" y="24325"/>
                    <a:pt x="17492" y="24329"/>
                  </a:cubicBezTo>
                  <a:cubicBezTo>
                    <a:pt x="17428" y="24342"/>
                    <a:pt x="17357" y="24350"/>
                    <a:pt x="17278" y="24350"/>
                  </a:cubicBezTo>
                  <a:cubicBezTo>
                    <a:pt x="17091" y="24350"/>
                    <a:pt x="16863" y="24305"/>
                    <a:pt x="16590" y="24176"/>
                  </a:cubicBezTo>
                  <a:cubicBezTo>
                    <a:pt x="16520" y="24146"/>
                    <a:pt x="16451" y="24106"/>
                    <a:pt x="16377" y="24062"/>
                  </a:cubicBezTo>
                  <a:cubicBezTo>
                    <a:pt x="16158" y="23927"/>
                    <a:pt x="15936" y="23725"/>
                    <a:pt x="15856" y="23387"/>
                  </a:cubicBezTo>
                  <a:cubicBezTo>
                    <a:pt x="15782" y="23090"/>
                    <a:pt x="15842" y="22822"/>
                    <a:pt x="15955" y="22565"/>
                  </a:cubicBezTo>
                  <a:cubicBezTo>
                    <a:pt x="16020" y="22410"/>
                    <a:pt x="16104" y="22261"/>
                    <a:pt x="16188" y="22119"/>
                  </a:cubicBezTo>
                  <a:cubicBezTo>
                    <a:pt x="16273" y="21959"/>
                    <a:pt x="16362" y="21801"/>
                    <a:pt x="16437" y="21637"/>
                  </a:cubicBezTo>
                  <a:cubicBezTo>
                    <a:pt x="16680" y="21071"/>
                    <a:pt x="16818" y="20938"/>
                    <a:pt x="17130" y="20810"/>
                  </a:cubicBezTo>
                  <a:cubicBezTo>
                    <a:pt x="17259" y="20755"/>
                    <a:pt x="17433" y="20680"/>
                    <a:pt x="17775" y="20393"/>
                  </a:cubicBezTo>
                  <a:lnTo>
                    <a:pt x="17934" y="20259"/>
                  </a:lnTo>
                  <a:lnTo>
                    <a:pt x="17943" y="20268"/>
                  </a:lnTo>
                  <a:lnTo>
                    <a:pt x="18197" y="20645"/>
                  </a:lnTo>
                  <a:lnTo>
                    <a:pt x="17973" y="20229"/>
                  </a:lnTo>
                  <a:lnTo>
                    <a:pt x="18156" y="20071"/>
                  </a:lnTo>
                  <a:cubicBezTo>
                    <a:pt x="18543" y="19753"/>
                    <a:pt x="18989" y="19451"/>
                    <a:pt x="19525" y="19138"/>
                  </a:cubicBezTo>
                  <a:lnTo>
                    <a:pt x="19813" y="18970"/>
                  </a:lnTo>
                  <a:cubicBezTo>
                    <a:pt x="19911" y="18911"/>
                    <a:pt x="20016" y="18851"/>
                    <a:pt x="20119" y="18792"/>
                  </a:cubicBezTo>
                  <a:cubicBezTo>
                    <a:pt x="19758" y="18787"/>
                    <a:pt x="19362" y="18762"/>
                    <a:pt x="18915" y="18721"/>
                  </a:cubicBezTo>
                  <a:cubicBezTo>
                    <a:pt x="18762" y="18707"/>
                    <a:pt x="18608" y="18692"/>
                    <a:pt x="18449" y="18673"/>
                  </a:cubicBezTo>
                  <a:cubicBezTo>
                    <a:pt x="17279" y="18543"/>
                    <a:pt x="16907" y="18449"/>
                    <a:pt x="16709" y="18078"/>
                  </a:cubicBezTo>
                  <a:cubicBezTo>
                    <a:pt x="16545" y="17765"/>
                    <a:pt x="16625" y="17448"/>
                    <a:pt x="16684" y="17190"/>
                  </a:cubicBezTo>
                  <a:cubicBezTo>
                    <a:pt x="16764" y="16883"/>
                    <a:pt x="16858" y="16496"/>
                    <a:pt x="16704" y="15861"/>
                  </a:cubicBezTo>
                  <a:cubicBezTo>
                    <a:pt x="16556" y="15222"/>
                    <a:pt x="16486" y="15058"/>
                    <a:pt x="16456" y="15018"/>
                  </a:cubicBezTo>
                  <a:lnTo>
                    <a:pt x="16456" y="15018"/>
                  </a:lnTo>
                  <a:cubicBezTo>
                    <a:pt x="16462" y="15026"/>
                    <a:pt x="16457" y="15030"/>
                    <a:pt x="16445" y="15030"/>
                  </a:cubicBezTo>
                  <a:cubicBezTo>
                    <a:pt x="16436" y="15030"/>
                    <a:pt x="16423" y="15028"/>
                    <a:pt x="16407" y="15023"/>
                  </a:cubicBezTo>
                  <a:cubicBezTo>
                    <a:pt x="16080" y="14944"/>
                    <a:pt x="15663" y="14795"/>
                    <a:pt x="14943" y="13962"/>
                  </a:cubicBezTo>
                  <a:cubicBezTo>
                    <a:pt x="14646" y="13620"/>
                    <a:pt x="14438" y="13382"/>
                    <a:pt x="14289" y="13218"/>
                  </a:cubicBezTo>
                  <a:cubicBezTo>
                    <a:pt x="13908" y="12787"/>
                    <a:pt x="13858" y="12733"/>
                    <a:pt x="13754" y="12421"/>
                  </a:cubicBezTo>
                  <a:cubicBezTo>
                    <a:pt x="13714" y="12296"/>
                    <a:pt x="13645" y="12094"/>
                    <a:pt x="13437" y="11642"/>
                  </a:cubicBezTo>
                  <a:cubicBezTo>
                    <a:pt x="13184" y="11101"/>
                    <a:pt x="13035" y="10660"/>
                    <a:pt x="13135" y="10273"/>
                  </a:cubicBezTo>
                  <a:cubicBezTo>
                    <a:pt x="13224" y="9911"/>
                    <a:pt x="13476" y="9767"/>
                    <a:pt x="13660" y="9664"/>
                  </a:cubicBezTo>
                  <a:cubicBezTo>
                    <a:pt x="13819" y="9570"/>
                    <a:pt x="13977" y="9481"/>
                    <a:pt x="14106" y="9257"/>
                  </a:cubicBezTo>
                  <a:cubicBezTo>
                    <a:pt x="14304" y="8925"/>
                    <a:pt x="14304" y="8925"/>
                    <a:pt x="14121" y="8465"/>
                  </a:cubicBezTo>
                  <a:cubicBezTo>
                    <a:pt x="13972" y="8108"/>
                    <a:pt x="13754" y="7561"/>
                    <a:pt x="13506" y="6680"/>
                  </a:cubicBezTo>
                  <a:cubicBezTo>
                    <a:pt x="12946" y="4691"/>
                    <a:pt x="14414" y="2218"/>
                    <a:pt x="15217" y="1052"/>
                  </a:cubicBezTo>
                  <a:cubicBezTo>
                    <a:pt x="14076" y="720"/>
                    <a:pt x="12877" y="367"/>
                    <a:pt x="11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6"/>
            <p:cNvSpPr/>
            <p:nvPr/>
          </p:nvSpPr>
          <p:spPr>
            <a:xfrm>
              <a:off x="374450" y="1181275"/>
              <a:ext cx="990125" cy="816950"/>
            </a:xfrm>
            <a:custGeom>
              <a:rect b="b" l="l" r="r" t="t"/>
              <a:pathLst>
                <a:path extrusionOk="0" h="32678" w="39605">
                  <a:moveTo>
                    <a:pt x="10805" y="1"/>
                  </a:moveTo>
                  <a:cubicBezTo>
                    <a:pt x="10423" y="1"/>
                    <a:pt x="10258" y="95"/>
                    <a:pt x="10233" y="129"/>
                  </a:cubicBezTo>
                  <a:cubicBezTo>
                    <a:pt x="9972" y="527"/>
                    <a:pt x="8558" y="3704"/>
                    <a:pt x="7968" y="5762"/>
                  </a:cubicBezTo>
                  <a:cubicBezTo>
                    <a:pt x="7324" y="8008"/>
                    <a:pt x="5464" y="11593"/>
                    <a:pt x="3734" y="13923"/>
                  </a:cubicBezTo>
                  <a:cubicBezTo>
                    <a:pt x="2684" y="15335"/>
                    <a:pt x="2569" y="15424"/>
                    <a:pt x="2327" y="15529"/>
                  </a:cubicBezTo>
                  <a:cubicBezTo>
                    <a:pt x="2277" y="15549"/>
                    <a:pt x="2153" y="15598"/>
                    <a:pt x="1563" y="16243"/>
                  </a:cubicBezTo>
                  <a:cubicBezTo>
                    <a:pt x="1375" y="16451"/>
                    <a:pt x="1166" y="16674"/>
                    <a:pt x="1032" y="16833"/>
                  </a:cubicBezTo>
                  <a:cubicBezTo>
                    <a:pt x="1131" y="17135"/>
                    <a:pt x="1107" y="17522"/>
                    <a:pt x="968" y="18057"/>
                  </a:cubicBezTo>
                  <a:cubicBezTo>
                    <a:pt x="784" y="18751"/>
                    <a:pt x="869" y="19024"/>
                    <a:pt x="918" y="19064"/>
                  </a:cubicBezTo>
                  <a:lnTo>
                    <a:pt x="1151" y="19282"/>
                  </a:lnTo>
                  <a:lnTo>
                    <a:pt x="977" y="19986"/>
                  </a:lnTo>
                  <a:lnTo>
                    <a:pt x="640" y="19986"/>
                  </a:lnTo>
                  <a:lnTo>
                    <a:pt x="601" y="19976"/>
                  </a:lnTo>
                  <a:cubicBezTo>
                    <a:pt x="427" y="20343"/>
                    <a:pt x="179" y="21528"/>
                    <a:pt x="0" y="22822"/>
                  </a:cubicBezTo>
                  <a:lnTo>
                    <a:pt x="31255" y="32678"/>
                  </a:lnTo>
                  <a:cubicBezTo>
                    <a:pt x="31330" y="32068"/>
                    <a:pt x="31464" y="31176"/>
                    <a:pt x="31617" y="30799"/>
                  </a:cubicBezTo>
                  <a:lnTo>
                    <a:pt x="31711" y="30561"/>
                  </a:lnTo>
                  <a:cubicBezTo>
                    <a:pt x="31944" y="29986"/>
                    <a:pt x="32461" y="28742"/>
                    <a:pt x="32768" y="27561"/>
                  </a:cubicBezTo>
                  <a:cubicBezTo>
                    <a:pt x="32807" y="27393"/>
                    <a:pt x="32847" y="27224"/>
                    <a:pt x="32882" y="27061"/>
                  </a:cubicBezTo>
                  <a:cubicBezTo>
                    <a:pt x="33198" y="25554"/>
                    <a:pt x="34056" y="22351"/>
                    <a:pt x="34632" y="21350"/>
                  </a:cubicBezTo>
                  <a:cubicBezTo>
                    <a:pt x="34840" y="20993"/>
                    <a:pt x="34864" y="20715"/>
                    <a:pt x="34850" y="20541"/>
                  </a:cubicBezTo>
                  <a:cubicBezTo>
                    <a:pt x="34503" y="20442"/>
                    <a:pt x="33898" y="20204"/>
                    <a:pt x="33551" y="19694"/>
                  </a:cubicBezTo>
                  <a:cubicBezTo>
                    <a:pt x="33491" y="19614"/>
                    <a:pt x="33447" y="19529"/>
                    <a:pt x="33407" y="19451"/>
                  </a:cubicBezTo>
                  <a:cubicBezTo>
                    <a:pt x="33134" y="18900"/>
                    <a:pt x="33273" y="18474"/>
                    <a:pt x="33377" y="18151"/>
                  </a:cubicBezTo>
                  <a:cubicBezTo>
                    <a:pt x="33407" y="18057"/>
                    <a:pt x="33442" y="17959"/>
                    <a:pt x="33466" y="17844"/>
                  </a:cubicBezTo>
                  <a:cubicBezTo>
                    <a:pt x="33640" y="17096"/>
                    <a:pt x="34493" y="16495"/>
                    <a:pt x="35871" y="15579"/>
                  </a:cubicBezTo>
                  <a:lnTo>
                    <a:pt x="36184" y="15375"/>
                  </a:lnTo>
                  <a:cubicBezTo>
                    <a:pt x="37155" y="14735"/>
                    <a:pt x="38077" y="14136"/>
                    <a:pt x="39262" y="12430"/>
                  </a:cubicBezTo>
                  <a:cubicBezTo>
                    <a:pt x="39605" y="11939"/>
                    <a:pt x="39541" y="11637"/>
                    <a:pt x="39516" y="11543"/>
                  </a:cubicBezTo>
                  <a:cubicBezTo>
                    <a:pt x="39367" y="10854"/>
                    <a:pt x="38374" y="10303"/>
                    <a:pt x="38023" y="10154"/>
                  </a:cubicBezTo>
                  <a:cubicBezTo>
                    <a:pt x="37681" y="10055"/>
                    <a:pt x="31657" y="8296"/>
                    <a:pt x="28068" y="7953"/>
                  </a:cubicBezTo>
                  <a:cubicBezTo>
                    <a:pt x="27924" y="7939"/>
                    <a:pt x="27790" y="7923"/>
                    <a:pt x="27656" y="7918"/>
                  </a:cubicBezTo>
                  <a:cubicBezTo>
                    <a:pt x="27418" y="7898"/>
                    <a:pt x="27189" y="7889"/>
                    <a:pt x="26981" y="7889"/>
                  </a:cubicBezTo>
                  <a:cubicBezTo>
                    <a:pt x="23501" y="7889"/>
                    <a:pt x="21990" y="7472"/>
                    <a:pt x="19967" y="5946"/>
                  </a:cubicBezTo>
                  <a:cubicBezTo>
                    <a:pt x="18970" y="5191"/>
                    <a:pt x="17997" y="5097"/>
                    <a:pt x="17264" y="5097"/>
                  </a:cubicBezTo>
                  <a:cubicBezTo>
                    <a:pt x="17056" y="5097"/>
                    <a:pt x="16862" y="5102"/>
                    <a:pt x="16684" y="5113"/>
                  </a:cubicBezTo>
                  <a:cubicBezTo>
                    <a:pt x="16516" y="5117"/>
                    <a:pt x="16357" y="5122"/>
                    <a:pt x="16208" y="5122"/>
                  </a:cubicBezTo>
                  <a:cubicBezTo>
                    <a:pt x="15871" y="5122"/>
                    <a:pt x="15643" y="5092"/>
                    <a:pt x="15450" y="5013"/>
                  </a:cubicBezTo>
                  <a:cubicBezTo>
                    <a:pt x="15405" y="4998"/>
                    <a:pt x="15361" y="4983"/>
                    <a:pt x="15311" y="4964"/>
                  </a:cubicBezTo>
                  <a:cubicBezTo>
                    <a:pt x="15301" y="4959"/>
                    <a:pt x="15286" y="4948"/>
                    <a:pt x="15271" y="4944"/>
                  </a:cubicBezTo>
                  <a:cubicBezTo>
                    <a:pt x="15231" y="4929"/>
                    <a:pt x="15196" y="4914"/>
                    <a:pt x="15152" y="4900"/>
                  </a:cubicBezTo>
                  <a:cubicBezTo>
                    <a:pt x="15132" y="4889"/>
                    <a:pt x="15112" y="4879"/>
                    <a:pt x="15088" y="4870"/>
                  </a:cubicBezTo>
                  <a:cubicBezTo>
                    <a:pt x="15052" y="4854"/>
                    <a:pt x="15013" y="4840"/>
                    <a:pt x="14979" y="4820"/>
                  </a:cubicBezTo>
                  <a:cubicBezTo>
                    <a:pt x="14954" y="4810"/>
                    <a:pt x="14924" y="4795"/>
                    <a:pt x="14899" y="4785"/>
                  </a:cubicBezTo>
                  <a:cubicBezTo>
                    <a:pt x="14864" y="4765"/>
                    <a:pt x="14830" y="4751"/>
                    <a:pt x="14791" y="4731"/>
                  </a:cubicBezTo>
                  <a:lnTo>
                    <a:pt x="14701" y="4685"/>
                  </a:lnTo>
                  <a:cubicBezTo>
                    <a:pt x="14666" y="4666"/>
                    <a:pt x="14631" y="4646"/>
                    <a:pt x="14592" y="4626"/>
                  </a:cubicBezTo>
                  <a:cubicBezTo>
                    <a:pt x="14562" y="4607"/>
                    <a:pt x="14532" y="4587"/>
                    <a:pt x="14503" y="4572"/>
                  </a:cubicBezTo>
                  <a:cubicBezTo>
                    <a:pt x="14468" y="4547"/>
                    <a:pt x="14428" y="4527"/>
                    <a:pt x="14393" y="4507"/>
                  </a:cubicBezTo>
                  <a:cubicBezTo>
                    <a:pt x="14364" y="4483"/>
                    <a:pt x="14329" y="4463"/>
                    <a:pt x="14299" y="4443"/>
                  </a:cubicBezTo>
                  <a:cubicBezTo>
                    <a:pt x="14265" y="4418"/>
                    <a:pt x="14230" y="4394"/>
                    <a:pt x="14196" y="4369"/>
                  </a:cubicBezTo>
                  <a:cubicBezTo>
                    <a:pt x="14166" y="4344"/>
                    <a:pt x="14130" y="4319"/>
                    <a:pt x="14101" y="4294"/>
                  </a:cubicBezTo>
                  <a:cubicBezTo>
                    <a:pt x="14066" y="4269"/>
                    <a:pt x="14036" y="4239"/>
                    <a:pt x="14002" y="4215"/>
                  </a:cubicBezTo>
                  <a:cubicBezTo>
                    <a:pt x="13972" y="4186"/>
                    <a:pt x="13942" y="4156"/>
                    <a:pt x="13913" y="4131"/>
                  </a:cubicBezTo>
                  <a:cubicBezTo>
                    <a:pt x="13878" y="4101"/>
                    <a:pt x="13848" y="4071"/>
                    <a:pt x="13819" y="4037"/>
                  </a:cubicBezTo>
                  <a:cubicBezTo>
                    <a:pt x="13789" y="4007"/>
                    <a:pt x="13759" y="3977"/>
                    <a:pt x="13734" y="3948"/>
                  </a:cubicBezTo>
                  <a:cubicBezTo>
                    <a:pt x="13704" y="3912"/>
                    <a:pt x="13675" y="3877"/>
                    <a:pt x="13645" y="3843"/>
                  </a:cubicBezTo>
                  <a:cubicBezTo>
                    <a:pt x="13620" y="3808"/>
                    <a:pt x="13595" y="3774"/>
                    <a:pt x="13571" y="3739"/>
                  </a:cubicBezTo>
                  <a:cubicBezTo>
                    <a:pt x="13541" y="3704"/>
                    <a:pt x="13516" y="3664"/>
                    <a:pt x="13491" y="3630"/>
                  </a:cubicBezTo>
                  <a:cubicBezTo>
                    <a:pt x="13466" y="3591"/>
                    <a:pt x="13446" y="3550"/>
                    <a:pt x="13427" y="3511"/>
                  </a:cubicBezTo>
                  <a:cubicBezTo>
                    <a:pt x="13402" y="3472"/>
                    <a:pt x="13382" y="3431"/>
                    <a:pt x="13363" y="3387"/>
                  </a:cubicBezTo>
                  <a:cubicBezTo>
                    <a:pt x="13343" y="3347"/>
                    <a:pt x="13322" y="3303"/>
                    <a:pt x="13308" y="3264"/>
                  </a:cubicBezTo>
                  <a:cubicBezTo>
                    <a:pt x="13288" y="3218"/>
                    <a:pt x="13274" y="3174"/>
                    <a:pt x="13258" y="3124"/>
                  </a:cubicBezTo>
                  <a:cubicBezTo>
                    <a:pt x="13244" y="3079"/>
                    <a:pt x="13233" y="3035"/>
                    <a:pt x="13219" y="2985"/>
                  </a:cubicBezTo>
                  <a:cubicBezTo>
                    <a:pt x="13208" y="2941"/>
                    <a:pt x="13194" y="2891"/>
                    <a:pt x="13184" y="2836"/>
                  </a:cubicBezTo>
                  <a:cubicBezTo>
                    <a:pt x="13174" y="2788"/>
                    <a:pt x="13169" y="2738"/>
                    <a:pt x="13164" y="2688"/>
                  </a:cubicBezTo>
                  <a:cubicBezTo>
                    <a:pt x="13159" y="2633"/>
                    <a:pt x="13155" y="2579"/>
                    <a:pt x="13149" y="2525"/>
                  </a:cubicBezTo>
                  <a:cubicBezTo>
                    <a:pt x="13144" y="2470"/>
                    <a:pt x="13144" y="2415"/>
                    <a:pt x="13144" y="2360"/>
                  </a:cubicBezTo>
                  <a:lnTo>
                    <a:pt x="13144" y="2266"/>
                  </a:lnTo>
                  <a:cubicBezTo>
                    <a:pt x="12773" y="1399"/>
                    <a:pt x="12232" y="417"/>
                    <a:pt x="11965" y="269"/>
                  </a:cubicBezTo>
                  <a:cubicBezTo>
                    <a:pt x="11691" y="115"/>
                    <a:pt x="11201" y="1"/>
                    <a:pt x="108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6"/>
            <p:cNvSpPr/>
            <p:nvPr/>
          </p:nvSpPr>
          <p:spPr>
            <a:xfrm>
              <a:off x="640325" y="801250"/>
              <a:ext cx="806300" cy="606875"/>
            </a:xfrm>
            <a:custGeom>
              <a:rect b="b" l="l" r="r" t="t"/>
              <a:pathLst>
                <a:path extrusionOk="0" h="24275" w="32252">
                  <a:moveTo>
                    <a:pt x="10918" y="1"/>
                  </a:moveTo>
                  <a:cubicBezTo>
                    <a:pt x="10764" y="914"/>
                    <a:pt x="10367" y="2763"/>
                    <a:pt x="9460" y="4161"/>
                  </a:cubicBezTo>
                  <a:cubicBezTo>
                    <a:pt x="9401" y="4245"/>
                    <a:pt x="9356" y="4319"/>
                    <a:pt x="9316" y="4388"/>
                  </a:cubicBezTo>
                  <a:cubicBezTo>
                    <a:pt x="9693" y="4453"/>
                    <a:pt x="9852" y="4740"/>
                    <a:pt x="9916" y="4983"/>
                  </a:cubicBezTo>
                  <a:cubicBezTo>
                    <a:pt x="10085" y="5614"/>
                    <a:pt x="9897" y="5905"/>
                    <a:pt x="9678" y="6248"/>
                  </a:cubicBezTo>
                  <a:cubicBezTo>
                    <a:pt x="9490" y="6545"/>
                    <a:pt x="9168" y="7042"/>
                    <a:pt x="8742" y="8211"/>
                  </a:cubicBezTo>
                  <a:cubicBezTo>
                    <a:pt x="8305" y="9386"/>
                    <a:pt x="7888" y="10115"/>
                    <a:pt x="7149" y="10115"/>
                  </a:cubicBezTo>
                  <a:cubicBezTo>
                    <a:pt x="6957" y="10115"/>
                    <a:pt x="6758" y="10070"/>
                    <a:pt x="6555" y="10021"/>
                  </a:cubicBezTo>
                  <a:cubicBezTo>
                    <a:pt x="6298" y="9957"/>
                    <a:pt x="6010" y="9887"/>
                    <a:pt x="5648" y="9887"/>
                  </a:cubicBezTo>
                  <a:cubicBezTo>
                    <a:pt x="4810" y="9887"/>
                    <a:pt x="4636" y="9887"/>
                    <a:pt x="4577" y="9451"/>
                  </a:cubicBezTo>
                  <a:cubicBezTo>
                    <a:pt x="4552" y="9287"/>
                    <a:pt x="4566" y="8994"/>
                    <a:pt x="4914" y="8836"/>
                  </a:cubicBezTo>
                  <a:cubicBezTo>
                    <a:pt x="4923" y="8831"/>
                    <a:pt x="4934" y="8826"/>
                    <a:pt x="4948" y="8820"/>
                  </a:cubicBezTo>
                  <a:cubicBezTo>
                    <a:pt x="4829" y="8369"/>
                    <a:pt x="4993" y="8023"/>
                    <a:pt x="5152" y="7690"/>
                  </a:cubicBezTo>
                  <a:cubicBezTo>
                    <a:pt x="5286" y="7413"/>
                    <a:pt x="5469" y="7026"/>
                    <a:pt x="5653" y="6362"/>
                  </a:cubicBezTo>
                  <a:cubicBezTo>
                    <a:pt x="5841" y="5687"/>
                    <a:pt x="5989" y="5152"/>
                    <a:pt x="6392" y="5152"/>
                  </a:cubicBezTo>
                  <a:cubicBezTo>
                    <a:pt x="6559" y="5152"/>
                    <a:pt x="6669" y="5261"/>
                    <a:pt x="6738" y="5326"/>
                  </a:cubicBezTo>
                  <a:cubicBezTo>
                    <a:pt x="7071" y="5083"/>
                    <a:pt x="7522" y="4349"/>
                    <a:pt x="7630" y="4056"/>
                  </a:cubicBezTo>
                  <a:cubicBezTo>
                    <a:pt x="7606" y="4017"/>
                    <a:pt x="7531" y="3937"/>
                    <a:pt x="7328" y="3788"/>
                  </a:cubicBezTo>
                  <a:cubicBezTo>
                    <a:pt x="7199" y="3699"/>
                    <a:pt x="6674" y="3591"/>
                    <a:pt x="6208" y="3496"/>
                  </a:cubicBezTo>
                  <a:cubicBezTo>
                    <a:pt x="5394" y="3333"/>
                    <a:pt x="4275" y="3109"/>
                    <a:pt x="3298" y="2644"/>
                  </a:cubicBezTo>
                  <a:cubicBezTo>
                    <a:pt x="2177" y="2108"/>
                    <a:pt x="1978" y="1795"/>
                    <a:pt x="1721" y="1290"/>
                  </a:cubicBezTo>
                  <a:cubicBezTo>
                    <a:pt x="1621" y="1092"/>
                    <a:pt x="1508" y="868"/>
                    <a:pt x="1240" y="546"/>
                  </a:cubicBezTo>
                  <a:cubicBezTo>
                    <a:pt x="1195" y="943"/>
                    <a:pt x="1215" y="1667"/>
                    <a:pt x="1225" y="2093"/>
                  </a:cubicBezTo>
                  <a:cubicBezTo>
                    <a:pt x="1235" y="2376"/>
                    <a:pt x="1240" y="2644"/>
                    <a:pt x="1240" y="2866"/>
                  </a:cubicBezTo>
                  <a:cubicBezTo>
                    <a:pt x="1240" y="3258"/>
                    <a:pt x="1264" y="3506"/>
                    <a:pt x="1300" y="3769"/>
                  </a:cubicBezTo>
                  <a:cubicBezTo>
                    <a:pt x="1359" y="4275"/>
                    <a:pt x="1419" y="4800"/>
                    <a:pt x="1235" y="6184"/>
                  </a:cubicBezTo>
                  <a:cubicBezTo>
                    <a:pt x="1086" y="7303"/>
                    <a:pt x="1101" y="7353"/>
                    <a:pt x="1121" y="7428"/>
                  </a:cubicBezTo>
                  <a:cubicBezTo>
                    <a:pt x="1170" y="7601"/>
                    <a:pt x="1215" y="7820"/>
                    <a:pt x="1240" y="8374"/>
                  </a:cubicBezTo>
                  <a:cubicBezTo>
                    <a:pt x="1270" y="9035"/>
                    <a:pt x="1294" y="9108"/>
                    <a:pt x="1330" y="9207"/>
                  </a:cubicBezTo>
                  <a:cubicBezTo>
                    <a:pt x="1403" y="9401"/>
                    <a:pt x="1478" y="9630"/>
                    <a:pt x="1568" y="10273"/>
                  </a:cubicBezTo>
                  <a:cubicBezTo>
                    <a:pt x="1607" y="10571"/>
                    <a:pt x="1641" y="10998"/>
                    <a:pt x="1438" y="11300"/>
                  </a:cubicBezTo>
                  <a:cubicBezTo>
                    <a:pt x="1359" y="11424"/>
                    <a:pt x="1205" y="11573"/>
                    <a:pt x="943" y="11573"/>
                  </a:cubicBezTo>
                  <a:cubicBezTo>
                    <a:pt x="788" y="11573"/>
                    <a:pt x="625" y="11518"/>
                    <a:pt x="472" y="11463"/>
                  </a:cubicBezTo>
                  <a:cubicBezTo>
                    <a:pt x="337" y="11419"/>
                    <a:pt x="204" y="11374"/>
                    <a:pt x="104" y="11374"/>
                  </a:cubicBezTo>
                  <a:cubicBezTo>
                    <a:pt x="65" y="11374"/>
                    <a:pt x="55" y="11385"/>
                    <a:pt x="55" y="11385"/>
                  </a:cubicBezTo>
                  <a:cubicBezTo>
                    <a:pt x="1" y="11493"/>
                    <a:pt x="65" y="11994"/>
                    <a:pt x="189" y="12440"/>
                  </a:cubicBezTo>
                  <a:cubicBezTo>
                    <a:pt x="491" y="12623"/>
                    <a:pt x="1259" y="13090"/>
                    <a:pt x="2241" y="13650"/>
                  </a:cubicBezTo>
                  <a:cubicBezTo>
                    <a:pt x="3779" y="14518"/>
                    <a:pt x="3863" y="15167"/>
                    <a:pt x="3367" y="17115"/>
                  </a:cubicBezTo>
                  <a:cubicBezTo>
                    <a:pt x="3347" y="17209"/>
                    <a:pt x="3328" y="17309"/>
                    <a:pt x="3317" y="17417"/>
                  </a:cubicBezTo>
                  <a:cubicBezTo>
                    <a:pt x="3257" y="18033"/>
                    <a:pt x="3575" y="18449"/>
                    <a:pt x="4056" y="18767"/>
                  </a:cubicBezTo>
                  <a:cubicBezTo>
                    <a:pt x="4344" y="18959"/>
                    <a:pt x="4691" y="19113"/>
                    <a:pt x="5048" y="19252"/>
                  </a:cubicBezTo>
                  <a:cubicBezTo>
                    <a:pt x="5197" y="19307"/>
                    <a:pt x="5419" y="19312"/>
                    <a:pt x="5573" y="19312"/>
                  </a:cubicBezTo>
                  <a:cubicBezTo>
                    <a:pt x="5712" y="19312"/>
                    <a:pt x="5861" y="19307"/>
                    <a:pt x="6024" y="19302"/>
                  </a:cubicBezTo>
                  <a:cubicBezTo>
                    <a:pt x="6213" y="19297"/>
                    <a:pt x="6417" y="19287"/>
                    <a:pt x="6629" y="19287"/>
                  </a:cubicBezTo>
                  <a:cubicBezTo>
                    <a:pt x="7467" y="19287"/>
                    <a:pt x="8577" y="19401"/>
                    <a:pt x="9742" y="20279"/>
                  </a:cubicBezTo>
                  <a:cubicBezTo>
                    <a:pt x="11641" y="21712"/>
                    <a:pt x="13000" y="22083"/>
                    <a:pt x="16346" y="22083"/>
                  </a:cubicBezTo>
                  <a:cubicBezTo>
                    <a:pt x="19410" y="22083"/>
                    <a:pt x="25673" y="23824"/>
                    <a:pt x="27240" y="24275"/>
                  </a:cubicBezTo>
                  <a:lnTo>
                    <a:pt x="32252" y="6461"/>
                  </a:lnTo>
                  <a:lnTo>
                    <a:pt x="109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6"/>
            <p:cNvSpPr/>
            <p:nvPr/>
          </p:nvSpPr>
          <p:spPr>
            <a:xfrm>
              <a:off x="5188325" y="3322225"/>
              <a:ext cx="627225" cy="502750"/>
            </a:xfrm>
            <a:custGeom>
              <a:rect b="b" l="l" r="r" t="t"/>
              <a:pathLst>
                <a:path extrusionOk="0" h="20110" w="25089">
                  <a:moveTo>
                    <a:pt x="9327" y="1"/>
                  </a:moveTo>
                  <a:cubicBezTo>
                    <a:pt x="8261" y="1"/>
                    <a:pt x="6981" y="60"/>
                    <a:pt x="5910" y="159"/>
                  </a:cubicBezTo>
                  <a:cubicBezTo>
                    <a:pt x="5430" y="204"/>
                    <a:pt x="5192" y="243"/>
                    <a:pt x="5073" y="278"/>
                  </a:cubicBezTo>
                  <a:cubicBezTo>
                    <a:pt x="5038" y="575"/>
                    <a:pt x="4919" y="878"/>
                    <a:pt x="4528" y="1216"/>
                  </a:cubicBezTo>
                  <a:cubicBezTo>
                    <a:pt x="4105" y="1577"/>
                    <a:pt x="4002" y="1711"/>
                    <a:pt x="3897" y="1840"/>
                  </a:cubicBezTo>
                  <a:cubicBezTo>
                    <a:pt x="3773" y="1994"/>
                    <a:pt x="3650" y="2152"/>
                    <a:pt x="3183" y="2544"/>
                  </a:cubicBezTo>
                  <a:cubicBezTo>
                    <a:pt x="3059" y="2648"/>
                    <a:pt x="2961" y="2733"/>
                    <a:pt x="2876" y="2802"/>
                  </a:cubicBezTo>
                  <a:cubicBezTo>
                    <a:pt x="2494" y="3138"/>
                    <a:pt x="2435" y="3168"/>
                    <a:pt x="1999" y="3248"/>
                  </a:cubicBezTo>
                  <a:cubicBezTo>
                    <a:pt x="1870" y="3273"/>
                    <a:pt x="1696" y="3307"/>
                    <a:pt x="1444" y="3362"/>
                  </a:cubicBezTo>
                  <a:cubicBezTo>
                    <a:pt x="1300" y="3397"/>
                    <a:pt x="1156" y="3422"/>
                    <a:pt x="1018" y="3447"/>
                  </a:cubicBezTo>
                  <a:cubicBezTo>
                    <a:pt x="918" y="3461"/>
                    <a:pt x="819" y="3476"/>
                    <a:pt x="725" y="3486"/>
                  </a:cubicBezTo>
                  <a:cubicBezTo>
                    <a:pt x="700" y="3491"/>
                    <a:pt x="670" y="3495"/>
                    <a:pt x="645" y="3500"/>
                  </a:cubicBezTo>
                  <a:cubicBezTo>
                    <a:pt x="402" y="3525"/>
                    <a:pt x="189" y="3541"/>
                    <a:pt x="0" y="3545"/>
                  </a:cubicBezTo>
                  <a:cubicBezTo>
                    <a:pt x="6" y="3560"/>
                    <a:pt x="11" y="3570"/>
                    <a:pt x="16" y="3580"/>
                  </a:cubicBezTo>
                  <a:cubicBezTo>
                    <a:pt x="25" y="3595"/>
                    <a:pt x="36" y="3619"/>
                    <a:pt x="45" y="3635"/>
                  </a:cubicBezTo>
                  <a:cubicBezTo>
                    <a:pt x="70" y="3674"/>
                    <a:pt x="89" y="3714"/>
                    <a:pt x="114" y="3754"/>
                  </a:cubicBezTo>
                  <a:cubicBezTo>
                    <a:pt x="125" y="3774"/>
                    <a:pt x="139" y="3793"/>
                    <a:pt x="149" y="3813"/>
                  </a:cubicBezTo>
                  <a:cubicBezTo>
                    <a:pt x="185" y="3863"/>
                    <a:pt x="219" y="3912"/>
                    <a:pt x="254" y="3962"/>
                  </a:cubicBezTo>
                  <a:cubicBezTo>
                    <a:pt x="258" y="3967"/>
                    <a:pt x="263" y="3976"/>
                    <a:pt x="268" y="3987"/>
                  </a:cubicBezTo>
                  <a:cubicBezTo>
                    <a:pt x="313" y="4042"/>
                    <a:pt x="363" y="4095"/>
                    <a:pt x="417" y="4150"/>
                  </a:cubicBezTo>
                  <a:lnTo>
                    <a:pt x="462" y="4195"/>
                  </a:lnTo>
                  <a:cubicBezTo>
                    <a:pt x="506" y="4239"/>
                    <a:pt x="546" y="4280"/>
                    <a:pt x="595" y="4319"/>
                  </a:cubicBezTo>
                  <a:cubicBezTo>
                    <a:pt x="615" y="4333"/>
                    <a:pt x="640" y="4353"/>
                    <a:pt x="661" y="4369"/>
                  </a:cubicBezTo>
                  <a:cubicBezTo>
                    <a:pt x="709" y="4408"/>
                    <a:pt x="764" y="4447"/>
                    <a:pt x="819" y="4482"/>
                  </a:cubicBezTo>
                  <a:cubicBezTo>
                    <a:pt x="839" y="4497"/>
                    <a:pt x="863" y="4518"/>
                    <a:pt x="888" y="4532"/>
                  </a:cubicBezTo>
                  <a:cubicBezTo>
                    <a:pt x="972" y="4582"/>
                    <a:pt x="1057" y="4631"/>
                    <a:pt x="1156" y="4681"/>
                  </a:cubicBezTo>
                  <a:cubicBezTo>
                    <a:pt x="1652" y="4928"/>
                    <a:pt x="2093" y="4953"/>
                    <a:pt x="2485" y="4978"/>
                  </a:cubicBezTo>
                  <a:cubicBezTo>
                    <a:pt x="3100" y="5017"/>
                    <a:pt x="3734" y="5058"/>
                    <a:pt x="4116" y="6014"/>
                  </a:cubicBezTo>
                  <a:cubicBezTo>
                    <a:pt x="4320" y="6525"/>
                    <a:pt x="4448" y="6962"/>
                    <a:pt x="4558" y="7348"/>
                  </a:cubicBezTo>
                  <a:cubicBezTo>
                    <a:pt x="4700" y="7839"/>
                    <a:pt x="4805" y="8191"/>
                    <a:pt x="4979" y="8409"/>
                  </a:cubicBezTo>
                  <a:cubicBezTo>
                    <a:pt x="5187" y="8671"/>
                    <a:pt x="6416" y="9301"/>
                    <a:pt x="7006" y="9604"/>
                  </a:cubicBezTo>
                  <a:cubicBezTo>
                    <a:pt x="7487" y="9857"/>
                    <a:pt x="7770" y="10001"/>
                    <a:pt x="7904" y="10099"/>
                  </a:cubicBezTo>
                  <a:lnTo>
                    <a:pt x="7943" y="10129"/>
                  </a:lnTo>
                  <a:cubicBezTo>
                    <a:pt x="8350" y="10422"/>
                    <a:pt x="9425" y="11211"/>
                    <a:pt x="9995" y="12376"/>
                  </a:cubicBezTo>
                  <a:cubicBezTo>
                    <a:pt x="10120" y="12628"/>
                    <a:pt x="10199" y="12811"/>
                    <a:pt x="10269" y="12966"/>
                  </a:cubicBezTo>
                  <a:cubicBezTo>
                    <a:pt x="10471" y="13431"/>
                    <a:pt x="10501" y="13491"/>
                    <a:pt x="11374" y="14348"/>
                  </a:cubicBezTo>
                  <a:cubicBezTo>
                    <a:pt x="11821" y="14785"/>
                    <a:pt x="12054" y="14854"/>
                    <a:pt x="12251" y="14918"/>
                  </a:cubicBezTo>
                  <a:cubicBezTo>
                    <a:pt x="12702" y="15053"/>
                    <a:pt x="12940" y="15227"/>
                    <a:pt x="13368" y="16292"/>
                  </a:cubicBezTo>
                  <a:cubicBezTo>
                    <a:pt x="14041" y="17993"/>
                    <a:pt x="14052" y="18023"/>
                    <a:pt x="14393" y="19391"/>
                  </a:cubicBezTo>
                  <a:cubicBezTo>
                    <a:pt x="14418" y="19481"/>
                    <a:pt x="14438" y="19564"/>
                    <a:pt x="14463" y="19639"/>
                  </a:cubicBezTo>
                  <a:cubicBezTo>
                    <a:pt x="14468" y="19664"/>
                    <a:pt x="14473" y="19683"/>
                    <a:pt x="14482" y="19703"/>
                  </a:cubicBezTo>
                  <a:cubicBezTo>
                    <a:pt x="14498" y="19758"/>
                    <a:pt x="14512" y="19808"/>
                    <a:pt x="14528" y="19852"/>
                  </a:cubicBezTo>
                  <a:cubicBezTo>
                    <a:pt x="14537" y="19872"/>
                    <a:pt x="14542" y="19891"/>
                    <a:pt x="14553" y="19916"/>
                  </a:cubicBezTo>
                  <a:cubicBezTo>
                    <a:pt x="14567" y="19951"/>
                    <a:pt x="14576" y="19991"/>
                    <a:pt x="14592" y="20021"/>
                  </a:cubicBezTo>
                  <a:cubicBezTo>
                    <a:pt x="14601" y="20040"/>
                    <a:pt x="14606" y="20060"/>
                    <a:pt x="14617" y="20075"/>
                  </a:cubicBezTo>
                  <a:cubicBezTo>
                    <a:pt x="14622" y="20090"/>
                    <a:pt x="14626" y="20099"/>
                    <a:pt x="14631" y="20110"/>
                  </a:cubicBezTo>
                  <a:cubicBezTo>
                    <a:pt x="14800" y="19460"/>
                    <a:pt x="14924" y="18865"/>
                    <a:pt x="14910" y="18648"/>
                  </a:cubicBezTo>
                  <a:lnTo>
                    <a:pt x="14904" y="18548"/>
                  </a:lnTo>
                  <a:cubicBezTo>
                    <a:pt x="14850" y="17838"/>
                    <a:pt x="14770" y="16763"/>
                    <a:pt x="15311" y="16079"/>
                  </a:cubicBezTo>
                  <a:cubicBezTo>
                    <a:pt x="15484" y="15866"/>
                    <a:pt x="15707" y="15751"/>
                    <a:pt x="15970" y="15751"/>
                  </a:cubicBezTo>
                  <a:cubicBezTo>
                    <a:pt x="16317" y="15751"/>
                    <a:pt x="16674" y="15950"/>
                    <a:pt x="17026" y="16143"/>
                  </a:cubicBezTo>
                  <a:cubicBezTo>
                    <a:pt x="17224" y="16252"/>
                    <a:pt x="17438" y="16371"/>
                    <a:pt x="17596" y="16417"/>
                  </a:cubicBezTo>
                  <a:cubicBezTo>
                    <a:pt x="17839" y="16417"/>
                    <a:pt x="18146" y="15191"/>
                    <a:pt x="18276" y="14666"/>
                  </a:cubicBezTo>
                  <a:lnTo>
                    <a:pt x="18325" y="14477"/>
                  </a:lnTo>
                  <a:cubicBezTo>
                    <a:pt x="18450" y="13977"/>
                    <a:pt x="18569" y="13506"/>
                    <a:pt x="18965" y="13506"/>
                  </a:cubicBezTo>
                  <a:cubicBezTo>
                    <a:pt x="19098" y="13506"/>
                    <a:pt x="19203" y="13570"/>
                    <a:pt x="19287" y="13625"/>
                  </a:cubicBezTo>
                  <a:cubicBezTo>
                    <a:pt x="19386" y="13694"/>
                    <a:pt x="19496" y="13763"/>
                    <a:pt x="19713" y="13763"/>
                  </a:cubicBezTo>
                  <a:cubicBezTo>
                    <a:pt x="20249" y="13763"/>
                    <a:pt x="20844" y="13447"/>
                    <a:pt x="21473" y="13104"/>
                  </a:cubicBezTo>
                  <a:cubicBezTo>
                    <a:pt x="21681" y="12990"/>
                    <a:pt x="21894" y="12881"/>
                    <a:pt x="22103" y="12777"/>
                  </a:cubicBezTo>
                  <a:cubicBezTo>
                    <a:pt x="22441" y="12614"/>
                    <a:pt x="22470" y="12554"/>
                    <a:pt x="22391" y="11145"/>
                  </a:cubicBezTo>
                  <a:cubicBezTo>
                    <a:pt x="22366" y="10699"/>
                    <a:pt x="22336" y="10145"/>
                    <a:pt x="22326" y="9470"/>
                  </a:cubicBezTo>
                  <a:cubicBezTo>
                    <a:pt x="22287" y="7294"/>
                    <a:pt x="24096" y="6143"/>
                    <a:pt x="25073" y="5523"/>
                  </a:cubicBezTo>
                  <a:cubicBezTo>
                    <a:pt x="25077" y="5518"/>
                    <a:pt x="25083" y="5518"/>
                    <a:pt x="25088" y="5514"/>
                  </a:cubicBezTo>
                  <a:cubicBezTo>
                    <a:pt x="25013" y="5459"/>
                    <a:pt x="24924" y="5399"/>
                    <a:pt x="24835" y="5335"/>
                  </a:cubicBezTo>
                  <a:cubicBezTo>
                    <a:pt x="24816" y="5321"/>
                    <a:pt x="24795" y="5305"/>
                    <a:pt x="24770" y="5291"/>
                  </a:cubicBezTo>
                  <a:cubicBezTo>
                    <a:pt x="24676" y="5226"/>
                    <a:pt x="24578" y="5161"/>
                    <a:pt x="24468" y="5092"/>
                  </a:cubicBezTo>
                  <a:cubicBezTo>
                    <a:pt x="24363" y="5028"/>
                    <a:pt x="24244" y="4958"/>
                    <a:pt x="24131" y="4889"/>
                  </a:cubicBezTo>
                  <a:cubicBezTo>
                    <a:pt x="24102" y="4875"/>
                    <a:pt x="24072" y="4854"/>
                    <a:pt x="24047" y="4839"/>
                  </a:cubicBezTo>
                  <a:cubicBezTo>
                    <a:pt x="23798" y="4696"/>
                    <a:pt x="23536" y="4557"/>
                    <a:pt x="23253" y="4422"/>
                  </a:cubicBezTo>
                  <a:cubicBezTo>
                    <a:pt x="23223" y="4403"/>
                    <a:pt x="23189" y="4388"/>
                    <a:pt x="23159" y="4374"/>
                  </a:cubicBezTo>
                  <a:cubicBezTo>
                    <a:pt x="22871" y="4239"/>
                    <a:pt x="22574" y="4115"/>
                    <a:pt x="22267" y="4006"/>
                  </a:cubicBezTo>
                  <a:cubicBezTo>
                    <a:pt x="22228" y="3992"/>
                    <a:pt x="22192" y="3976"/>
                    <a:pt x="22157" y="3967"/>
                  </a:cubicBezTo>
                  <a:cubicBezTo>
                    <a:pt x="21999" y="3912"/>
                    <a:pt x="21846" y="3863"/>
                    <a:pt x="21681" y="3818"/>
                  </a:cubicBezTo>
                  <a:cubicBezTo>
                    <a:pt x="20516" y="3495"/>
                    <a:pt x="20164" y="3278"/>
                    <a:pt x="20100" y="2445"/>
                  </a:cubicBezTo>
                  <a:cubicBezTo>
                    <a:pt x="20080" y="2216"/>
                    <a:pt x="20061" y="1983"/>
                    <a:pt x="19818" y="1567"/>
                  </a:cubicBezTo>
                  <a:cubicBezTo>
                    <a:pt x="19520" y="1061"/>
                    <a:pt x="19377" y="1061"/>
                    <a:pt x="19322" y="1061"/>
                  </a:cubicBezTo>
                  <a:cubicBezTo>
                    <a:pt x="19237" y="1061"/>
                    <a:pt x="19123" y="1101"/>
                    <a:pt x="18995" y="1150"/>
                  </a:cubicBezTo>
                  <a:cubicBezTo>
                    <a:pt x="18789" y="1228"/>
                    <a:pt x="18532" y="1324"/>
                    <a:pt x="18214" y="1324"/>
                  </a:cubicBezTo>
                  <a:cubicBezTo>
                    <a:pt x="18125" y="1324"/>
                    <a:pt x="18032" y="1316"/>
                    <a:pt x="17933" y="1299"/>
                  </a:cubicBezTo>
                  <a:cubicBezTo>
                    <a:pt x="17803" y="1274"/>
                    <a:pt x="17701" y="1263"/>
                    <a:pt x="17613" y="1263"/>
                  </a:cubicBezTo>
                  <a:cubicBezTo>
                    <a:pt x="17437" y="1263"/>
                    <a:pt x="17317" y="1309"/>
                    <a:pt x="17135" y="1388"/>
                  </a:cubicBezTo>
                  <a:cubicBezTo>
                    <a:pt x="16853" y="1518"/>
                    <a:pt x="16471" y="1686"/>
                    <a:pt x="15628" y="1775"/>
                  </a:cubicBezTo>
                  <a:cubicBezTo>
                    <a:pt x="15336" y="1805"/>
                    <a:pt x="15093" y="1840"/>
                    <a:pt x="14894" y="1870"/>
                  </a:cubicBezTo>
                  <a:cubicBezTo>
                    <a:pt x="14631" y="1909"/>
                    <a:pt x="14423" y="1944"/>
                    <a:pt x="14240" y="1944"/>
                  </a:cubicBezTo>
                  <a:cubicBezTo>
                    <a:pt x="13625" y="1944"/>
                    <a:pt x="13303" y="1587"/>
                    <a:pt x="12762" y="834"/>
                  </a:cubicBezTo>
                  <a:cubicBezTo>
                    <a:pt x="12301" y="193"/>
                    <a:pt x="12182" y="193"/>
                    <a:pt x="12132" y="193"/>
                  </a:cubicBezTo>
                  <a:cubicBezTo>
                    <a:pt x="12098" y="193"/>
                    <a:pt x="12063" y="198"/>
                    <a:pt x="12024" y="204"/>
                  </a:cubicBezTo>
                  <a:cubicBezTo>
                    <a:pt x="11954" y="211"/>
                    <a:pt x="11875" y="216"/>
                    <a:pt x="11793" y="216"/>
                  </a:cubicBezTo>
                  <a:cubicBezTo>
                    <a:pt x="11763" y="216"/>
                    <a:pt x="11732" y="215"/>
                    <a:pt x="11702" y="214"/>
                  </a:cubicBezTo>
                  <a:cubicBezTo>
                    <a:pt x="11583" y="204"/>
                    <a:pt x="11459" y="184"/>
                    <a:pt x="11334" y="145"/>
                  </a:cubicBezTo>
                  <a:cubicBezTo>
                    <a:pt x="11047" y="55"/>
                    <a:pt x="10313" y="1"/>
                    <a:pt x="93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6"/>
            <p:cNvSpPr/>
            <p:nvPr/>
          </p:nvSpPr>
          <p:spPr>
            <a:xfrm>
              <a:off x="4904725" y="3406575"/>
              <a:ext cx="641475" cy="676600"/>
            </a:xfrm>
            <a:custGeom>
              <a:rect b="b" l="l" r="r" t="t"/>
              <a:pathLst>
                <a:path extrusionOk="0" h="27064" w="25659">
                  <a:moveTo>
                    <a:pt x="10290" y="1"/>
                  </a:moveTo>
                  <a:cubicBezTo>
                    <a:pt x="10223" y="1"/>
                    <a:pt x="10135" y="27"/>
                    <a:pt x="10035" y="52"/>
                  </a:cubicBezTo>
                  <a:cubicBezTo>
                    <a:pt x="9813" y="112"/>
                    <a:pt x="9511" y="192"/>
                    <a:pt x="9108" y="192"/>
                  </a:cubicBezTo>
                  <a:cubicBezTo>
                    <a:pt x="8950" y="192"/>
                    <a:pt x="8781" y="176"/>
                    <a:pt x="8613" y="151"/>
                  </a:cubicBezTo>
                  <a:cubicBezTo>
                    <a:pt x="8494" y="132"/>
                    <a:pt x="8380" y="121"/>
                    <a:pt x="8261" y="112"/>
                  </a:cubicBezTo>
                  <a:cubicBezTo>
                    <a:pt x="8035" y="91"/>
                    <a:pt x="7818" y="83"/>
                    <a:pt x="7627" y="83"/>
                  </a:cubicBezTo>
                  <a:cubicBezTo>
                    <a:pt x="7354" y="83"/>
                    <a:pt x="7132" y="99"/>
                    <a:pt x="7007" y="117"/>
                  </a:cubicBezTo>
                  <a:cubicBezTo>
                    <a:pt x="7007" y="121"/>
                    <a:pt x="7001" y="121"/>
                    <a:pt x="7001" y="121"/>
                  </a:cubicBezTo>
                  <a:cubicBezTo>
                    <a:pt x="6987" y="137"/>
                    <a:pt x="6977" y="151"/>
                    <a:pt x="6962" y="167"/>
                  </a:cubicBezTo>
                  <a:cubicBezTo>
                    <a:pt x="6932" y="201"/>
                    <a:pt x="6902" y="236"/>
                    <a:pt x="6873" y="270"/>
                  </a:cubicBezTo>
                  <a:cubicBezTo>
                    <a:pt x="6838" y="311"/>
                    <a:pt x="6808" y="350"/>
                    <a:pt x="6774" y="384"/>
                  </a:cubicBezTo>
                  <a:cubicBezTo>
                    <a:pt x="6749" y="409"/>
                    <a:pt x="6724" y="430"/>
                    <a:pt x="6699" y="453"/>
                  </a:cubicBezTo>
                  <a:cubicBezTo>
                    <a:pt x="6660" y="494"/>
                    <a:pt x="6614" y="528"/>
                    <a:pt x="6570" y="563"/>
                  </a:cubicBezTo>
                  <a:cubicBezTo>
                    <a:pt x="6555" y="578"/>
                    <a:pt x="6541" y="588"/>
                    <a:pt x="6520" y="597"/>
                  </a:cubicBezTo>
                  <a:cubicBezTo>
                    <a:pt x="6472" y="638"/>
                    <a:pt x="6417" y="677"/>
                    <a:pt x="6362" y="707"/>
                  </a:cubicBezTo>
                  <a:cubicBezTo>
                    <a:pt x="6353" y="712"/>
                    <a:pt x="6342" y="716"/>
                    <a:pt x="6332" y="721"/>
                  </a:cubicBezTo>
                  <a:cubicBezTo>
                    <a:pt x="6273" y="757"/>
                    <a:pt x="6213" y="787"/>
                    <a:pt x="6149" y="810"/>
                  </a:cubicBezTo>
                  <a:cubicBezTo>
                    <a:pt x="6138" y="816"/>
                    <a:pt x="6129" y="816"/>
                    <a:pt x="6119" y="821"/>
                  </a:cubicBezTo>
                  <a:cubicBezTo>
                    <a:pt x="6060" y="846"/>
                    <a:pt x="5996" y="865"/>
                    <a:pt x="5925" y="881"/>
                  </a:cubicBezTo>
                  <a:cubicBezTo>
                    <a:pt x="5911" y="885"/>
                    <a:pt x="5896" y="890"/>
                    <a:pt x="5881" y="890"/>
                  </a:cubicBezTo>
                  <a:cubicBezTo>
                    <a:pt x="5817" y="906"/>
                    <a:pt x="5758" y="915"/>
                    <a:pt x="5687" y="925"/>
                  </a:cubicBezTo>
                  <a:cubicBezTo>
                    <a:pt x="5662" y="925"/>
                    <a:pt x="5633" y="929"/>
                    <a:pt x="5603" y="929"/>
                  </a:cubicBezTo>
                  <a:cubicBezTo>
                    <a:pt x="5549" y="935"/>
                    <a:pt x="5490" y="940"/>
                    <a:pt x="5435" y="940"/>
                  </a:cubicBezTo>
                  <a:lnTo>
                    <a:pt x="5415" y="940"/>
                  </a:lnTo>
                  <a:cubicBezTo>
                    <a:pt x="5335" y="940"/>
                    <a:pt x="5257" y="935"/>
                    <a:pt x="5172" y="929"/>
                  </a:cubicBezTo>
                  <a:cubicBezTo>
                    <a:pt x="5113" y="925"/>
                    <a:pt x="5044" y="925"/>
                    <a:pt x="4974" y="920"/>
                  </a:cubicBezTo>
                  <a:lnTo>
                    <a:pt x="4949" y="920"/>
                  </a:lnTo>
                  <a:cubicBezTo>
                    <a:pt x="4857" y="917"/>
                    <a:pt x="4757" y="916"/>
                    <a:pt x="4650" y="916"/>
                  </a:cubicBezTo>
                  <a:cubicBezTo>
                    <a:pt x="3388" y="916"/>
                    <a:pt x="1106" y="1092"/>
                    <a:pt x="1" y="1188"/>
                  </a:cubicBezTo>
                  <a:cubicBezTo>
                    <a:pt x="452" y="2189"/>
                    <a:pt x="1241" y="3993"/>
                    <a:pt x="1454" y="4842"/>
                  </a:cubicBezTo>
                  <a:lnTo>
                    <a:pt x="1523" y="5124"/>
                  </a:lnTo>
                  <a:cubicBezTo>
                    <a:pt x="1717" y="5867"/>
                    <a:pt x="1722" y="5908"/>
                    <a:pt x="2033" y="8015"/>
                  </a:cubicBezTo>
                  <a:lnTo>
                    <a:pt x="2168" y="8897"/>
                  </a:lnTo>
                  <a:cubicBezTo>
                    <a:pt x="2431" y="10663"/>
                    <a:pt x="2465" y="10712"/>
                    <a:pt x="2669" y="10974"/>
                  </a:cubicBezTo>
                  <a:cubicBezTo>
                    <a:pt x="2877" y="11242"/>
                    <a:pt x="3218" y="11693"/>
                    <a:pt x="3859" y="13162"/>
                  </a:cubicBezTo>
                  <a:cubicBezTo>
                    <a:pt x="4314" y="14212"/>
                    <a:pt x="4562" y="14718"/>
                    <a:pt x="4706" y="15020"/>
                  </a:cubicBezTo>
                  <a:cubicBezTo>
                    <a:pt x="4919" y="15457"/>
                    <a:pt x="4939" y="15512"/>
                    <a:pt x="5008" y="15958"/>
                  </a:cubicBezTo>
                  <a:cubicBezTo>
                    <a:pt x="5044" y="16171"/>
                    <a:pt x="5097" y="16507"/>
                    <a:pt x="5216" y="17118"/>
                  </a:cubicBezTo>
                  <a:cubicBezTo>
                    <a:pt x="5524" y="18649"/>
                    <a:pt x="5237" y="19190"/>
                    <a:pt x="4726" y="19908"/>
                  </a:cubicBezTo>
                  <a:cubicBezTo>
                    <a:pt x="4404" y="20360"/>
                    <a:pt x="4042" y="20871"/>
                    <a:pt x="3769" y="22100"/>
                  </a:cubicBezTo>
                  <a:cubicBezTo>
                    <a:pt x="3461" y="23514"/>
                    <a:pt x="3665" y="23608"/>
                    <a:pt x="4419" y="23949"/>
                  </a:cubicBezTo>
                  <a:cubicBezTo>
                    <a:pt x="4919" y="24173"/>
                    <a:pt x="5598" y="24485"/>
                    <a:pt x="6228" y="25298"/>
                  </a:cubicBezTo>
                  <a:cubicBezTo>
                    <a:pt x="6545" y="25704"/>
                    <a:pt x="6739" y="25942"/>
                    <a:pt x="6852" y="26077"/>
                  </a:cubicBezTo>
                  <a:cubicBezTo>
                    <a:pt x="7017" y="26171"/>
                    <a:pt x="7161" y="26374"/>
                    <a:pt x="7190" y="26578"/>
                  </a:cubicBezTo>
                  <a:cubicBezTo>
                    <a:pt x="7250" y="26582"/>
                    <a:pt x="7324" y="26587"/>
                    <a:pt x="7388" y="26597"/>
                  </a:cubicBezTo>
                  <a:cubicBezTo>
                    <a:pt x="7706" y="26622"/>
                    <a:pt x="8182" y="26667"/>
                    <a:pt x="8920" y="26869"/>
                  </a:cubicBezTo>
                  <a:cubicBezTo>
                    <a:pt x="9307" y="26974"/>
                    <a:pt x="9565" y="27043"/>
                    <a:pt x="9684" y="27063"/>
                  </a:cubicBezTo>
                  <a:cubicBezTo>
                    <a:pt x="9808" y="26979"/>
                    <a:pt x="9966" y="26944"/>
                    <a:pt x="10220" y="26944"/>
                  </a:cubicBezTo>
                  <a:cubicBezTo>
                    <a:pt x="10319" y="26944"/>
                    <a:pt x="10438" y="26949"/>
                    <a:pt x="10591" y="26964"/>
                  </a:cubicBezTo>
                  <a:cubicBezTo>
                    <a:pt x="10710" y="26974"/>
                    <a:pt x="10809" y="26974"/>
                    <a:pt x="10898" y="26974"/>
                  </a:cubicBezTo>
                  <a:cubicBezTo>
                    <a:pt x="11225" y="26974"/>
                    <a:pt x="11291" y="26929"/>
                    <a:pt x="11504" y="26770"/>
                  </a:cubicBezTo>
                  <a:cubicBezTo>
                    <a:pt x="11538" y="26745"/>
                    <a:pt x="11577" y="26716"/>
                    <a:pt x="11618" y="26686"/>
                  </a:cubicBezTo>
                  <a:cubicBezTo>
                    <a:pt x="11905" y="26482"/>
                    <a:pt x="12362" y="26205"/>
                    <a:pt x="13358" y="25887"/>
                  </a:cubicBezTo>
                  <a:cubicBezTo>
                    <a:pt x="14081" y="25655"/>
                    <a:pt x="14424" y="25560"/>
                    <a:pt x="14682" y="25560"/>
                  </a:cubicBezTo>
                  <a:cubicBezTo>
                    <a:pt x="14969" y="25560"/>
                    <a:pt x="15128" y="25685"/>
                    <a:pt x="15286" y="25804"/>
                  </a:cubicBezTo>
                  <a:cubicBezTo>
                    <a:pt x="15504" y="25972"/>
                    <a:pt x="15866" y="26255"/>
                    <a:pt x="17086" y="26557"/>
                  </a:cubicBezTo>
                  <a:lnTo>
                    <a:pt x="17210" y="26587"/>
                  </a:lnTo>
                  <a:cubicBezTo>
                    <a:pt x="18078" y="26800"/>
                    <a:pt x="18554" y="26919"/>
                    <a:pt x="18792" y="26919"/>
                  </a:cubicBezTo>
                  <a:cubicBezTo>
                    <a:pt x="18916" y="26919"/>
                    <a:pt x="18936" y="26905"/>
                    <a:pt x="19124" y="26736"/>
                  </a:cubicBezTo>
                  <a:cubicBezTo>
                    <a:pt x="19371" y="26518"/>
                    <a:pt x="19748" y="26185"/>
                    <a:pt x="20621" y="25754"/>
                  </a:cubicBezTo>
                  <a:cubicBezTo>
                    <a:pt x="20993" y="25566"/>
                    <a:pt x="21245" y="25436"/>
                    <a:pt x="21419" y="25342"/>
                  </a:cubicBezTo>
                  <a:cubicBezTo>
                    <a:pt x="21419" y="25010"/>
                    <a:pt x="21652" y="24782"/>
                    <a:pt x="21762" y="24679"/>
                  </a:cubicBezTo>
                  <a:lnTo>
                    <a:pt x="21826" y="24619"/>
                  </a:lnTo>
                  <a:cubicBezTo>
                    <a:pt x="22227" y="24222"/>
                    <a:pt x="22495" y="23960"/>
                    <a:pt x="22931" y="23960"/>
                  </a:cubicBezTo>
                  <a:cubicBezTo>
                    <a:pt x="23224" y="23960"/>
                    <a:pt x="23570" y="24084"/>
                    <a:pt x="24106" y="24281"/>
                  </a:cubicBezTo>
                  <a:cubicBezTo>
                    <a:pt x="24146" y="24301"/>
                    <a:pt x="24186" y="24311"/>
                    <a:pt x="24220" y="24331"/>
                  </a:cubicBezTo>
                  <a:cubicBezTo>
                    <a:pt x="24275" y="23919"/>
                    <a:pt x="24369" y="23399"/>
                    <a:pt x="24518" y="22963"/>
                  </a:cubicBezTo>
                  <a:cubicBezTo>
                    <a:pt x="24666" y="22546"/>
                    <a:pt x="24662" y="22472"/>
                    <a:pt x="24641" y="22303"/>
                  </a:cubicBezTo>
                  <a:cubicBezTo>
                    <a:pt x="24632" y="22194"/>
                    <a:pt x="24618" y="22075"/>
                    <a:pt x="24618" y="21907"/>
                  </a:cubicBezTo>
                  <a:cubicBezTo>
                    <a:pt x="24618" y="21396"/>
                    <a:pt x="24677" y="20638"/>
                    <a:pt x="25188" y="19894"/>
                  </a:cubicBezTo>
                  <a:cubicBezTo>
                    <a:pt x="25306" y="19720"/>
                    <a:pt x="25494" y="19091"/>
                    <a:pt x="25648" y="17885"/>
                  </a:cubicBezTo>
                  <a:cubicBezTo>
                    <a:pt x="25653" y="17871"/>
                    <a:pt x="25653" y="17856"/>
                    <a:pt x="25659" y="17837"/>
                  </a:cubicBezTo>
                  <a:cubicBezTo>
                    <a:pt x="25629" y="17812"/>
                    <a:pt x="25599" y="17782"/>
                    <a:pt x="25574" y="17747"/>
                  </a:cubicBezTo>
                  <a:cubicBezTo>
                    <a:pt x="25376" y="17499"/>
                    <a:pt x="25158" y="17073"/>
                    <a:pt x="24975" y="16329"/>
                  </a:cubicBezTo>
                  <a:cubicBezTo>
                    <a:pt x="24647" y="15011"/>
                    <a:pt x="24647" y="15011"/>
                    <a:pt x="23993" y="13370"/>
                  </a:cubicBezTo>
                  <a:cubicBezTo>
                    <a:pt x="23689" y="12611"/>
                    <a:pt x="23611" y="12586"/>
                    <a:pt x="23407" y="12526"/>
                  </a:cubicBezTo>
                  <a:cubicBezTo>
                    <a:pt x="23169" y="12452"/>
                    <a:pt x="22808" y="12343"/>
                    <a:pt x="22227" y="11773"/>
                  </a:cubicBezTo>
                  <a:cubicBezTo>
                    <a:pt x="21280" y="10851"/>
                    <a:pt x="21181" y="10702"/>
                    <a:pt x="20909" y="10077"/>
                  </a:cubicBezTo>
                  <a:cubicBezTo>
                    <a:pt x="20844" y="9938"/>
                    <a:pt x="20769" y="9764"/>
                    <a:pt x="20655" y="9532"/>
                  </a:cubicBezTo>
                  <a:cubicBezTo>
                    <a:pt x="20190" y="8585"/>
                    <a:pt x="19238" y="7890"/>
                    <a:pt x="18881" y="7629"/>
                  </a:cubicBezTo>
                  <a:lnTo>
                    <a:pt x="18841" y="7599"/>
                  </a:lnTo>
                  <a:cubicBezTo>
                    <a:pt x="18751" y="7529"/>
                    <a:pt x="18390" y="7345"/>
                    <a:pt x="18043" y="7167"/>
                  </a:cubicBezTo>
                  <a:cubicBezTo>
                    <a:pt x="16927" y="6597"/>
                    <a:pt x="16055" y="6126"/>
                    <a:pt x="15753" y="5748"/>
                  </a:cubicBezTo>
                  <a:cubicBezTo>
                    <a:pt x="15455" y="5372"/>
                    <a:pt x="15311" y="4886"/>
                    <a:pt x="15147" y="4327"/>
                  </a:cubicBezTo>
                  <a:cubicBezTo>
                    <a:pt x="15044" y="3964"/>
                    <a:pt x="14925" y="3553"/>
                    <a:pt x="14741" y="3091"/>
                  </a:cubicBezTo>
                  <a:cubicBezTo>
                    <a:pt x="14577" y="2684"/>
                    <a:pt x="14384" y="2655"/>
                    <a:pt x="13789" y="2615"/>
                  </a:cubicBezTo>
                  <a:cubicBezTo>
                    <a:pt x="13358" y="2590"/>
                    <a:pt x="12822" y="2556"/>
                    <a:pt x="12202" y="2244"/>
                  </a:cubicBezTo>
                  <a:cubicBezTo>
                    <a:pt x="11087" y="1693"/>
                    <a:pt x="10735" y="890"/>
                    <a:pt x="10497" y="359"/>
                  </a:cubicBezTo>
                  <a:cubicBezTo>
                    <a:pt x="10433" y="201"/>
                    <a:pt x="10373" y="73"/>
                    <a:pt x="10319" y="2"/>
                  </a:cubicBezTo>
                  <a:cubicBezTo>
                    <a:pt x="10310" y="1"/>
                    <a:pt x="10300" y="1"/>
                    <a:pt x="10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6"/>
            <p:cNvSpPr/>
            <p:nvPr/>
          </p:nvSpPr>
          <p:spPr>
            <a:xfrm>
              <a:off x="3760950" y="3246000"/>
              <a:ext cx="581225" cy="551950"/>
            </a:xfrm>
            <a:custGeom>
              <a:rect b="b" l="l" r="r" t="t"/>
              <a:pathLst>
                <a:path extrusionOk="0" h="22078" w="23249">
                  <a:moveTo>
                    <a:pt x="5801" y="0"/>
                  </a:moveTo>
                  <a:cubicBezTo>
                    <a:pt x="5533" y="0"/>
                    <a:pt x="5073" y="119"/>
                    <a:pt x="4334" y="313"/>
                  </a:cubicBezTo>
                  <a:cubicBezTo>
                    <a:pt x="4151" y="357"/>
                    <a:pt x="3962" y="407"/>
                    <a:pt x="3774" y="457"/>
                  </a:cubicBezTo>
                  <a:cubicBezTo>
                    <a:pt x="3728" y="466"/>
                    <a:pt x="3689" y="481"/>
                    <a:pt x="3645" y="491"/>
                  </a:cubicBezTo>
                  <a:cubicBezTo>
                    <a:pt x="3461" y="535"/>
                    <a:pt x="3282" y="581"/>
                    <a:pt x="3104" y="625"/>
                  </a:cubicBezTo>
                  <a:cubicBezTo>
                    <a:pt x="3099" y="629"/>
                    <a:pt x="3089" y="629"/>
                    <a:pt x="3085" y="629"/>
                  </a:cubicBezTo>
                  <a:cubicBezTo>
                    <a:pt x="2895" y="679"/>
                    <a:pt x="2712" y="725"/>
                    <a:pt x="2529" y="769"/>
                  </a:cubicBezTo>
                  <a:cubicBezTo>
                    <a:pt x="2485" y="778"/>
                    <a:pt x="2445" y="789"/>
                    <a:pt x="2400" y="803"/>
                  </a:cubicBezTo>
                  <a:cubicBezTo>
                    <a:pt x="2247" y="838"/>
                    <a:pt x="2098" y="878"/>
                    <a:pt x="1954" y="913"/>
                  </a:cubicBezTo>
                  <a:cubicBezTo>
                    <a:pt x="1920" y="917"/>
                    <a:pt x="1890" y="927"/>
                    <a:pt x="1860" y="933"/>
                  </a:cubicBezTo>
                  <a:cubicBezTo>
                    <a:pt x="1696" y="972"/>
                    <a:pt x="1538" y="1011"/>
                    <a:pt x="1378" y="1046"/>
                  </a:cubicBezTo>
                  <a:cubicBezTo>
                    <a:pt x="1334" y="1061"/>
                    <a:pt x="1284" y="1071"/>
                    <a:pt x="1240" y="1082"/>
                  </a:cubicBezTo>
                  <a:cubicBezTo>
                    <a:pt x="1131" y="1105"/>
                    <a:pt x="1027" y="1130"/>
                    <a:pt x="923" y="1155"/>
                  </a:cubicBezTo>
                  <a:cubicBezTo>
                    <a:pt x="873" y="1171"/>
                    <a:pt x="824" y="1180"/>
                    <a:pt x="779" y="1190"/>
                  </a:cubicBezTo>
                  <a:cubicBezTo>
                    <a:pt x="650" y="1220"/>
                    <a:pt x="531" y="1245"/>
                    <a:pt x="422" y="1274"/>
                  </a:cubicBezTo>
                  <a:cubicBezTo>
                    <a:pt x="378" y="1284"/>
                    <a:pt x="337" y="1295"/>
                    <a:pt x="298" y="1299"/>
                  </a:cubicBezTo>
                  <a:cubicBezTo>
                    <a:pt x="218" y="1320"/>
                    <a:pt x="144" y="1334"/>
                    <a:pt x="75" y="1354"/>
                  </a:cubicBezTo>
                  <a:cubicBezTo>
                    <a:pt x="50" y="1359"/>
                    <a:pt x="25" y="1364"/>
                    <a:pt x="0" y="1368"/>
                  </a:cubicBezTo>
                  <a:lnTo>
                    <a:pt x="135" y="1874"/>
                  </a:lnTo>
                  <a:lnTo>
                    <a:pt x="1051" y="18345"/>
                  </a:lnTo>
                  <a:cubicBezTo>
                    <a:pt x="1240" y="18329"/>
                    <a:pt x="1433" y="18320"/>
                    <a:pt x="1627" y="18315"/>
                  </a:cubicBezTo>
                  <a:cubicBezTo>
                    <a:pt x="2326" y="18290"/>
                    <a:pt x="2831" y="18276"/>
                    <a:pt x="3183" y="18270"/>
                  </a:cubicBezTo>
                  <a:lnTo>
                    <a:pt x="3323" y="18270"/>
                  </a:lnTo>
                  <a:cubicBezTo>
                    <a:pt x="3863" y="18270"/>
                    <a:pt x="4220" y="18270"/>
                    <a:pt x="4300" y="18736"/>
                  </a:cubicBezTo>
                  <a:cubicBezTo>
                    <a:pt x="4378" y="19173"/>
                    <a:pt x="4062" y="19356"/>
                    <a:pt x="3853" y="19475"/>
                  </a:cubicBezTo>
                  <a:cubicBezTo>
                    <a:pt x="3764" y="19530"/>
                    <a:pt x="3540" y="19658"/>
                    <a:pt x="3446" y="19757"/>
                  </a:cubicBezTo>
                  <a:cubicBezTo>
                    <a:pt x="3799" y="20576"/>
                    <a:pt x="3675" y="21106"/>
                    <a:pt x="3417" y="22077"/>
                  </a:cubicBezTo>
                  <a:lnTo>
                    <a:pt x="16808" y="21661"/>
                  </a:lnTo>
                  <a:cubicBezTo>
                    <a:pt x="17140" y="20818"/>
                    <a:pt x="17442" y="19644"/>
                    <a:pt x="17229" y="19272"/>
                  </a:cubicBezTo>
                  <a:cubicBezTo>
                    <a:pt x="17125" y="19084"/>
                    <a:pt x="16956" y="18984"/>
                    <a:pt x="16783" y="18880"/>
                  </a:cubicBezTo>
                  <a:cubicBezTo>
                    <a:pt x="16555" y="18741"/>
                    <a:pt x="16268" y="18573"/>
                    <a:pt x="16199" y="18146"/>
                  </a:cubicBezTo>
                  <a:cubicBezTo>
                    <a:pt x="16119" y="17685"/>
                    <a:pt x="16377" y="17199"/>
                    <a:pt x="16783" y="16610"/>
                  </a:cubicBezTo>
                  <a:cubicBezTo>
                    <a:pt x="17219" y="15985"/>
                    <a:pt x="17526" y="15514"/>
                    <a:pt x="17824" y="15072"/>
                  </a:cubicBezTo>
                  <a:cubicBezTo>
                    <a:pt x="18300" y="14349"/>
                    <a:pt x="18746" y="13670"/>
                    <a:pt x="19594" y="12528"/>
                  </a:cubicBezTo>
                  <a:cubicBezTo>
                    <a:pt x="19709" y="12375"/>
                    <a:pt x="19812" y="12231"/>
                    <a:pt x="19917" y="12102"/>
                  </a:cubicBezTo>
                  <a:cubicBezTo>
                    <a:pt x="20219" y="11716"/>
                    <a:pt x="20462" y="11428"/>
                    <a:pt x="20670" y="11180"/>
                  </a:cubicBezTo>
                  <a:cubicBezTo>
                    <a:pt x="21071" y="10709"/>
                    <a:pt x="21290" y="10457"/>
                    <a:pt x="21478" y="9986"/>
                  </a:cubicBezTo>
                  <a:cubicBezTo>
                    <a:pt x="21542" y="9832"/>
                    <a:pt x="21607" y="9649"/>
                    <a:pt x="21672" y="9430"/>
                  </a:cubicBezTo>
                  <a:cubicBezTo>
                    <a:pt x="21924" y="8567"/>
                    <a:pt x="21974" y="8364"/>
                    <a:pt x="21999" y="8126"/>
                  </a:cubicBezTo>
                  <a:cubicBezTo>
                    <a:pt x="22009" y="8052"/>
                    <a:pt x="22014" y="7968"/>
                    <a:pt x="22023" y="7869"/>
                  </a:cubicBezTo>
                  <a:cubicBezTo>
                    <a:pt x="22034" y="7700"/>
                    <a:pt x="22053" y="7482"/>
                    <a:pt x="22089" y="7160"/>
                  </a:cubicBezTo>
                  <a:cubicBezTo>
                    <a:pt x="22103" y="7050"/>
                    <a:pt x="22123" y="6926"/>
                    <a:pt x="22148" y="6793"/>
                  </a:cubicBezTo>
                  <a:cubicBezTo>
                    <a:pt x="22158" y="6763"/>
                    <a:pt x="22162" y="6728"/>
                    <a:pt x="22167" y="6698"/>
                  </a:cubicBezTo>
                  <a:cubicBezTo>
                    <a:pt x="22197" y="6569"/>
                    <a:pt x="22227" y="6430"/>
                    <a:pt x="22267" y="6287"/>
                  </a:cubicBezTo>
                  <a:cubicBezTo>
                    <a:pt x="22272" y="6272"/>
                    <a:pt x="22277" y="6252"/>
                    <a:pt x="22281" y="6237"/>
                  </a:cubicBezTo>
                  <a:cubicBezTo>
                    <a:pt x="22316" y="6103"/>
                    <a:pt x="22356" y="5970"/>
                    <a:pt x="22396" y="5831"/>
                  </a:cubicBezTo>
                  <a:cubicBezTo>
                    <a:pt x="22405" y="5791"/>
                    <a:pt x="22420" y="5752"/>
                    <a:pt x="22430" y="5712"/>
                  </a:cubicBezTo>
                  <a:cubicBezTo>
                    <a:pt x="22475" y="5568"/>
                    <a:pt x="22524" y="5419"/>
                    <a:pt x="22574" y="5270"/>
                  </a:cubicBezTo>
                  <a:cubicBezTo>
                    <a:pt x="22584" y="5236"/>
                    <a:pt x="22594" y="5206"/>
                    <a:pt x="22604" y="5176"/>
                  </a:cubicBezTo>
                  <a:cubicBezTo>
                    <a:pt x="22648" y="5052"/>
                    <a:pt x="22688" y="4924"/>
                    <a:pt x="22732" y="4800"/>
                  </a:cubicBezTo>
                  <a:cubicBezTo>
                    <a:pt x="22748" y="4760"/>
                    <a:pt x="22762" y="4720"/>
                    <a:pt x="22777" y="4675"/>
                  </a:cubicBezTo>
                  <a:cubicBezTo>
                    <a:pt x="22826" y="4542"/>
                    <a:pt x="22876" y="4403"/>
                    <a:pt x="22926" y="4274"/>
                  </a:cubicBezTo>
                  <a:cubicBezTo>
                    <a:pt x="22940" y="4235"/>
                    <a:pt x="22956" y="4194"/>
                    <a:pt x="22970" y="4155"/>
                  </a:cubicBezTo>
                  <a:cubicBezTo>
                    <a:pt x="23005" y="4061"/>
                    <a:pt x="23040" y="3967"/>
                    <a:pt x="23075" y="3872"/>
                  </a:cubicBezTo>
                  <a:cubicBezTo>
                    <a:pt x="23089" y="3837"/>
                    <a:pt x="23105" y="3798"/>
                    <a:pt x="23119" y="3759"/>
                  </a:cubicBezTo>
                  <a:cubicBezTo>
                    <a:pt x="23159" y="3654"/>
                    <a:pt x="23199" y="3560"/>
                    <a:pt x="23233" y="3471"/>
                  </a:cubicBezTo>
                  <a:cubicBezTo>
                    <a:pt x="23238" y="3461"/>
                    <a:pt x="23243" y="3446"/>
                    <a:pt x="23249" y="3436"/>
                  </a:cubicBezTo>
                  <a:cubicBezTo>
                    <a:pt x="23224" y="3416"/>
                    <a:pt x="23194" y="3391"/>
                    <a:pt x="23169" y="3372"/>
                  </a:cubicBezTo>
                  <a:cubicBezTo>
                    <a:pt x="23059" y="3288"/>
                    <a:pt x="22956" y="3203"/>
                    <a:pt x="22846" y="3104"/>
                  </a:cubicBezTo>
                  <a:cubicBezTo>
                    <a:pt x="22807" y="3069"/>
                    <a:pt x="22767" y="3034"/>
                    <a:pt x="22723" y="3000"/>
                  </a:cubicBezTo>
                  <a:cubicBezTo>
                    <a:pt x="22584" y="2866"/>
                    <a:pt x="22450" y="2732"/>
                    <a:pt x="22321" y="2583"/>
                  </a:cubicBezTo>
                  <a:cubicBezTo>
                    <a:pt x="21979" y="2197"/>
                    <a:pt x="21845" y="1934"/>
                    <a:pt x="21746" y="1741"/>
                  </a:cubicBezTo>
                  <a:cubicBezTo>
                    <a:pt x="21652" y="1562"/>
                    <a:pt x="21613" y="1478"/>
                    <a:pt x="21375" y="1299"/>
                  </a:cubicBezTo>
                  <a:cubicBezTo>
                    <a:pt x="21151" y="1130"/>
                    <a:pt x="21002" y="1082"/>
                    <a:pt x="20739" y="1082"/>
                  </a:cubicBezTo>
                  <a:cubicBezTo>
                    <a:pt x="20680" y="1082"/>
                    <a:pt x="20620" y="1082"/>
                    <a:pt x="20551" y="1086"/>
                  </a:cubicBezTo>
                  <a:cubicBezTo>
                    <a:pt x="20338" y="1101"/>
                    <a:pt x="20075" y="1141"/>
                    <a:pt x="19723" y="1185"/>
                  </a:cubicBezTo>
                  <a:cubicBezTo>
                    <a:pt x="19495" y="1220"/>
                    <a:pt x="19238" y="1254"/>
                    <a:pt x="18935" y="1290"/>
                  </a:cubicBezTo>
                  <a:cubicBezTo>
                    <a:pt x="18602" y="1334"/>
                    <a:pt x="18167" y="1354"/>
                    <a:pt x="17572" y="1354"/>
                  </a:cubicBezTo>
                  <a:cubicBezTo>
                    <a:pt x="17006" y="1354"/>
                    <a:pt x="16362" y="1334"/>
                    <a:pt x="15702" y="1320"/>
                  </a:cubicBezTo>
                  <a:cubicBezTo>
                    <a:pt x="14998" y="1299"/>
                    <a:pt x="14270" y="1274"/>
                    <a:pt x="13586" y="1274"/>
                  </a:cubicBezTo>
                  <a:cubicBezTo>
                    <a:pt x="12306" y="1274"/>
                    <a:pt x="11473" y="1349"/>
                    <a:pt x="10957" y="1503"/>
                  </a:cubicBezTo>
                  <a:cubicBezTo>
                    <a:pt x="10422" y="1666"/>
                    <a:pt x="10229" y="1865"/>
                    <a:pt x="10085" y="2013"/>
                  </a:cubicBezTo>
                  <a:cubicBezTo>
                    <a:pt x="9952" y="2147"/>
                    <a:pt x="9787" y="2316"/>
                    <a:pt x="9510" y="2316"/>
                  </a:cubicBezTo>
                  <a:cubicBezTo>
                    <a:pt x="9197" y="2316"/>
                    <a:pt x="8815" y="2103"/>
                    <a:pt x="7824" y="1462"/>
                  </a:cubicBezTo>
                  <a:cubicBezTo>
                    <a:pt x="7055" y="972"/>
                    <a:pt x="6644" y="585"/>
                    <a:pt x="6371" y="332"/>
                  </a:cubicBezTo>
                  <a:cubicBezTo>
                    <a:pt x="6069" y="50"/>
                    <a:pt x="6005" y="0"/>
                    <a:pt x="5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6"/>
            <p:cNvSpPr/>
            <p:nvPr/>
          </p:nvSpPr>
          <p:spPr>
            <a:xfrm>
              <a:off x="4332100" y="3118700"/>
              <a:ext cx="1037850" cy="319700"/>
            </a:xfrm>
            <a:custGeom>
              <a:rect b="b" l="l" r="r" t="t"/>
              <a:pathLst>
                <a:path extrusionOk="0" h="12788" w="41514">
                  <a:moveTo>
                    <a:pt x="40829" y="0"/>
                  </a:moveTo>
                  <a:cubicBezTo>
                    <a:pt x="40585" y="0"/>
                    <a:pt x="40134" y="140"/>
                    <a:pt x="39659" y="293"/>
                  </a:cubicBezTo>
                  <a:cubicBezTo>
                    <a:pt x="39098" y="467"/>
                    <a:pt x="38464" y="670"/>
                    <a:pt x="37919" y="714"/>
                  </a:cubicBezTo>
                  <a:cubicBezTo>
                    <a:pt x="37809" y="724"/>
                    <a:pt x="37715" y="735"/>
                    <a:pt x="37621" y="739"/>
                  </a:cubicBezTo>
                  <a:cubicBezTo>
                    <a:pt x="37601" y="739"/>
                    <a:pt x="37581" y="739"/>
                    <a:pt x="37567" y="744"/>
                  </a:cubicBezTo>
                  <a:cubicBezTo>
                    <a:pt x="37473" y="749"/>
                    <a:pt x="37388" y="749"/>
                    <a:pt x="37304" y="754"/>
                  </a:cubicBezTo>
                  <a:lnTo>
                    <a:pt x="37006" y="754"/>
                  </a:lnTo>
                  <a:cubicBezTo>
                    <a:pt x="36937" y="754"/>
                    <a:pt x="36867" y="749"/>
                    <a:pt x="36798" y="744"/>
                  </a:cubicBezTo>
                  <a:cubicBezTo>
                    <a:pt x="36778" y="744"/>
                    <a:pt x="36754" y="739"/>
                    <a:pt x="36734" y="739"/>
                  </a:cubicBezTo>
                  <a:cubicBezTo>
                    <a:pt x="36679" y="739"/>
                    <a:pt x="36624" y="730"/>
                    <a:pt x="36570" y="730"/>
                  </a:cubicBezTo>
                  <a:cubicBezTo>
                    <a:pt x="36540" y="724"/>
                    <a:pt x="36510" y="719"/>
                    <a:pt x="36480" y="719"/>
                  </a:cubicBezTo>
                  <a:cubicBezTo>
                    <a:pt x="36407" y="710"/>
                    <a:pt x="36332" y="700"/>
                    <a:pt x="36253" y="689"/>
                  </a:cubicBezTo>
                  <a:cubicBezTo>
                    <a:pt x="36228" y="689"/>
                    <a:pt x="36203" y="685"/>
                    <a:pt x="36178" y="680"/>
                  </a:cubicBezTo>
                  <a:cubicBezTo>
                    <a:pt x="36109" y="670"/>
                    <a:pt x="36034" y="660"/>
                    <a:pt x="35956" y="650"/>
                  </a:cubicBezTo>
                  <a:cubicBezTo>
                    <a:pt x="35921" y="645"/>
                    <a:pt x="35876" y="641"/>
                    <a:pt x="35837" y="635"/>
                  </a:cubicBezTo>
                  <a:cubicBezTo>
                    <a:pt x="35737" y="620"/>
                    <a:pt x="35638" y="605"/>
                    <a:pt x="35524" y="586"/>
                  </a:cubicBezTo>
                  <a:lnTo>
                    <a:pt x="35004" y="511"/>
                  </a:lnTo>
                  <a:cubicBezTo>
                    <a:pt x="34775" y="481"/>
                    <a:pt x="34523" y="442"/>
                    <a:pt x="34225" y="403"/>
                  </a:cubicBezTo>
                  <a:cubicBezTo>
                    <a:pt x="33700" y="332"/>
                    <a:pt x="33347" y="298"/>
                    <a:pt x="33125" y="298"/>
                  </a:cubicBezTo>
                  <a:cubicBezTo>
                    <a:pt x="32926" y="298"/>
                    <a:pt x="32881" y="323"/>
                    <a:pt x="32876" y="323"/>
                  </a:cubicBezTo>
                  <a:cubicBezTo>
                    <a:pt x="32862" y="337"/>
                    <a:pt x="32846" y="357"/>
                    <a:pt x="32832" y="378"/>
                  </a:cubicBezTo>
                  <a:cubicBezTo>
                    <a:pt x="32679" y="566"/>
                    <a:pt x="32480" y="764"/>
                    <a:pt x="31979" y="957"/>
                  </a:cubicBezTo>
                  <a:cubicBezTo>
                    <a:pt x="31656" y="1077"/>
                    <a:pt x="31415" y="1126"/>
                    <a:pt x="31209" y="1126"/>
                  </a:cubicBezTo>
                  <a:cubicBezTo>
                    <a:pt x="31140" y="1126"/>
                    <a:pt x="31076" y="1121"/>
                    <a:pt x="31013" y="1111"/>
                  </a:cubicBezTo>
                  <a:cubicBezTo>
                    <a:pt x="30814" y="1081"/>
                    <a:pt x="30631" y="1012"/>
                    <a:pt x="30418" y="918"/>
                  </a:cubicBezTo>
                  <a:cubicBezTo>
                    <a:pt x="30016" y="739"/>
                    <a:pt x="29411" y="481"/>
                    <a:pt x="28092" y="243"/>
                  </a:cubicBezTo>
                  <a:cubicBezTo>
                    <a:pt x="27542" y="149"/>
                    <a:pt x="27175" y="105"/>
                    <a:pt x="26931" y="105"/>
                  </a:cubicBezTo>
                  <a:cubicBezTo>
                    <a:pt x="26654" y="105"/>
                    <a:pt x="26645" y="119"/>
                    <a:pt x="26530" y="303"/>
                  </a:cubicBezTo>
                  <a:cubicBezTo>
                    <a:pt x="26322" y="650"/>
                    <a:pt x="26050" y="1017"/>
                    <a:pt x="25375" y="1399"/>
                  </a:cubicBezTo>
                  <a:cubicBezTo>
                    <a:pt x="25152" y="1522"/>
                    <a:pt x="24879" y="1652"/>
                    <a:pt x="24547" y="1785"/>
                  </a:cubicBezTo>
                  <a:cubicBezTo>
                    <a:pt x="23258" y="2296"/>
                    <a:pt x="22737" y="2449"/>
                    <a:pt x="22336" y="2449"/>
                  </a:cubicBezTo>
                  <a:cubicBezTo>
                    <a:pt x="22142" y="2449"/>
                    <a:pt x="21989" y="2415"/>
                    <a:pt x="21815" y="2371"/>
                  </a:cubicBezTo>
                  <a:cubicBezTo>
                    <a:pt x="21547" y="2311"/>
                    <a:pt x="21181" y="2222"/>
                    <a:pt x="20382" y="2222"/>
                  </a:cubicBezTo>
                  <a:lnTo>
                    <a:pt x="20304" y="2222"/>
                  </a:lnTo>
                  <a:cubicBezTo>
                    <a:pt x="19054" y="2222"/>
                    <a:pt x="18945" y="2252"/>
                    <a:pt x="18572" y="2355"/>
                  </a:cubicBezTo>
                  <a:cubicBezTo>
                    <a:pt x="18538" y="2366"/>
                    <a:pt x="18499" y="2375"/>
                    <a:pt x="18459" y="2385"/>
                  </a:cubicBezTo>
                  <a:cubicBezTo>
                    <a:pt x="18156" y="2470"/>
                    <a:pt x="17691" y="2584"/>
                    <a:pt x="16674" y="2737"/>
                  </a:cubicBezTo>
                  <a:cubicBezTo>
                    <a:pt x="15826" y="2866"/>
                    <a:pt x="15425" y="2920"/>
                    <a:pt x="15172" y="2936"/>
                  </a:cubicBezTo>
                  <a:lnTo>
                    <a:pt x="15073" y="2936"/>
                  </a:lnTo>
                  <a:cubicBezTo>
                    <a:pt x="14819" y="2936"/>
                    <a:pt x="14696" y="2881"/>
                    <a:pt x="14537" y="2797"/>
                  </a:cubicBezTo>
                  <a:cubicBezTo>
                    <a:pt x="14389" y="2717"/>
                    <a:pt x="14130" y="2579"/>
                    <a:pt x="13263" y="2425"/>
                  </a:cubicBezTo>
                  <a:cubicBezTo>
                    <a:pt x="12474" y="2281"/>
                    <a:pt x="12014" y="2222"/>
                    <a:pt x="11771" y="2222"/>
                  </a:cubicBezTo>
                  <a:cubicBezTo>
                    <a:pt x="11641" y="2222"/>
                    <a:pt x="11617" y="2232"/>
                    <a:pt x="11542" y="2266"/>
                  </a:cubicBezTo>
                  <a:cubicBezTo>
                    <a:pt x="11409" y="2330"/>
                    <a:pt x="11265" y="2390"/>
                    <a:pt x="10968" y="2430"/>
                  </a:cubicBezTo>
                  <a:cubicBezTo>
                    <a:pt x="10730" y="2455"/>
                    <a:pt x="10600" y="2634"/>
                    <a:pt x="10357" y="3000"/>
                  </a:cubicBezTo>
                  <a:cubicBezTo>
                    <a:pt x="10071" y="3431"/>
                    <a:pt x="9708" y="3972"/>
                    <a:pt x="8970" y="4229"/>
                  </a:cubicBezTo>
                  <a:cubicBezTo>
                    <a:pt x="8097" y="4532"/>
                    <a:pt x="7408" y="4591"/>
                    <a:pt x="6515" y="4591"/>
                  </a:cubicBezTo>
                  <a:cubicBezTo>
                    <a:pt x="6133" y="4591"/>
                    <a:pt x="5702" y="4582"/>
                    <a:pt x="5192" y="4567"/>
                  </a:cubicBezTo>
                  <a:lnTo>
                    <a:pt x="4765" y="4557"/>
                  </a:lnTo>
                  <a:cubicBezTo>
                    <a:pt x="4616" y="4552"/>
                    <a:pt x="4483" y="4547"/>
                    <a:pt x="4364" y="4538"/>
                  </a:cubicBezTo>
                  <a:cubicBezTo>
                    <a:pt x="4329" y="4538"/>
                    <a:pt x="4300" y="4532"/>
                    <a:pt x="4270" y="4527"/>
                  </a:cubicBezTo>
                  <a:cubicBezTo>
                    <a:pt x="4185" y="4522"/>
                    <a:pt x="4110" y="4517"/>
                    <a:pt x="4041" y="4508"/>
                  </a:cubicBezTo>
                  <a:cubicBezTo>
                    <a:pt x="4007" y="4502"/>
                    <a:pt x="3977" y="4492"/>
                    <a:pt x="3943" y="4488"/>
                  </a:cubicBezTo>
                  <a:cubicBezTo>
                    <a:pt x="3888" y="4478"/>
                    <a:pt x="3833" y="4467"/>
                    <a:pt x="3783" y="4458"/>
                  </a:cubicBezTo>
                  <a:cubicBezTo>
                    <a:pt x="3753" y="4453"/>
                    <a:pt x="3728" y="4442"/>
                    <a:pt x="3699" y="4433"/>
                  </a:cubicBezTo>
                  <a:cubicBezTo>
                    <a:pt x="3659" y="4423"/>
                    <a:pt x="3620" y="4408"/>
                    <a:pt x="3586" y="4398"/>
                  </a:cubicBezTo>
                  <a:cubicBezTo>
                    <a:pt x="3580" y="4394"/>
                    <a:pt x="3570" y="4394"/>
                    <a:pt x="3561" y="4389"/>
                  </a:cubicBezTo>
                  <a:cubicBezTo>
                    <a:pt x="3496" y="4438"/>
                    <a:pt x="3442" y="4488"/>
                    <a:pt x="3382" y="4538"/>
                  </a:cubicBezTo>
                  <a:cubicBezTo>
                    <a:pt x="3342" y="4572"/>
                    <a:pt x="3298" y="4607"/>
                    <a:pt x="3263" y="4641"/>
                  </a:cubicBezTo>
                  <a:cubicBezTo>
                    <a:pt x="3204" y="4696"/>
                    <a:pt x="3154" y="4746"/>
                    <a:pt x="3104" y="4799"/>
                  </a:cubicBezTo>
                  <a:cubicBezTo>
                    <a:pt x="3069" y="4835"/>
                    <a:pt x="3030" y="4870"/>
                    <a:pt x="2995" y="4904"/>
                  </a:cubicBezTo>
                  <a:cubicBezTo>
                    <a:pt x="2950" y="4954"/>
                    <a:pt x="2911" y="4998"/>
                    <a:pt x="2872" y="5048"/>
                  </a:cubicBezTo>
                  <a:cubicBezTo>
                    <a:pt x="2842" y="5083"/>
                    <a:pt x="2806" y="5122"/>
                    <a:pt x="2776" y="5152"/>
                  </a:cubicBezTo>
                  <a:cubicBezTo>
                    <a:pt x="2742" y="5201"/>
                    <a:pt x="2707" y="5246"/>
                    <a:pt x="2678" y="5291"/>
                  </a:cubicBezTo>
                  <a:cubicBezTo>
                    <a:pt x="2653" y="5320"/>
                    <a:pt x="2623" y="5355"/>
                    <a:pt x="2604" y="5390"/>
                  </a:cubicBezTo>
                  <a:cubicBezTo>
                    <a:pt x="2574" y="5430"/>
                    <a:pt x="2549" y="5469"/>
                    <a:pt x="2524" y="5513"/>
                  </a:cubicBezTo>
                  <a:cubicBezTo>
                    <a:pt x="2504" y="5538"/>
                    <a:pt x="2485" y="5573"/>
                    <a:pt x="2470" y="5598"/>
                  </a:cubicBezTo>
                  <a:cubicBezTo>
                    <a:pt x="2445" y="5638"/>
                    <a:pt x="2425" y="5677"/>
                    <a:pt x="2405" y="5717"/>
                  </a:cubicBezTo>
                  <a:cubicBezTo>
                    <a:pt x="2396" y="5737"/>
                    <a:pt x="2380" y="5762"/>
                    <a:pt x="2371" y="5781"/>
                  </a:cubicBezTo>
                  <a:cubicBezTo>
                    <a:pt x="2351" y="5821"/>
                    <a:pt x="2341" y="5856"/>
                    <a:pt x="2326" y="5895"/>
                  </a:cubicBezTo>
                  <a:cubicBezTo>
                    <a:pt x="2321" y="5906"/>
                    <a:pt x="2316" y="5920"/>
                    <a:pt x="2311" y="5930"/>
                  </a:cubicBezTo>
                  <a:cubicBezTo>
                    <a:pt x="2296" y="5975"/>
                    <a:pt x="2286" y="6009"/>
                    <a:pt x="2286" y="6039"/>
                  </a:cubicBezTo>
                  <a:cubicBezTo>
                    <a:pt x="2277" y="6094"/>
                    <a:pt x="2316" y="6268"/>
                    <a:pt x="2341" y="6396"/>
                  </a:cubicBezTo>
                  <a:cubicBezTo>
                    <a:pt x="2430" y="6817"/>
                    <a:pt x="2559" y="7453"/>
                    <a:pt x="2321" y="8231"/>
                  </a:cubicBezTo>
                  <a:cubicBezTo>
                    <a:pt x="2291" y="8339"/>
                    <a:pt x="2247" y="8428"/>
                    <a:pt x="2197" y="8513"/>
                  </a:cubicBezTo>
                  <a:cubicBezTo>
                    <a:pt x="2192" y="8528"/>
                    <a:pt x="2182" y="8543"/>
                    <a:pt x="2172" y="8558"/>
                  </a:cubicBezTo>
                  <a:cubicBezTo>
                    <a:pt x="2122" y="8637"/>
                    <a:pt x="2063" y="8707"/>
                    <a:pt x="1998" y="8762"/>
                  </a:cubicBezTo>
                  <a:cubicBezTo>
                    <a:pt x="1989" y="8771"/>
                    <a:pt x="1979" y="8776"/>
                    <a:pt x="1969" y="8785"/>
                  </a:cubicBezTo>
                  <a:cubicBezTo>
                    <a:pt x="1909" y="8831"/>
                    <a:pt x="1845" y="8870"/>
                    <a:pt x="1776" y="8900"/>
                  </a:cubicBezTo>
                  <a:cubicBezTo>
                    <a:pt x="1760" y="8904"/>
                    <a:pt x="1751" y="8910"/>
                    <a:pt x="1735" y="8920"/>
                  </a:cubicBezTo>
                  <a:cubicBezTo>
                    <a:pt x="1662" y="8945"/>
                    <a:pt x="1582" y="8954"/>
                    <a:pt x="1497" y="8959"/>
                  </a:cubicBezTo>
                  <a:cubicBezTo>
                    <a:pt x="1488" y="8959"/>
                    <a:pt x="1478" y="8964"/>
                    <a:pt x="1463" y="8964"/>
                  </a:cubicBezTo>
                  <a:cubicBezTo>
                    <a:pt x="1453" y="8964"/>
                    <a:pt x="1433" y="8959"/>
                    <a:pt x="1424" y="8959"/>
                  </a:cubicBezTo>
                  <a:cubicBezTo>
                    <a:pt x="1334" y="8954"/>
                    <a:pt x="1245" y="8945"/>
                    <a:pt x="1146" y="8915"/>
                  </a:cubicBezTo>
                  <a:cubicBezTo>
                    <a:pt x="719" y="9986"/>
                    <a:pt x="124" y="11617"/>
                    <a:pt x="40" y="12391"/>
                  </a:cubicBezTo>
                  <a:cubicBezTo>
                    <a:pt x="21" y="12544"/>
                    <a:pt x="10" y="12673"/>
                    <a:pt x="0" y="12787"/>
                  </a:cubicBezTo>
                  <a:lnTo>
                    <a:pt x="9881" y="12787"/>
                  </a:lnTo>
                  <a:lnTo>
                    <a:pt x="22212" y="11751"/>
                  </a:lnTo>
                  <a:cubicBezTo>
                    <a:pt x="22326" y="11736"/>
                    <a:pt x="24433" y="11547"/>
                    <a:pt x="26183" y="11458"/>
                  </a:cubicBezTo>
                  <a:cubicBezTo>
                    <a:pt x="26342" y="11453"/>
                    <a:pt x="26501" y="11448"/>
                    <a:pt x="26649" y="11439"/>
                  </a:cubicBezTo>
                  <a:cubicBezTo>
                    <a:pt x="27031" y="11423"/>
                    <a:pt x="27378" y="11419"/>
                    <a:pt x="27670" y="11419"/>
                  </a:cubicBezTo>
                  <a:cubicBezTo>
                    <a:pt x="27844" y="11423"/>
                    <a:pt x="28002" y="11428"/>
                    <a:pt x="28127" y="11439"/>
                  </a:cubicBezTo>
                  <a:cubicBezTo>
                    <a:pt x="28198" y="11444"/>
                    <a:pt x="28265" y="11447"/>
                    <a:pt x="28328" y="11447"/>
                  </a:cubicBezTo>
                  <a:cubicBezTo>
                    <a:pt x="28808" y="11447"/>
                    <a:pt x="29084" y="11290"/>
                    <a:pt x="29396" y="10833"/>
                  </a:cubicBezTo>
                  <a:cubicBezTo>
                    <a:pt x="29475" y="10725"/>
                    <a:pt x="29555" y="10586"/>
                    <a:pt x="29634" y="10442"/>
                  </a:cubicBezTo>
                  <a:cubicBezTo>
                    <a:pt x="29728" y="10279"/>
                    <a:pt x="29828" y="10094"/>
                    <a:pt x="29936" y="9886"/>
                  </a:cubicBezTo>
                  <a:cubicBezTo>
                    <a:pt x="29986" y="9787"/>
                    <a:pt x="30041" y="9689"/>
                    <a:pt x="30095" y="9579"/>
                  </a:cubicBezTo>
                  <a:cubicBezTo>
                    <a:pt x="30189" y="9391"/>
                    <a:pt x="30299" y="9183"/>
                    <a:pt x="30412" y="8964"/>
                  </a:cubicBezTo>
                  <a:cubicBezTo>
                    <a:pt x="30709" y="8394"/>
                    <a:pt x="30883" y="8062"/>
                    <a:pt x="30977" y="7869"/>
                  </a:cubicBezTo>
                  <a:cubicBezTo>
                    <a:pt x="31107" y="7625"/>
                    <a:pt x="31181" y="7483"/>
                    <a:pt x="31300" y="7417"/>
                  </a:cubicBezTo>
                  <a:cubicBezTo>
                    <a:pt x="31542" y="7130"/>
                    <a:pt x="31999" y="7060"/>
                    <a:pt x="32846" y="6961"/>
                  </a:cubicBezTo>
                  <a:cubicBezTo>
                    <a:pt x="33416" y="6897"/>
                    <a:pt x="34061" y="6817"/>
                    <a:pt x="34503" y="6634"/>
                  </a:cubicBezTo>
                  <a:cubicBezTo>
                    <a:pt x="34889" y="6476"/>
                    <a:pt x="34910" y="6441"/>
                    <a:pt x="34988" y="6302"/>
                  </a:cubicBezTo>
                  <a:cubicBezTo>
                    <a:pt x="35127" y="6069"/>
                    <a:pt x="35331" y="5721"/>
                    <a:pt x="36089" y="5043"/>
                  </a:cubicBezTo>
                  <a:cubicBezTo>
                    <a:pt x="37111" y="4126"/>
                    <a:pt x="37398" y="4056"/>
                    <a:pt x="37855" y="4012"/>
                  </a:cubicBezTo>
                  <a:cubicBezTo>
                    <a:pt x="38018" y="3996"/>
                    <a:pt x="38191" y="3982"/>
                    <a:pt x="38484" y="3877"/>
                  </a:cubicBezTo>
                  <a:cubicBezTo>
                    <a:pt x="38820" y="3761"/>
                    <a:pt x="39047" y="3723"/>
                    <a:pt x="39229" y="3723"/>
                  </a:cubicBezTo>
                  <a:cubicBezTo>
                    <a:pt x="39240" y="3723"/>
                    <a:pt x="39251" y="3723"/>
                    <a:pt x="39262" y="3724"/>
                  </a:cubicBezTo>
                  <a:cubicBezTo>
                    <a:pt x="39377" y="3728"/>
                    <a:pt x="39475" y="3749"/>
                    <a:pt x="39574" y="3774"/>
                  </a:cubicBezTo>
                  <a:cubicBezTo>
                    <a:pt x="39754" y="3820"/>
                    <a:pt x="39984" y="3874"/>
                    <a:pt x="40470" y="3874"/>
                  </a:cubicBezTo>
                  <a:cubicBezTo>
                    <a:pt x="40613" y="3874"/>
                    <a:pt x="40779" y="3869"/>
                    <a:pt x="40972" y="3858"/>
                  </a:cubicBezTo>
                  <a:cubicBezTo>
                    <a:pt x="41260" y="3843"/>
                    <a:pt x="41424" y="3803"/>
                    <a:pt x="41514" y="3774"/>
                  </a:cubicBezTo>
                  <a:cubicBezTo>
                    <a:pt x="41489" y="3709"/>
                    <a:pt x="41454" y="3634"/>
                    <a:pt x="41429" y="3580"/>
                  </a:cubicBezTo>
                  <a:cubicBezTo>
                    <a:pt x="41290" y="3258"/>
                    <a:pt x="41102" y="2817"/>
                    <a:pt x="41226" y="2336"/>
                  </a:cubicBezTo>
                  <a:cubicBezTo>
                    <a:pt x="41246" y="2271"/>
                    <a:pt x="41255" y="2192"/>
                    <a:pt x="41260" y="2108"/>
                  </a:cubicBezTo>
                  <a:lnTo>
                    <a:pt x="41260" y="2092"/>
                  </a:lnTo>
                  <a:cubicBezTo>
                    <a:pt x="41265" y="2009"/>
                    <a:pt x="41260" y="1914"/>
                    <a:pt x="41255" y="1820"/>
                  </a:cubicBezTo>
                  <a:lnTo>
                    <a:pt x="41255" y="1785"/>
                  </a:lnTo>
                  <a:cubicBezTo>
                    <a:pt x="41251" y="1691"/>
                    <a:pt x="41240" y="1593"/>
                    <a:pt x="41226" y="1488"/>
                  </a:cubicBezTo>
                  <a:cubicBezTo>
                    <a:pt x="41226" y="1474"/>
                    <a:pt x="41226" y="1458"/>
                    <a:pt x="41221" y="1449"/>
                  </a:cubicBezTo>
                  <a:cubicBezTo>
                    <a:pt x="41210" y="1344"/>
                    <a:pt x="41191" y="1245"/>
                    <a:pt x="41176" y="1140"/>
                  </a:cubicBezTo>
                  <a:cubicBezTo>
                    <a:pt x="41171" y="1126"/>
                    <a:pt x="41171" y="1111"/>
                    <a:pt x="41166" y="1092"/>
                  </a:cubicBezTo>
                  <a:cubicBezTo>
                    <a:pt x="41146" y="992"/>
                    <a:pt x="41127" y="893"/>
                    <a:pt x="41102" y="794"/>
                  </a:cubicBezTo>
                  <a:cubicBezTo>
                    <a:pt x="41102" y="779"/>
                    <a:pt x="41097" y="764"/>
                    <a:pt x="41091" y="749"/>
                  </a:cubicBezTo>
                  <a:cubicBezTo>
                    <a:pt x="41072" y="655"/>
                    <a:pt x="41047" y="561"/>
                    <a:pt x="41022" y="476"/>
                  </a:cubicBezTo>
                  <a:cubicBezTo>
                    <a:pt x="41017" y="462"/>
                    <a:pt x="41017" y="451"/>
                    <a:pt x="41013" y="437"/>
                  </a:cubicBezTo>
                  <a:cubicBezTo>
                    <a:pt x="40988" y="353"/>
                    <a:pt x="40963" y="273"/>
                    <a:pt x="40938" y="204"/>
                  </a:cubicBezTo>
                  <a:cubicBezTo>
                    <a:pt x="40933" y="194"/>
                    <a:pt x="40933" y="188"/>
                    <a:pt x="40928" y="184"/>
                  </a:cubicBezTo>
                  <a:cubicBezTo>
                    <a:pt x="40903" y="110"/>
                    <a:pt x="40878" y="50"/>
                    <a:pt x="408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6"/>
            <p:cNvSpPr/>
            <p:nvPr/>
          </p:nvSpPr>
          <p:spPr>
            <a:xfrm>
              <a:off x="5209300" y="2995375"/>
              <a:ext cx="241100" cy="116950"/>
            </a:xfrm>
            <a:custGeom>
              <a:rect b="b" l="l" r="r" t="t"/>
              <a:pathLst>
                <a:path extrusionOk="0" h="4678" w="9644">
                  <a:moveTo>
                    <a:pt x="9206" y="0"/>
                  </a:moveTo>
                  <a:cubicBezTo>
                    <a:pt x="9202" y="5"/>
                    <a:pt x="9197" y="5"/>
                    <a:pt x="9186" y="11"/>
                  </a:cubicBezTo>
                  <a:cubicBezTo>
                    <a:pt x="9117" y="41"/>
                    <a:pt x="9058" y="70"/>
                    <a:pt x="8998" y="89"/>
                  </a:cubicBezTo>
                  <a:lnTo>
                    <a:pt x="8998" y="94"/>
                  </a:lnTo>
                  <a:cubicBezTo>
                    <a:pt x="8934" y="119"/>
                    <a:pt x="8874" y="144"/>
                    <a:pt x="8815" y="169"/>
                  </a:cubicBezTo>
                  <a:cubicBezTo>
                    <a:pt x="8572" y="263"/>
                    <a:pt x="8275" y="382"/>
                    <a:pt x="7407" y="799"/>
                  </a:cubicBezTo>
                  <a:cubicBezTo>
                    <a:pt x="6886" y="1046"/>
                    <a:pt x="6683" y="1190"/>
                    <a:pt x="6604" y="1254"/>
                  </a:cubicBezTo>
                  <a:cubicBezTo>
                    <a:pt x="6539" y="1656"/>
                    <a:pt x="6232" y="1775"/>
                    <a:pt x="6039" y="1845"/>
                  </a:cubicBezTo>
                  <a:cubicBezTo>
                    <a:pt x="5920" y="1890"/>
                    <a:pt x="5795" y="1909"/>
                    <a:pt x="5671" y="1909"/>
                  </a:cubicBezTo>
                  <a:cubicBezTo>
                    <a:pt x="5170" y="1909"/>
                    <a:pt x="4714" y="1552"/>
                    <a:pt x="4314" y="1240"/>
                  </a:cubicBezTo>
                  <a:cubicBezTo>
                    <a:pt x="4080" y="1057"/>
                    <a:pt x="3861" y="883"/>
                    <a:pt x="3673" y="808"/>
                  </a:cubicBezTo>
                  <a:cubicBezTo>
                    <a:pt x="3614" y="784"/>
                    <a:pt x="3554" y="759"/>
                    <a:pt x="3495" y="725"/>
                  </a:cubicBezTo>
                  <a:lnTo>
                    <a:pt x="3495" y="739"/>
                  </a:lnTo>
                  <a:cubicBezTo>
                    <a:pt x="3500" y="819"/>
                    <a:pt x="3495" y="897"/>
                    <a:pt x="3490" y="977"/>
                  </a:cubicBezTo>
                  <a:cubicBezTo>
                    <a:pt x="3485" y="993"/>
                    <a:pt x="3485" y="1007"/>
                    <a:pt x="3485" y="1022"/>
                  </a:cubicBezTo>
                  <a:cubicBezTo>
                    <a:pt x="3475" y="1101"/>
                    <a:pt x="3456" y="1181"/>
                    <a:pt x="3431" y="1254"/>
                  </a:cubicBezTo>
                  <a:cubicBezTo>
                    <a:pt x="3431" y="1270"/>
                    <a:pt x="3426" y="1279"/>
                    <a:pt x="3421" y="1295"/>
                  </a:cubicBezTo>
                  <a:cubicBezTo>
                    <a:pt x="3391" y="1373"/>
                    <a:pt x="3356" y="1448"/>
                    <a:pt x="3307" y="1522"/>
                  </a:cubicBezTo>
                  <a:cubicBezTo>
                    <a:pt x="3302" y="1533"/>
                    <a:pt x="3296" y="1538"/>
                    <a:pt x="3291" y="1547"/>
                  </a:cubicBezTo>
                  <a:cubicBezTo>
                    <a:pt x="3243" y="1627"/>
                    <a:pt x="3177" y="1696"/>
                    <a:pt x="3103" y="1771"/>
                  </a:cubicBezTo>
                  <a:cubicBezTo>
                    <a:pt x="2761" y="2082"/>
                    <a:pt x="2627" y="2128"/>
                    <a:pt x="2355" y="2162"/>
                  </a:cubicBezTo>
                  <a:cubicBezTo>
                    <a:pt x="2181" y="2187"/>
                    <a:pt x="1918" y="2222"/>
                    <a:pt x="1279" y="2480"/>
                  </a:cubicBezTo>
                  <a:cubicBezTo>
                    <a:pt x="1056" y="2569"/>
                    <a:pt x="863" y="2643"/>
                    <a:pt x="699" y="2702"/>
                  </a:cubicBezTo>
                  <a:cubicBezTo>
                    <a:pt x="0" y="2965"/>
                    <a:pt x="0" y="2965"/>
                    <a:pt x="0" y="3640"/>
                  </a:cubicBezTo>
                  <a:cubicBezTo>
                    <a:pt x="0" y="3922"/>
                    <a:pt x="104" y="4086"/>
                    <a:pt x="232" y="4289"/>
                  </a:cubicBezTo>
                  <a:cubicBezTo>
                    <a:pt x="273" y="4354"/>
                    <a:pt x="317" y="4418"/>
                    <a:pt x="351" y="4492"/>
                  </a:cubicBezTo>
                  <a:lnTo>
                    <a:pt x="530" y="4517"/>
                  </a:lnTo>
                  <a:cubicBezTo>
                    <a:pt x="1271" y="4624"/>
                    <a:pt x="1638" y="4677"/>
                    <a:pt x="2068" y="4677"/>
                  </a:cubicBezTo>
                  <a:cubicBezTo>
                    <a:pt x="2274" y="4677"/>
                    <a:pt x="2494" y="4665"/>
                    <a:pt x="2776" y="4641"/>
                  </a:cubicBezTo>
                  <a:cubicBezTo>
                    <a:pt x="3252" y="4601"/>
                    <a:pt x="3847" y="4413"/>
                    <a:pt x="4373" y="4245"/>
                  </a:cubicBezTo>
                  <a:cubicBezTo>
                    <a:pt x="4923" y="4071"/>
                    <a:pt x="5399" y="3922"/>
                    <a:pt x="5741" y="3922"/>
                  </a:cubicBezTo>
                  <a:cubicBezTo>
                    <a:pt x="5831" y="3922"/>
                    <a:pt x="6083" y="3922"/>
                    <a:pt x="6271" y="4130"/>
                  </a:cubicBezTo>
                  <a:cubicBezTo>
                    <a:pt x="6282" y="4135"/>
                    <a:pt x="6296" y="4140"/>
                    <a:pt x="6316" y="4151"/>
                  </a:cubicBezTo>
                  <a:cubicBezTo>
                    <a:pt x="6321" y="4155"/>
                    <a:pt x="6321" y="4155"/>
                    <a:pt x="6326" y="4155"/>
                  </a:cubicBezTo>
                  <a:cubicBezTo>
                    <a:pt x="6341" y="4165"/>
                    <a:pt x="6360" y="4170"/>
                    <a:pt x="6385" y="4180"/>
                  </a:cubicBezTo>
                  <a:cubicBezTo>
                    <a:pt x="6390" y="4185"/>
                    <a:pt x="6405" y="4185"/>
                    <a:pt x="6415" y="4190"/>
                  </a:cubicBezTo>
                  <a:cubicBezTo>
                    <a:pt x="6435" y="4195"/>
                    <a:pt x="6460" y="4205"/>
                    <a:pt x="6485" y="4210"/>
                  </a:cubicBezTo>
                  <a:cubicBezTo>
                    <a:pt x="6499" y="4215"/>
                    <a:pt x="6520" y="4220"/>
                    <a:pt x="6534" y="4224"/>
                  </a:cubicBezTo>
                  <a:cubicBezTo>
                    <a:pt x="6564" y="4229"/>
                    <a:pt x="6593" y="4240"/>
                    <a:pt x="6628" y="4249"/>
                  </a:cubicBezTo>
                  <a:cubicBezTo>
                    <a:pt x="6648" y="4249"/>
                    <a:pt x="6673" y="4254"/>
                    <a:pt x="6693" y="4259"/>
                  </a:cubicBezTo>
                  <a:cubicBezTo>
                    <a:pt x="6733" y="4270"/>
                    <a:pt x="6772" y="4274"/>
                    <a:pt x="6812" y="4279"/>
                  </a:cubicBezTo>
                  <a:cubicBezTo>
                    <a:pt x="6842" y="4284"/>
                    <a:pt x="6866" y="4289"/>
                    <a:pt x="6896" y="4294"/>
                  </a:cubicBezTo>
                  <a:cubicBezTo>
                    <a:pt x="6946" y="4299"/>
                    <a:pt x="7000" y="4309"/>
                    <a:pt x="7055" y="4314"/>
                  </a:cubicBezTo>
                  <a:cubicBezTo>
                    <a:pt x="7090" y="4318"/>
                    <a:pt x="7115" y="4318"/>
                    <a:pt x="7149" y="4324"/>
                  </a:cubicBezTo>
                  <a:cubicBezTo>
                    <a:pt x="7243" y="4334"/>
                    <a:pt x="7342" y="4339"/>
                    <a:pt x="7451" y="4343"/>
                  </a:cubicBezTo>
                  <a:lnTo>
                    <a:pt x="7847" y="4368"/>
                  </a:lnTo>
                  <a:cubicBezTo>
                    <a:pt x="7932" y="4373"/>
                    <a:pt x="7972" y="4373"/>
                    <a:pt x="8002" y="4373"/>
                  </a:cubicBezTo>
                  <a:cubicBezTo>
                    <a:pt x="8021" y="4368"/>
                    <a:pt x="8037" y="4368"/>
                    <a:pt x="8056" y="4364"/>
                  </a:cubicBezTo>
                  <a:cubicBezTo>
                    <a:pt x="8066" y="4359"/>
                    <a:pt x="8076" y="4359"/>
                    <a:pt x="8081" y="4359"/>
                  </a:cubicBezTo>
                  <a:cubicBezTo>
                    <a:pt x="8101" y="4354"/>
                    <a:pt x="8115" y="4348"/>
                    <a:pt x="8135" y="4348"/>
                  </a:cubicBezTo>
                  <a:cubicBezTo>
                    <a:pt x="8140" y="4343"/>
                    <a:pt x="8156" y="4343"/>
                    <a:pt x="8160" y="4343"/>
                  </a:cubicBezTo>
                  <a:cubicBezTo>
                    <a:pt x="8185" y="4339"/>
                    <a:pt x="8210" y="4334"/>
                    <a:pt x="8234" y="4329"/>
                  </a:cubicBezTo>
                  <a:cubicBezTo>
                    <a:pt x="8250" y="4329"/>
                    <a:pt x="8264" y="4324"/>
                    <a:pt x="8275" y="4324"/>
                  </a:cubicBezTo>
                  <a:cubicBezTo>
                    <a:pt x="8304" y="4318"/>
                    <a:pt x="8339" y="4314"/>
                    <a:pt x="8378" y="4309"/>
                  </a:cubicBezTo>
                  <a:cubicBezTo>
                    <a:pt x="8389" y="4304"/>
                    <a:pt x="8408" y="4304"/>
                    <a:pt x="8423" y="4304"/>
                  </a:cubicBezTo>
                  <a:cubicBezTo>
                    <a:pt x="8463" y="4294"/>
                    <a:pt x="8513" y="4289"/>
                    <a:pt x="8561" y="4284"/>
                  </a:cubicBezTo>
                  <a:cubicBezTo>
                    <a:pt x="8577" y="4279"/>
                    <a:pt x="8602" y="4279"/>
                    <a:pt x="8616" y="4279"/>
                  </a:cubicBezTo>
                  <a:cubicBezTo>
                    <a:pt x="8676" y="4270"/>
                    <a:pt x="8735" y="4265"/>
                    <a:pt x="8805" y="4254"/>
                  </a:cubicBezTo>
                  <a:cubicBezTo>
                    <a:pt x="8824" y="4254"/>
                    <a:pt x="8845" y="4254"/>
                    <a:pt x="8865" y="4249"/>
                  </a:cubicBezTo>
                  <a:cubicBezTo>
                    <a:pt x="8939" y="4240"/>
                    <a:pt x="9023" y="4235"/>
                    <a:pt x="9112" y="4224"/>
                  </a:cubicBezTo>
                  <a:cubicBezTo>
                    <a:pt x="9133" y="4220"/>
                    <a:pt x="9156" y="4220"/>
                    <a:pt x="9177" y="4220"/>
                  </a:cubicBezTo>
                  <a:cubicBezTo>
                    <a:pt x="9252" y="4210"/>
                    <a:pt x="9321" y="4205"/>
                    <a:pt x="9405" y="4195"/>
                  </a:cubicBezTo>
                  <a:lnTo>
                    <a:pt x="9311" y="3764"/>
                  </a:lnTo>
                  <a:cubicBezTo>
                    <a:pt x="9097" y="3462"/>
                    <a:pt x="8829" y="2970"/>
                    <a:pt x="8914" y="2533"/>
                  </a:cubicBezTo>
                  <a:cubicBezTo>
                    <a:pt x="8959" y="2301"/>
                    <a:pt x="9092" y="2117"/>
                    <a:pt x="9281" y="2034"/>
                  </a:cubicBezTo>
                  <a:cubicBezTo>
                    <a:pt x="9365" y="1993"/>
                    <a:pt x="9375" y="1879"/>
                    <a:pt x="9375" y="1835"/>
                  </a:cubicBezTo>
                  <a:lnTo>
                    <a:pt x="9380" y="1701"/>
                  </a:lnTo>
                  <a:lnTo>
                    <a:pt x="9440" y="1572"/>
                  </a:lnTo>
                  <a:cubicBezTo>
                    <a:pt x="9444" y="1562"/>
                    <a:pt x="9643" y="1116"/>
                    <a:pt x="9419" y="551"/>
                  </a:cubicBezTo>
                  <a:cubicBezTo>
                    <a:pt x="9390" y="471"/>
                    <a:pt x="9355" y="392"/>
                    <a:pt x="9325" y="313"/>
                  </a:cubicBezTo>
                  <a:cubicBezTo>
                    <a:pt x="9321" y="293"/>
                    <a:pt x="9311" y="279"/>
                    <a:pt x="9305" y="258"/>
                  </a:cubicBezTo>
                  <a:cubicBezTo>
                    <a:pt x="9281" y="194"/>
                    <a:pt x="9252" y="124"/>
                    <a:pt x="9227" y="60"/>
                  </a:cubicBezTo>
                  <a:cubicBezTo>
                    <a:pt x="9222" y="41"/>
                    <a:pt x="9211" y="20"/>
                    <a:pt x="92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6"/>
            <p:cNvSpPr/>
            <p:nvPr/>
          </p:nvSpPr>
          <p:spPr>
            <a:xfrm>
              <a:off x="5891375" y="3456100"/>
              <a:ext cx="25" cy="12550"/>
            </a:xfrm>
            <a:custGeom>
              <a:rect b="b" l="l" r="r" t="t"/>
              <a:pathLst>
                <a:path extrusionOk="0" h="502" w="1">
                  <a:moveTo>
                    <a:pt x="0" y="0"/>
                  </a:moveTo>
                  <a:lnTo>
                    <a:pt x="0" y="0"/>
                  </a:lnTo>
                  <a:lnTo>
                    <a:pt x="0" y="50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6"/>
            <p:cNvSpPr/>
            <p:nvPr/>
          </p:nvSpPr>
          <p:spPr>
            <a:xfrm>
              <a:off x="5095500" y="3016200"/>
              <a:ext cx="1040800" cy="439525"/>
            </a:xfrm>
            <a:custGeom>
              <a:rect b="b" l="l" r="r" t="t"/>
              <a:pathLst>
                <a:path extrusionOk="0" h="17581" w="41632">
                  <a:moveTo>
                    <a:pt x="32455" y="0"/>
                  </a:moveTo>
                  <a:cubicBezTo>
                    <a:pt x="32311" y="0"/>
                    <a:pt x="32252" y="25"/>
                    <a:pt x="32098" y="105"/>
                  </a:cubicBezTo>
                  <a:cubicBezTo>
                    <a:pt x="31870" y="219"/>
                    <a:pt x="31552" y="373"/>
                    <a:pt x="30838" y="526"/>
                  </a:cubicBezTo>
                  <a:cubicBezTo>
                    <a:pt x="30600" y="576"/>
                    <a:pt x="30318" y="625"/>
                    <a:pt x="29975" y="670"/>
                  </a:cubicBezTo>
                  <a:cubicBezTo>
                    <a:pt x="28355" y="897"/>
                    <a:pt x="28225" y="963"/>
                    <a:pt x="28112" y="1016"/>
                  </a:cubicBezTo>
                  <a:cubicBezTo>
                    <a:pt x="27928" y="1106"/>
                    <a:pt x="27740" y="1176"/>
                    <a:pt x="26827" y="1329"/>
                  </a:cubicBezTo>
                  <a:cubicBezTo>
                    <a:pt x="26138" y="1448"/>
                    <a:pt x="25786" y="1498"/>
                    <a:pt x="25584" y="1498"/>
                  </a:cubicBezTo>
                  <a:cubicBezTo>
                    <a:pt x="25399" y="1498"/>
                    <a:pt x="25305" y="1458"/>
                    <a:pt x="25216" y="1414"/>
                  </a:cubicBezTo>
                  <a:cubicBezTo>
                    <a:pt x="25156" y="1384"/>
                    <a:pt x="25053" y="1334"/>
                    <a:pt x="24477" y="1334"/>
                  </a:cubicBezTo>
                  <a:cubicBezTo>
                    <a:pt x="23788" y="1334"/>
                    <a:pt x="23749" y="1403"/>
                    <a:pt x="23634" y="1606"/>
                  </a:cubicBezTo>
                  <a:cubicBezTo>
                    <a:pt x="23491" y="1855"/>
                    <a:pt x="23278" y="2226"/>
                    <a:pt x="22662" y="2652"/>
                  </a:cubicBezTo>
                  <a:cubicBezTo>
                    <a:pt x="21472" y="3485"/>
                    <a:pt x="20159" y="3689"/>
                    <a:pt x="18339" y="3967"/>
                  </a:cubicBezTo>
                  <a:cubicBezTo>
                    <a:pt x="18072" y="4006"/>
                    <a:pt x="17790" y="4050"/>
                    <a:pt x="17492" y="4096"/>
                  </a:cubicBezTo>
                  <a:cubicBezTo>
                    <a:pt x="16461" y="4259"/>
                    <a:pt x="16124" y="4288"/>
                    <a:pt x="15836" y="4288"/>
                  </a:cubicBezTo>
                  <a:lnTo>
                    <a:pt x="15662" y="4288"/>
                  </a:lnTo>
                  <a:cubicBezTo>
                    <a:pt x="15593" y="4287"/>
                    <a:pt x="15526" y="4283"/>
                    <a:pt x="15426" y="4283"/>
                  </a:cubicBezTo>
                  <a:cubicBezTo>
                    <a:pt x="15261" y="4283"/>
                    <a:pt x="15007" y="4292"/>
                    <a:pt x="14502" y="4329"/>
                  </a:cubicBezTo>
                  <a:lnTo>
                    <a:pt x="14120" y="4363"/>
                  </a:lnTo>
                  <a:cubicBezTo>
                    <a:pt x="13035" y="4457"/>
                    <a:pt x="12806" y="4512"/>
                    <a:pt x="12722" y="4532"/>
                  </a:cubicBezTo>
                  <a:cubicBezTo>
                    <a:pt x="12653" y="4547"/>
                    <a:pt x="12623" y="4551"/>
                    <a:pt x="12554" y="4551"/>
                  </a:cubicBezTo>
                  <a:cubicBezTo>
                    <a:pt x="12518" y="4551"/>
                    <a:pt x="12465" y="4551"/>
                    <a:pt x="12365" y="4542"/>
                  </a:cubicBezTo>
                  <a:lnTo>
                    <a:pt x="11974" y="4522"/>
                  </a:lnTo>
                  <a:cubicBezTo>
                    <a:pt x="11715" y="4507"/>
                    <a:pt x="11498" y="4487"/>
                    <a:pt x="11310" y="4457"/>
                  </a:cubicBezTo>
                  <a:lnTo>
                    <a:pt x="11310" y="4457"/>
                  </a:lnTo>
                  <a:cubicBezTo>
                    <a:pt x="11502" y="5226"/>
                    <a:pt x="11612" y="6169"/>
                    <a:pt x="11454" y="6753"/>
                  </a:cubicBezTo>
                  <a:cubicBezTo>
                    <a:pt x="11443" y="6828"/>
                    <a:pt x="11548" y="7075"/>
                    <a:pt x="11602" y="7194"/>
                  </a:cubicBezTo>
                  <a:cubicBezTo>
                    <a:pt x="11740" y="7512"/>
                    <a:pt x="11929" y="7947"/>
                    <a:pt x="11736" y="8375"/>
                  </a:cubicBezTo>
                  <a:cubicBezTo>
                    <a:pt x="11562" y="8757"/>
                    <a:pt x="11200" y="8929"/>
                    <a:pt x="10472" y="8970"/>
                  </a:cubicBezTo>
                  <a:cubicBezTo>
                    <a:pt x="10270" y="8981"/>
                    <a:pt x="10094" y="8986"/>
                    <a:pt x="9940" y="8986"/>
                  </a:cubicBezTo>
                  <a:cubicBezTo>
                    <a:pt x="9356" y="8986"/>
                    <a:pt x="9085" y="8916"/>
                    <a:pt x="8885" y="8865"/>
                  </a:cubicBezTo>
                  <a:cubicBezTo>
                    <a:pt x="8781" y="8840"/>
                    <a:pt x="8726" y="8830"/>
                    <a:pt x="8662" y="8830"/>
                  </a:cubicBezTo>
                  <a:cubicBezTo>
                    <a:pt x="8557" y="8830"/>
                    <a:pt x="8404" y="8865"/>
                    <a:pt x="8166" y="8949"/>
                  </a:cubicBezTo>
                  <a:cubicBezTo>
                    <a:pt x="7795" y="9084"/>
                    <a:pt x="7566" y="9103"/>
                    <a:pt x="7378" y="9123"/>
                  </a:cubicBezTo>
                  <a:cubicBezTo>
                    <a:pt x="7075" y="9153"/>
                    <a:pt x="6907" y="9167"/>
                    <a:pt x="6019" y="9965"/>
                  </a:cubicBezTo>
                  <a:cubicBezTo>
                    <a:pt x="5365" y="10551"/>
                    <a:pt x="5207" y="10823"/>
                    <a:pt x="5102" y="11002"/>
                  </a:cubicBezTo>
                  <a:cubicBezTo>
                    <a:pt x="4903" y="11334"/>
                    <a:pt x="4765" y="11468"/>
                    <a:pt x="4219" y="11696"/>
                  </a:cubicBezTo>
                  <a:cubicBezTo>
                    <a:pt x="3694" y="11915"/>
                    <a:pt x="2999" y="11999"/>
                    <a:pt x="2385" y="12068"/>
                  </a:cubicBezTo>
                  <a:cubicBezTo>
                    <a:pt x="1978" y="12118"/>
                    <a:pt x="1423" y="12182"/>
                    <a:pt x="1294" y="12276"/>
                  </a:cubicBezTo>
                  <a:cubicBezTo>
                    <a:pt x="1274" y="12306"/>
                    <a:pt x="1235" y="12356"/>
                    <a:pt x="1180" y="12400"/>
                  </a:cubicBezTo>
                  <a:cubicBezTo>
                    <a:pt x="1166" y="12430"/>
                    <a:pt x="1145" y="12469"/>
                    <a:pt x="1120" y="12519"/>
                  </a:cubicBezTo>
                  <a:cubicBezTo>
                    <a:pt x="1022" y="12713"/>
                    <a:pt x="848" y="13045"/>
                    <a:pt x="546" y="13620"/>
                  </a:cubicBezTo>
                  <a:cubicBezTo>
                    <a:pt x="432" y="13837"/>
                    <a:pt x="333" y="14041"/>
                    <a:pt x="233" y="14230"/>
                  </a:cubicBezTo>
                  <a:cubicBezTo>
                    <a:pt x="154" y="14388"/>
                    <a:pt x="75" y="14537"/>
                    <a:pt x="1" y="14681"/>
                  </a:cubicBezTo>
                  <a:cubicBezTo>
                    <a:pt x="328" y="14681"/>
                    <a:pt x="704" y="14706"/>
                    <a:pt x="1081" y="14766"/>
                  </a:cubicBezTo>
                  <a:cubicBezTo>
                    <a:pt x="1224" y="14786"/>
                    <a:pt x="1353" y="14794"/>
                    <a:pt x="1472" y="14794"/>
                  </a:cubicBezTo>
                  <a:cubicBezTo>
                    <a:pt x="1790" y="14794"/>
                    <a:pt x="2030" y="14733"/>
                    <a:pt x="2237" y="14676"/>
                  </a:cubicBezTo>
                  <a:cubicBezTo>
                    <a:pt x="2390" y="14637"/>
                    <a:pt x="2532" y="14612"/>
                    <a:pt x="2665" y="14612"/>
                  </a:cubicBezTo>
                  <a:cubicBezTo>
                    <a:pt x="2837" y="14612"/>
                    <a:pt x="2992" y="14655"/>
                    <a:pt x="3129" y="14770"/>
                  </a:cubicBezTo>
                  <a:cubicBezTo>
                    <a:pt x="3211" y="14774"/>
                    <a:pt x="3333" y="14780"/>
                    <a:pt x="3487" y="14780"/>
                  </a:cubicBezTo>
                  <a:cubicBezTo>
                    <a:pt x="3852" y="14780"/>
                    <a:pt x="4396" y="14751"/>
                    <a:pt x="5013" y="14611"/>
                  </a:cubicBezTo>
                  <a:cubicBezTo>
                    <a:pt x="5276" y="14547"/>
                    <a:pt x="5459" y="14512"/>
                    <a:pt x="5593" y="14487"/>
                  </a:cubicBezTo>
                  <a:cubicBezTo>
                    <a:pt x="5875" y="14438"/>
                    <a:pt x="5875" y="14438"/>
                    <a:pt x="6134" y="14210"/>
                  </a:cubicBezTo>
                  <a:cubicBezTo>
                    <a:pt x="6218" y="14141"/>
                    <a:pt x="6322" y="14052"/>
                    <a:pt x="6450" y="13942"/>
                  </a:cubicBezTo>
                  <a:cubicBezTo>
                    <a:pt x="6852" y="13610"/>
                    <a:pt x="6941" y="13496"/>
                    <a:pt x="7040" y="13367"/>
                  </a:cubicBezTo>
                  <a:cubicBezTo>
                    <a:pt x="7164" y="13213"/>
                    <a:pt x="7303" y="13040"/>
                    <a:pt x="7789" y="12624"/>
                  </a:cubicBezTo>
                  <a:cubicBezTo>
                    <a:pt x="7992" y="12450"/>
                    <a:pt x="7992" y="12380"/>
                    <a:pt x="7997" y="12316"/>
                  </a:cubicBezTo>
                  <a:cubicBezTo>
                    <a:pt x="8042" y="11533"/>
                    <a:pt x="8612" y="11478"/>
                    <a:pt x="9564" y="11393"/>
                  </a:cubicBezTo>
                  <a:cubicBezTo>
                    <a:pt x="10655" y="11290"/>
                    <a:pt x="11953" y="11230"/>
                    <a:pt x="13040" y="11230"/>
                  </a:cubicBezTo>
                  <a:cubicBezTo>
                    <a:pt x="14136" y="11230"/>
                    <a:pt x="14879" y="11290"/>
                    <a:pt x="15246" y="11404"/>
                  </a:cubicBezTo>
                  <a:cubicBezTo>
                    <a:pt x="15342" y="11437"/>
                    <a:pt x="15434" y="11446"/>
                    <a:pt x="15516" y="11446"/>
                  </a:cubicBezTo>
                  <a:cubicBezTo>
                    <a:pt x="15569" y="11446"/>
                    <a:pt x="15618" y="11442"/>
                    <a:pt x="15662" y="11439"/>
                  </a:cubicBezTo>
                  <a:cubicBezTo>
                    <a:pt x="15714" y="11433"/>
                    <a:pt x="15764" y="11430"/>
                    <a:pt x="15813" y="11430"/>
                  </a:cubicBezTo>
                  <a:cubicBezTo>
                    <a:pt x="16220" y="11430"/>
                    <a:pt x="16534" y="11652"/>
                    <a:pt x="17070" y="12400"/>
                  </a:cubicBezTo>
                  <a:cubicBezTo>
                    <a:pt x="17605" y="13144"/>
                    <a:pt x="17720" y="13173"/>
                    <a:pt x="17953" y="13173"/>
                  </a:cubicBezTo>
                  <a:cubicBezTo>
                    <a:pt x="18092" y="13173"/>
                    <a:pt x="18275" y="13144"/>
                    <a:pt x="18508" y="13109"/>
                  </a:cubicBezTo>
                  <a:cubicBezTo>
                    <a:pt x="18721" y="13079"/>
                    <a:pt x="18969" y="13040"/>
                    <a:pt x="19277" y="13004"/>
                  </a:cubicBezTo>
                  <a:cubicBezTo>
                    <a:pt x="20010" y="12931"/>
                    <a:pt x="20328" y="12791"/>
                    <a:pt x="20580" y="12677"/>
                  </a:cubicBezTo>
                  <a:cubicBezTo>
                    <a:pt x="20794" y="12581"/>
                    <a:pt x="21009" y="12497"/>
                    <a:pt x="21331" y="12497"/>
                  </a:cubicBezTo>
                  <a:cubicBezTo>
                    <a:pt x="21456" y="12497"/>
                    <a:pt x="21597" y="12510"/>
                    <a:pt x="21760" y="12539"/>
                  </a:cubicBezTo>
                  <a:cubicBezTo>
                    <a:pt x="21820" y="12550"/>
                    <a:pt x="21876" y="12554"/>
                    <a:pt x="21929" y="12554"/>
                  </a:cubicBezTo>
                  <a:cubicBezTo>
                    <a:pt x="22127" y="12554"/>
                    <a:pt x="22295" y="12491"/>
                    <a:pt x="22474" y="12425"/>
                  </a:cubicBezTo>
                  <a:cubicBezTo>
                    <a:pt x="22648" y="12356"/>
                    <a:pt x="22831" y="12291"/>
                    <a:pt x="23035" y="12291"/>
                  </a:cubicBezTo>
                  <a:cubicBezTo>
                    <a:pt x="23451" y="12291"/>
                    <a:pt x="23808" y="12574"/>
                    <a:pt x="24179" y="13213"/>
                  </a:cubicBezTo>
                  <a:cubicBezTo>
                    <a:pt x="24552" y="13848"/>
                    <a:pt x="24586" y="14290"/>
                    <a:pt x="24611" y="14581"/>
                  </a:cubicBezTo>
                  <a:cubicBezTo>
                    <a:pt x="24616" y="14631"/>
                    <a:pt x="24621" y="14700"/>
                    <a:pt x="24626" y="14725"/>
                  </a:cubicBezTo>
                  <a:cubicBezTo>
                    <a:pt x="24646" y="14741"/>
                    <a:pt x="24810" y="14860"/>
                    <a:pt x="25568" y="15072"/>
                  </a:cubicBezTo>
                  <a:cubicBezTo>
                    <a:pt x="27462" y="15592"/>
                    <a:pt x="29158" y="16803"/>
                    <a:pt x="29659" y="17244"/>
                  </a:cubicBezTo>
                  <a:cubicBezTo>
                    <a:pt x="30021" y="17299"/>
                    <a:pt x="31215" y="17477"/>
                    <a:pt x="31771" y="17581"/>
                  </a:cubicBezTo>
                  <a:cubicBezTo>
                    <a:pt x="31815" y="17254"/>
                    <a:pt x="31662" y="16381"/>
                    <a:pt x="31597" y="16034"/>
                  </a:cubicBezTo>
                  <a:cubicBezTo>
                    <a:pt x="31488" y="15414"/>
                    <a:pt x="31449" y="15018"/>
                    <a:pt x="31801" y="14725"/>
                  </a:cubicBezTo>
                  <a:cubicBezTo>
                    <a:pt x="31835" y="14695"/>
                    <a:pt x="31860" y="14670"/>
                    <a:pt x="31909" y="14528"/>
                  </a:cubicBezTo>
                  <a:cubicBezTo>
                    <a:pt x="32137" y="13833"/>
                    <a:pt x="32663" y="13709"/>
                    <a:pt x="33044" y="13624"/>
                  </a:cubicBezTo>
                  <a:cubicBezTo>
                    <a:pt x="33223" y="13580"/>
                    <a:pt x="33392" y="13540"/>
                    <a:pt x="33490" y="13461"/>
                  </a:cubicBezTo>
                  <a:cubicBezTo>
                    <a:pt x="33520" y="13432"/>
                    <a:pt x="33545" y="13228"/>
                    <a:pt x="33561" y="13089"/>
                  </a:cubicBezTo>
                  <a:cubicBezTo>
                    <a:pt x="33609" y="12633"/>
                    <a:pt x="33680" y="11944"/>
                    <a:pt x="34275" y="11345"/>
                  </a:cubicBezTo>
                  <a:cubicBezTo>
                    <a:pt x="34582" y="11032"/>
                    <a:pt x="34780" y="10913"/>
                    <a:pt x="34968" y="10913"/>
                  </a:cubicBezTo>
                  <a:cubicBezTo>
                    <a:pt x="35216" y="10913"/>
                    <a:pt x="35350" y="11107"/>
                    <a:pt x="35414" y="11235"/>
                  </a:cubicBezTo>
                  <a:cubicBezTo>
                    <a:pt x="35662" y="11155"/>
                    <a:pt x="35881" y="11126"/>
                    <a:pt x="36114" y="11101"/>
                  </a:cubicBezTo>
                  <a:cubicBezTo>
                    <a:pt x="36501" y="11057"/>
                    <a:pt x="36982" y="10997"/>
                    <a:pt x="37844" y="10635"/>
                  </a:cubicBezTo>
                  <a:cubicBezTo>
                    <a:pt x="38350" y="10427"/>
                    <a:pt x="38563" y="10352"/>
                    <a:pt x="38666" y="10322"/>
                  </a:cubicBezTo>
                  <a:cubicBezTo>
                    <a:pt x="38716" y="10288"/>
                    <a:pt x="38796" y="10228"/>
                    <a:pt x="38934" y="10139"/>
                  </a:cubicBezTo>
                  <a:cubicBezTo>
                    <a:pt x="38762" y="10030"/>
                    <a:pt x="38563" y="9892"/>
                    <a:pt x="38380" y="9693"/>
                  </a:cubicBezTo>
                  <a:cubicBezTo>
                    <a:pt x="38309" y="9619"/>
                    <a:pt x="38265" y="9574"/>
                    <a:pt x="38236" y="9549"/>
                  </a:cubicBezTo>
                  <a:cubicBezTo>
                    <a:pt x="38078" y="9651"/>
                    <a:pt x="37837" y="9827"/>
                    <a:pt x="37312" y="9827"/>
                  </a:cubicBezTo>
                  <a:cubicBezTo>
                    <a:pt x="37226" y="9827"/>
                    <a:pt x="37132" y="9823"/>
                    <a:pt x="37030" y="9812"/>
                  </a:cubicBezTo>
                  <a:cubicBezTo>
                    <a:pt x="36371" y="9752"/>
                    <a:pt x="36144" y="9727"/>
                    <a:pt x="36124" y="9272"/>
                  </a:cubicBezTo>
                  <a:cubicBezTo>
                    <a:pt x="36103" y="8974"/>
                    <a:pt x="36252" y="8786"/>
                    <a:pt x="36554" y="8702"/>
                  </a:cubicBezTo>
                  <a:cubicBezTo>
                    <a:pt x="36927" y="8602"/>
                    <a:pt x="37046" y="8513"/>
                    <a:pt x="37080" y="8459"/>
                  </a:cubicBezTo>
                  <a:cubicBezTo>
                    <a:pt x="37096" y="8434"/>
                    <a:pt x="37105" y="8414"/>
                    <a:pt x="37115" y="8400"/>
                  </a:cubicBezTo>
                  <a:cubicBezTo>
                    <a:pt x="37110" y="8384"/>
                    <a:pt x="37101" y="8364"/>
                    <a:pt x="37090" y="8350"/>
                  </a:cubicBezTo>
                  <a:cubicBezTo>
                    <a:pt x="37007" y="8185"/>
                    <a:pt x="36882" y="7943"/>
                    <a:pt x="36778" y="7546"/>
                  </a:cubicBezTo>
                  <a:cubicBezTo>
                    <a:pt x="36684" y="7185"/>
                    <a:pt x="36614" y="6867"/>
                    <a:pt x="36748" y="6579"/>
                  </a:cubicBezTo>
                  <a:cubicBezTo>
                    <a:pt x="36872" y="6307"/>
                    <a:pt x="37096" y="6252"/>
                    <a:pt x="37254" y="6208"/>
                  </a:cubicBezTo>
                  <a:cubicBezTo>
                    <a:pt x="37378" y="6178"/>
                    <a:pt x="37517" y="6144"/>
                    <a:pt x="37700" y="6029"/>
                  </a:cubicBezTo>
                  <a:cubicBezTo>
                    <a:pt x="37936" y="5881"/>
                    <a:pt x="38134" y="5826"/>
                    <a:pt x="38304" y="5826"/>
                  </a:cubicBezTo>
                  <a:cubicBezTo>
                    <a:pt x="38538" y="5826"/>
                    <a:pt x="38718" y="5930"/>
                    <a:pt x="38870" y="6039"/>
                  </a:cubicBezTo>
                  <a:cubicBezTo>
                    <a:pt x="39000" y="6128"/>
                    <a:pt x="39133" y="6222"/>
                    <a:pt x="39361" y="6292"/>
                  </a:cubicBezTo>
                  <a:cubicBezTo>
                    <a:pt x="39499" y="6336"/>
                    <a:pt x="39609" y="6357"/>
                    <a:pt x="39698" y="6357"/>
                  </a:cubicBezTo>
                  <a:cubicBezTo>
                    <a:pt x="39842" y="6357"/>
                    <a:pt x="39881" y="6311"/>
                    <a:pt x="40025" y="6158"/>
                  </a:cubicBezTo>
                  <a:cubicBezTo>
                    <a:pt x="40085" y="6089"/>
                    <a:pt x="40154" y="6020"/>
                    <a:pt x="40229" y="5950"/>
                  </a:cubicBezTo>
                  <a:cubicBezTo>
                    <a:pt x="40338" y="5851"/>
                    <a:pt x="40378" y="5776"/>
                    <a:pt x="40472" y="5578"/>
                  </a:cubicBezTo>
                  <a:cubicBezTo>
                    <a:pt x="40570" y="5380"/>
                    <a:pt x="40705" y="5107"/>
                    <a:pt x="40968" y="4711"/>
                  </a:cubicBezTo>
                  <a:lnTo>
                    <a:pt x="41007" y="4656"/>
                  </a:lnTo>
                  <a:cubicBezTo>
                    <a:pt x="41329" y="4180"/>
                    <a:pt x="41329" y="4180"/>
                    <a:pt x="41473" y="3501"/>
                  </a:cubicBezTo>
                  <a:cubicBezTo>
                    <a:pt x="41513" y="3313"/>
                    <a:pt x="41563" y="3080"/>
                    <a:pt x="41632" y="2782"/>
                  </a:cubicBezTo>
                  <a:lnTo>
                    <a:pt x="41632" y="2782"/>
                  </a:lnTo>
                  <a:cubicBezTo>
                    <a:pt x="41112" y="3169"/>
                    <a:pt x="40184" y="3798"/>
                    <a:pt x="39643" y="3798"/>
                  </a:cubicBezTo>
                  <a:cubicBezTo>
                    <a:pt x="39485" y="3798"/>
                    <a:pt x="39346" y="3748"/>
                    <a:pt x="39232" y="3654"/>
                  </a:cubicBezTo>
                  <a:cubicBezTo>
                    <a:pt x="39217" y="3645"/>
                    <a:pt x="39202" y="3629"/>
                    <a:pt x="39192" y="3620"/>
                  </a:cubicBezTo>
                  <a:cubicBezTo>
                    <a:pt x="39014" y="3689"/>
                    <a:pt x="38766" y="3739"/>
                    <a:pt x="38309" y="3739"/>
                  </a:cubicBezTo>
                  <a:cubicBezTo>
                    <a:pt x="37085" y="3739"/>
                    <a:pt x="36307" y="3293"/>
                    <a:pt x="36272" y="3272"/>
                  </a:cubicBezTo>
                  <a:lnTo>
                    <a:pt x="34627" y="2311"/>
                  </a:lnTo>
                  <a:lnTo>
                    <a:pt x="36441" y="2311"/>
                  </a:lnTo>
                  <a:cubicBezTo>
                    <a:pt x="36435" y="2311"/>
                    <a:pt x="36560" y="2291"/>
                    <a:pt x="36966" y="2147"/>
                  </a:cubicBezTo>
                  <a:lnTo>
                    <a:pt x="36282" y="2068"/>
                  </a:lnTo>
                  <a:lnTo>
                    <a:pt x="38032" y="1295"/>
                  </a:lnTo>
                  <a:cubicBezTo>
                    <a:pt x="38062" y="1279"/>
                    <a:pt x="38732" y="987"/>
                    <a:pt x="39529" y="749"/>
                  </a:cubicBezTo>
                  <a:cubicBezTo>
                    <a:pt x="39480" y="709"/>
                    <a:pt x="39426" y="670"/>
                    <a:pt x="39371" y="635"/>
                  </a:cubicBezTo>
                  <a:cubicBezTo>
                    <a:pt x="39108" y="451"/>
                    <a:pt x="38875" y="343"/>
                    <a:pt x="38682" y="308"/>
                  </a:cubicBezTo>
                  <a:lnTo>
                    <a:pt x="38677" y="308"/>
                  </a:lnTo>
                  <a:cubicBezTo>
                    <a:pt x="38389" y="308"/>
                    <a:pt x="37968" y="581"/>
                    <a:pt x="37661" y="778"/>
                  </a:cubicBezTo>
                  <a:cubicBezTo>
                    <a:pt x="37348" y="987"/>
                    <a:pt x="37140" y="1121"/>
                    <a:pt x="36941" y="1121"/>
                  </a:cubicBezTo>
                  <a:cubicBezTo>
                    <a:pt x="36882" y="1121"/>
                    <a:pt x="36828" y="1106"/>
                    <a:pt x="36778" y="1082"/>
                  </a:cubicBezTo>
                  <a:cubicBezTo>
                    <a:pt x="36763" y="1076"/>
                    <a:pt x="36748" y="1066"/>
                    <a:pt x="36739" y="1057"/>
                  </a:cubicBezTo>
                  <a:cubicBezTo>
                    <a:pt x="36698" y="1036"/>
                    <a:pt x="36669" y="1012"/>
                    <a:pt x="36634" y="977"/>
                  </a:cubicBezTo>
                  <a:cubicBezTo>
                    <a:pt x="36629" y="972"/>
                    <a:pt x="36620" y="967"/>
                    <a:pt x="36614" y="963"/>
                  </a:cubicBezTo>
                  <a:cubicBezTo>
                    <a:pt x="36609" y="952"/>
                    <a:pt x="36609" y="942"/>
                    <a:pt x="36600" y="938"/>
                  </a:cubicBezTo>
                  <a:cubicBezTo>
                    <a:pt x="36560" y="883"/>
                    <a:pt x="36525" y="823"/>
                    <a:pt x="36501" y="749"/>
                  </a:cubicBezTo>
                  <a:cubicBezTo>
                    <a:pt x="36396" y="725"/>
                    <a:pt x="36227" y="700"/>
                    <a:pt x="36049" y="675"/>
                  </a:cubicBezTo>
                  <a:cubicBezTo>
                    <a:pt x="35583" y="606"/>
                    <a:pt x="34874" y="501"/>
                    <a:pt x="33783" y="243"/>
                  </a:cubicBezTo>
                  <a:cubicBezTo>
                    <a:pt x="33039" y="64"/>
                    <a:pt x="32668" y="0"/>
                    <a:pt x="324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6"/>
            <p:cNvSpPr/>
            <p:nvPr/>
          </p:nvSpPr>
          <p:spPr>
            <a:xfrm>
              <a:off x="6156875" y="2024975"/>
              <a:ext cx="203275" cy="172825"/>
            </a:xfrm>
            <a:custGeom>
              <a:rect b="b" l="l" r="r" t="t"/>
              <a:pathLst>
                <a:path extrusionOk="0" h="6913" w="8131">
                  <a:moveTo>
                    <a:pt x="2286" y="1"/>
                  </a:moveTo>
                  <a:cubicBezTo>
                    <a:pt x="2147" y="80"/>
                    <a:pt x="1934" y="160"/>
                    <a:pt x="1483" y="204"/>
                  </a:cubicBezTo>
                  <a:cubicBezTo>
                    <a:pt x="1254" y="229"/>
                    <a:pt x="1145" y="259"/>
                    <a:pt x="1096" y="279"/>
                  </a:cubicBezTo>
                  <a:cubicBezTo>
                    <a:pt x="1090" y="284"/>
                    <a:pt x="1090" y="293"/>
                    <a:pt x="1090" y="304"/>
                  </a:cubicBezTo>
                  <a:cubicBezTo>
                    <a:pt x="1011" y="631"/>
                    <a:pt x="888" y="1018"/>
                    <a:pt x="371" y="1513"/>
                  </a:cubicBezTo>
                  <a:cubicBezTo>
                    <a:pt x="287" y="1593"/>
                    <a:pt x="213" y="1662"/>
                    <a:pt x="133" y="1726"/>
                  </a:cubicBezTo>
                  <a:cubicBezTo>
                    <a:pt x="114" y="1741"/>
                    <a:pt x="89" y="1756"/>
                    <a:pt x="69" y="1776"/>
                  </a:cubicBezTo>
                  <a:cubicBezTo>
                    <a:pt x="44" y="1791"/>
                    <a:pt x="19" y="1815"/>
                    <a:pt x="0" y="1831"/>
                  </a:cubicBezTo>
                  <a:cubicBezTo>
                    <a:pt x="5" y="1851"/>
                    <a:pt x="14" y="1870"/>
                    <a:pt x="25" y="1890"/>
                  </a:cubicBezTo>
                  <a:cubicBezTo>
                    <a:pt x="74" y="2004"/>
                    <a:pt x="119" y="2113"/>
                    <a:pt x="163" y="2213"/>
                  </a:cubicBezTo>
                  <a:cubicBezTo>
                    <a:pt x="168" y="2227"/>
                    <a:pt x="179" y="2242"/>
                    <a:pt x="183" y="2257"/>
                  </a:cubicBezTo>
                  <a:cubicBezTo>
                    <a:pt x="233" y="2371"/>
                    <a:pt x="282" y="2476"/>
                    <a:pt x="323" y="2570"/>
                  </a:cubicBezTo>
                  <a:cubicBezTo>
                    <a:pt x="680" y="3378"/>
                    <a:pt x="818" y="3675"/>
                    <a:pt x="818" y="4538"/>
                  </a:cubicBezTo>
                  <a:cubicBezTo>
                    <a:pt x="818" y="4716"/>
                    <a:pt x="813" y="4865"/>
                    <a:pt x="813" y="4998"/>
                  </a:cubicBezTo>
                  <a:cubicBezTo>
                    <a:pt x="803" y="5623"/>
                    <a:pt x="803" y="5693"/>
                    <a:pt x="1051" y="6437"/>
                  </a:cubicBezTo>
                  <a:cubicBezTo>
                    <a:pt x="1105" y="6600"/>
                    <a:pt x="1160" y="6744"/>
                    <a:pt x="1209" y="6883"/>
                  </a:cubicBezTo>
                  <a:cubicBezTo>
                    <a:pt x="1215" y="6892"/>
                    <a:pt x="1220" y="6902"/>
                    <a:pt x="1224" y="6913"/>
                  </a:cubicBezTo>
                  <a:lnTo>
                    <a:pt x="3312" y="5563"/>
                  </a:lnTo>
                  <a:cubicBezTo>
                    <a:pt x="4481" y="4810"/>
                    <a:pt x="4566" y="4780"/>
                    <a:pt x="4710" y="4780"/>
                  </a:cubicBezTo>
                  <a:lnTo>
                    <a:pt x="4977" y="4780"/>
                  </a:lnTo>
                  <a:lnTo>
                    <a:pt x="5092" y="5087"/>
                  </a:lnTo>
                  <a:cubicBezTo>
                    <a:pt x="5096" y="5103"/>
                    <a:pt x="5101" y="5117"/>
                    <a:pt x="5106" y="5133"/>
                  </a:cubicBezTo>
                  <a:cubicBezTo>
                    <a:pt x="5146" y="5103"/>
                    <a:pt x="5176" y="5073"/>
                    <a:pt x="5211" y="5039"/>
                  </a:cubicBezTo>
                  <a:cubicBezTo>
                    <a:pt x="5394" y="4845"/>
                    <a:pt x="5602" y="4657"/>
                    <a:pt x="6197" y="4398"/>
                  </a:cubicBezTo>
                  <a:cubicBezTo>
                    <a:pt x="6648" y="4206"/>
                    <a:pt x="6742" y="4141"/>
                    <a:pt x="6762" y="4126"/>
                  </a:cubicBezTo>
                  <a:cubicBezTo>
                    <a:pt x="6886" y="3993"/>
                    <a:pt x="6995" y="3918"/>
                    <a:pt x="7590" y="3675"/>
                  </a:cubicBezTo>
                  <a:cubicBezTo>
                    <a:pt x="7828" y="3581"/>
                    <a:pt x="8002" y="3522"/>
                    <a:pt x="8131" y="3487"/>
                  </a:cubicBezTo>
                  <a:cubicBezTo>
                    <a:pt x="8126" y="3487"/>
                    <a:pt x="8121" y="3481"/>
                    <a:pt x="8121" y="3476"/>
                  </a:cubicBezTo>
                  <a:cubicBezTo>
                    <a:pt x="8081" y="3451"/>
                    <a:pt x="8046" y="3422"/>
                    <a:pt x="8012" y="3387"/>
                  </a:cubicBezTo>
                  <a:cubicBezTo>
                    <a:pt x="8007" y="3382"/>
                    <a:pt x="8002" y="3378"/>
                    <a:pt x="8002" y="3378"/>
                  </a:cubicBezTo>
                  <a:cubicBezTo>
                    <a:pt x="7962" y="3343"/>
                    <a:pt x="7922" y="3303"/>
                    <a:pt x="7878" y="3259"/>
                  </a:cubicBezTo>
                  <a:cubicBezTo>
                    <a:pt x="7868" y="3249"/>
                    <a:pt x="7863" y="3238"/>
                    <a:pt x="7853" y="3234"/>
                  </a:cubicBezTo>
                  <a:cubicBezTo>
                    <a:pt x="7808" y="3184"/>
                    <a:pt x="7753" y="3124"/>
                    <a:pt x="7694" y="3065"/>
                  </a:cubicBezTo>
                  <a:cubicBezTo>
                    <a:pt x="7684" y="3050"/>
                    <a:pt x="7670" y="3035"/>
                    <a:pt x="7659" y="3025"/>
                  </a:cubicBezTo>
                  <a:cubicBezTo>
                    <a:pt x="7595" y="2956"/>
                    <a:pt x="7531" y="2886"/>
                    <a:pt x="7451" y="2797"/>
                  </a:cubicBezTo>
                  <a:lnTo>
                    <a:pt x="7050" y="2361"/>
                  </a:lnTo>
                  <a:cubicBezTo>
                    <a:pt x="6733" y="2019"/>
                    <a:pt x="6510" y="1771"/>
                    <a:pt x="6589" y="1399"/>
                  </a:cubicBezTo>
                  <a:cubicBezTo>
                    <a:pt x="6634" y="1211"/>
                    <a:pt x="6733" y="1082"/>
                    <a:pt x="6897" y="1018"/>
                  </a:cubicBezTo>
                  <a:cubicBezTo>
                    <a:pt x="6842" y="899"/>
                    <a:pt x="6807" y="755"/>
                    <a:pt x="6772" y="596"/>
                  </a:cubicBezTo>
                  <a:cubicBezTo>
                    <a:pt x="6742" y="462"/>
                    <a:pt x="6723" y="343"/>
                    <a:pt x="6708" y="234"/>
                  </a:cubicBezTo>
                  <a:lnTo>
                    <a:pt x="6708" y="220"/>
                  </a:lnTo>
                  <a:cubicBezTo>
                    <a:pt x="6688" y="224"/>
                    <a:pt x="6668" y="224"/>
                    <a:pt x="6653" y="229"/>
                  </a:cubicBezTo>
                  <a:cubicBezTo>
                    <a:pt x="6579" y="239"/>
                    <a:pt x="6499" y="254"/>
                    <a:pt x="6421" y="268"/>
                  </a:cubicBezTo>
                  <a:cubicBezTo>
                    <a:pt x="6385" y="279"/>
                    <a:pt x="6351" y="284"/>
                    <a:pt x="6316" y="293"/>
                  </a:cubicBezTo>
                  <a:cubicBezTo>
                    <a:pt x="6202" y="318"/>
                    <a:pt x="6078" y="348"/>
                    <a:pt x="5939" y="383"/>
                  </a:cubicBezTo>
                  <a:lnTo>
                    <a:pt x="5771" y="433"/>
                  </a:lnTo>
                  <a:cubicBezTo>
                    <a:pt x="4973" y="650"/>
                    <a:pt x="4973" y="650"/>
                    <a:pt x="4888" y="661"/>
                  </a:cubicBezTo>
                  <a:cubicBezTo>
                    <a:pt x="4863" y="661"/>
                    <a:pt x="4794" y="666"/>
                    <a:pt x="4348" y="769"/>
                  </a:cubicBezTo>
                  <a:cubicBezTo>
                    <a:pt x="4071" y="829"/>
                    <a:pt x="3892" y="854"/>
                    <a:pt x="3763" y="854"/>
                  </a:cubicBezTo>
                  <a:cubicBezTo>
                    <a:pt x="3678" y="854"/>
                    <a:pt x="3609" y="844"/>
                    <a:pt x="3550" y="824"/>
                  </a:cubicBezTo>
                  <a:cubicBezTo>
                    <a:pt x="3366" y="769"/>
                    <a:pt x="3268" y="641"/>
                    <a:pt x="3188" y="517"/>
                  </a:cubicBezTo>
                  <a:cubicBezTo>
                    <a:pt x="3149" y="458"/>
                    <a:pt x="3099" y="378"/>
                    <a:pt x="2930" y="284"/>
                  </a:cubicBezTo>
                  <a:cubicBezTo>
                    <a:pt x="2870" y="254"/>
                    <a:pt x="2801" y="220"/>
                    <a:pt x="2717" y="179"/>
                  </a:cubicBezTo>
                  <a:lnTo>
                    <a:pt x="2529" y="101"/>
                  </a:lnTo>
                  <a:cubicBezTo>
                    <a:pt x="2414" y="55"/>
                    <a:pt x="2339" y="21"/>
                    <a:pt x="22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6"/>
            <p:cNvSpPr/>
            <p:nvPr/>
          </p:nvSpPr>
          <p:spPr>
            <a:xfrm>
              <a:off x="6344625" y="1993750"/>
              <a:ext cx="106375" cy="112575"/>
            </a:xfrm>
            <a:custGeom>
              <a:rect b="b" l="l" r="r" t="t"/>
              <a:pathLst>
                <a:path extrusionOk="0" h="4503" w="4255">
                  <a:moveTo>
                    <a:pt x="1369" y="0"/>
                  </a:moveTo>
                  <a:lnTo>
                    <a:pt x="755" y="6"/>
                  </a:lnTo>
                  <a:lnTo>
                    <a:pt x="641" y="6"/>
                  </a:lnTo>
                  <a:cubicBezTo>
                    <a:pt x="696" y="268"/>
                    <a:pt x="760" y="750"/>
                    <a:pt x="408" y="1112"/>
                  </a:cubicBezTo>
                  <a:cubicBezTo>
                    <a:pt x="343" y="1181"/>
                    <a:pt x="284" y="1235"/>
                    <a:pt x="229" y="1279"/>
                  </a:cubicBezTo>
                  <a:cubicBezTo>
                    <a:pt x="209" y="1295"/>
                    <a:pt x="195" y="1304"/>
                    <a:pt x="174" y="1320"/>
                  </a:cubicBezTo>
                  <a:cubicBezTo>
                    <a:pt x="130" y="1350"/>
                    <a:pt x="85" y="1375"/>
                    <a:pt x="35" y="1394"/>
                  </a:cubicBezTo>
                  <a:cubicBezTo>
                    <a:pt x="26" y="1398"/>
                    <a:pt x="16" y="1409"/>
                    <a:pt x="1" y="1414"/>
                  </a:cubicBezTo>
                  <a:cubicBezTo>
                    <a:pt x="11" y="1458"/>
                    <a:pt x="21" y="1513"/>
                    <a:pt x="35" y="1572"/>
                  </a:cubicBezTo>
                  <a:cubicBezTo>
                    <a:pt x="46" y="1632"/>
                    <a:pt x="55" y="1677"/>
                    <a:pt x="65" y="1711"/>
                  </a:cubicBezTo>
                  <a:cubicBezTo>
                    <a:pt x="204" y="1865"/>
                    <a:pt x="204" y="2118"/>
                    <a:pt x="204" y="2400"/>
                  </a:cubicBezTo>
                  <a:cubicBezTo>
                    <a:pt x="204" y="2535"/>
                    <a:pt x="184" y="2718"/>
                    <a:pt x="101" y="2881"/>
                  </a:cubicBezTo>
                  <a:lnTo>
                    <a:pt x="472" y="3288"/>
                  </a:lnTo>
                  <a:cubicBezTo>
                    <a:pt x="868" y="3725"/>
                    <a:pt x="978" y="3838"/>
                    <a:pt x="1087" y="3908"/>
                  </a:cubicBezTo>
                  <a:cubicBezTo>
                    <a:pt x="1410" y="3977"/>
                    <a:pt x="1499" y="4245"/>
                    <a:pt x="1533" y="4503"/>
                  </a:cubicBezTo>
                  <a:cubicBezTo>
                    <a:pt x="1895" y="4270"/>
                    <a:pt x="2103" y="4160"/>
                    <a:pt x="2237" y="4096"/>
                  </a:cubicBezTo>
                  <a:cubicBezTo>
                    <a:pt x="2401" y="4007"/>
                    <a:pt x="2401" y="4007"/>
                    <a:pt x="2618" y="3704"/>
                  </a:cubicBezTo>
                  <a:cubicBezTo>
                    <a:pt x="2817" y="3427"/>
                    <a:pt x="2946" y="3288"/>
                    <a:pt x="3135" y="3258"/>
                  </a:cubicBezTo>
                  <a:cubicBezTo>
                    <a:pt x="3179" y="3219"/>
                    <a:pt x="3268" y="3119"/>
                    <a:pt x="3456" y="2876"/>
                  </a:cubicBezTo>
                  <a:cubicBezTo>
                    <a:pt x="3774" y="2455"/>
                    <a:pt x="4057" y="2316"/>
                    <a:pt x="4255" y="2256"/>
                  </a:cubicBezTo>
                  <a:cubicBezTo>
                    <a:pt x="4250" y="2207"/>
                    <a:pt x="4240" y="2153"/>
                    <a:pt x="4230" y="2083"/>
                  </a:cubicBezTo>
                  <a:cubicBezTo>
                    <a:pt x="4225" y="2068"/>
                    <a:pt x="4225" y="2053"/>
                    <a:pt x="4220" y="2039"/>
                  </a:cubicBezTo>
                  <a:cubicBezTo>
                    <a:pt x="4200" y="2039"/>
                    <a:pt x="4190" y="2039"/>
                    <a:pt x="4170" y="2043"/>
                  </a:cubicBezTo>
                  <a:cubicBezTo>
                    <a:pt x="4096" y="2048"/>
                    <a:pt x="4032" y="2053"/>
                    <a:pt x="3973" y="2063"/>
                  </a:cubicBezTo>
                  <a:lnTo>
                    <a:pt x="3927" y="2063"/>
                  </a:lnTo>
                  <a:cubicBezTo>
                    <a:pt x="3858" y="2073"/>
                    <a:pt x="3799" y="2078"/>
                    <a:pt x="3749" y="2083"/>
                  </a:cubicBezTo>
                  <a:lnTo>
                    <a:pt x="3724" y="2083"/>
                  </a:lnTo>
                  <a:cubicBezTo>
                    <a:pt x="3675" y="2088"/>
                    <a:pt x="3635" y="2093"/>
                    <a:pt x="3595" y="2093"/>
                  </a:cubicBezTo>
                  <a:lnTo>
                    <a:pt x="3586" y="2093"/>
                  </a:lnTo>
                  <a:cubicBezTo>
                    <a:pt x="3551" y="2098"/>
                    <a:pt x="3522" y="2098"/>
                    <a:pt x="3497" y="2098"/>
                  </a:cubicBezTo>
                  <a:cubicBezTo>
                    <a:pt x="3184" y="2098"/>
                    <a:pt x="3085" y="1851"/>
                    <a:pt x="3060" y="1741"/>
                  </a:cubicBezTo>
                  <a:cubicBezTo>
                    <a:pt x="3050" y="1721"/>
                    <a:pt x="3046" y="1691"/>
                    <a:pt x="3040" y="1657"/>
                  </a:cubicBezTo>
                  <a:cubicBezTo>
                    <a:pt x="3021" y="1652"/>
                    <a:pt x="3000" y="1642"/>
                    <a:pt x="2975" y="1636"/>
                  </a:cubicBezTo>
                  <a:cubicBezTo>
                    <a:pt x="2094" y="1375"/>
                    <a:pt x="1781" y="958"/>
                    <a:pt x="1890" y="199"/>
                  </a:cubicBezTo>
                  <a:cubicBezTo>
                    <a:pt x="1895" y="160"/>
                    <a:pt x="1905" y="105"/>
                    <a:pt x="1905" y="85"/>
                  </a:cubicBezTo>
                  <a:cubicBezTo>
                    <a:pt x="1865" y="25"/>
                    <a:pt x="1856" y="0"/>
                    <a:pt x="13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6"/>
            <p:cNvSpPr/>
            <p:nvPr/>
          </p:nvSpPr>
          <p:spPr>
            <a:xfrm>
              <a:off x="6135775" y="1854825"/>
              <a:ext cx="396300" cy="193500"/>
            </a:xfrm>
            <a:custGeom>
              <a:rect b="b" l="l" r="r" t="t"/>
              <a:pathLst>
                <a:path extrusionOk="0" h="7740" w="15852">
                  <a:moveTo>
                    <a:pt x="11840" y="0"/>
                  </a:moveTo>
                  <a:cubicBezTo>
                    <a:pt x="11826" y="10"/>
                    <a:pt x="11810" y="15"/>
                    <a:pt x="11796" y="30"/>
                  </a:cubicBezTo>
                  <a:cubicBezTo>
                    <a:pt x="11761" y="54"/>
                    <a:pt x="11727" y="74"/>
                    <a:pt x="11686" y="94"/>
                  </a:cubicBezTo>
                  <a:cubicBezTo>
                    <a:pt x="11667" y="104"/>
                    <a:pt x="11642" y="113"/>
                    <a:pt x="11617" y="124"/>
                  </a:cubicBezTo>
                  <a:cubicBezTo>
                    <a:pt x="11583" y="138"/>
                    <a:pt x="11542" y="154"/>
                    <a:pt x="11503" y="159"/>
                  </a:cubicBezTo>
                  <a:cubicBezTo>
                    <a:pt x="11483" y="168"/>
                    <a:pt x="11464" y="173"/>
                    <a:pt x="11439" y="179"/>
                  </a:cubicBezTo>
                  <a:cubicBezTo>
                    <a:pt x="11400" y="184"/>
                    <a:pt x="11354" y="188"/>
                    <a:pt x="11315" y="193"/>
                  </a:cubicBezTo>
                  <a:cubicBezTo>
                    <a:pt x="11300" y="193"/>
                    <a:pt x="11285" y="198"/>
                    <a:pt x="11265" y="198"/>
                  </a:cubicBezTo>
                  <a:cubicBezTo>
                    <a:pt x="11215" y="203"/>
                    <a:pt x="11166" y="203"/>
                    <a:pt x="11121" y="209"/>
                  </a:cubicBezTo>
                  <a:cubicBezTo>
                    <a:pt x="10869" y="213"/>
                    <a:pt x="10601" y="223"/>
                    <a:pt x="10353" y="392"/>
                  </a:cubicBezTo>
                  <a:cubicBezTo>
                    <a:pt x="9883" y="704"/>
                    <a:pt x="9778" y="738"/>
                    <a:pt x="9540" y="763"/>
                  </a:cubicBezTo>
                  <a:cubicBezTo>
                    <a:pt x="9401" y="779"/>
                    <a:pt x="9178" y="804"/>
                    <a:pt x="8469" y="1061"/>
                  </a:cubicBezTo>
                  <a:cubicBezTo>
                    <a:pt x="7597" y="1378"/>
                    <a:pt x="7537" y="1393"/>
                    <a:pt x="7199" y="1418"/>
                  </a:cubicBezTo>
                  <a:cubicBezTo>
                    <a:pt x="6982" y="1428"/>
                    <a:pt x="6615" y="1452"/>
                    <a:pt x="5549" y="1641"/>
                  </a:cubicBezTo>
                  <a:lnTo>
                    <a:pt x="5320" y="1685"/>
                  </a:lnTo>
                  <a:lnTo>
                    <a:pt x="4805" y="2404"/>
                  </a:lnTo>
                  <a:cubicBezTo>
                    <a:pt x="4696" y="2593"/>
                    <a:pt x="4339" y="3035"/>
                    <a:pt x="3437" y="3035"/>
                  </a:cubicBezTo>
                  <a:cubicBezTo>
                    <a:pt x="3283" y="3035"/>
                    <a:pt x="3075" y="3035"/>
                    <a:pt x="2922" y="2910"/>
                  </a:cubicBezTo>
                  <a:cubicBezTo>
                    <a:pt x="2728" y="2950"/>
                    <a:pt x="2475" y="3005"/>
                    <a:pt x="2361" y="3029"/>
                  </a:cubicBezTo>
                  <a:cubicBezTo>
                    <a:pt x="1652" y="3183"/>
                    <a:pt x="1345" y="3440"/>
                    <a:pt x="1117" y="3634"/>
                  </a:cubicBezTo>
                  <a:cubicBezTo>
                    <a:pt x="1071" y="3669"/>
                    <a:pt x="1032" y="3703"/>
                    <a:pt x="988" y="3738"/>
                  </a:cubicBezTo>
                  <a:cubicBezTo>
                    <a:pt x="982" y="3743"/>
                    <a:pt x="977" y="3749"/>
                    <a:pt x="968" y="3753"/>
                  </a:cubicBezTo>
                  <a:lnTo>
                    <a:pt x="968" y="3783"/>
                  </a:lnTo>
                  <a:cubicBezTo>
                    <a:pt x="963" y="3932"/>
                    <a:pt x="958" y="4090"/>
                    <a:pt x="948" y="4269"/>
                  </a:cubicBezTo>
                  <a:cubicBezTo>
                    <a:pt x="908" y="5270"/>
                    <a:pt x="586" y="5726"/>
                    <a:pt x="353" y="6063"/>
                  </a:cubicBezTo>
                  <a:cubicBezTo>
                    <a:pt x="119" y="6401"/>
                    <a:pt x="0" y="6569"/>
                    <a:pt x="453" y="7690"/>
                  </a:cubicBezTo>
                  <a:cubicBezTo>
                    <a:pt x="457" y="7710"/>
                    <a:pt x="462" y="7724"/>
                    <a:pt x="472" y="7739"/>
                  </a:cubicBezTo>
                  <a:cubicBezTo>
                    <a:pt x="536" y="7690"/>
                    <a:pt x="620" y="7620"/>
                    <a:pt x="730" y="7516"/>
                  </a:cubicBezTo>
                  <a:cubicBezTo>
                    <a:pt x="1077" y="7179"/>
                    <a:pt x="1121" y="6991"/>
                    <a:pt x="1161" y="6822"/>
                  </a:cubicBezTo>
                  <a:cubicBezTo>
                    <a:pt x="1290" y="6262"/>
                    <a:pt x="1538" y="6078"/>
                    <a:pt x="2261" y="6003"/>
                  </a:cubicBezTo>
                  <a:cubicBezTo>
                    <a:pt x="2693" y="5959"/>
                    <a:pt x="2787" y="5890"/>
                    <a:pt x="2817" y="5870"/>
                  </a:cubicBezTo>
                  <a:cubicBezTo>
                    <a:pt x="2867" y="5836"/>
                    <a:pt x="2956" y="5776"/>
                    <a:pt x="3089" y="5776"/>
                  </a:cubicBezTo>
                  <a:cubicBezTo>
                    <a:pt x="3124" y="5776"/>
                    <a:pt x="3149" y="5776"/>
                    <a:pt x="3179" y="5781"/>
                  </a:cubicBezTo>
                  <a:cubicBezTo>
                    <a:pt x="3273" y="5801"/>
                    <a:pt x="3387" y="5850"/>
                    <a:pt x="3630" y="5950"/>
                  </a:cubicBezTo>
                  <a:lnTo>
                    <a:pt x="3814" y="6028"/>
                  </a:lnTo>
                  <a:cubicBezTo>
                    <a:pt x="3874" y="6053"/>
                    <a:pt x="3933" y="6078"/>
                    <a:pt x="3987" y="6108"/>
                  </a:cubicBezTo>
                  <a:cubicBezTo>
                    <a:pt x="4359" y="6291"/>
                    <a:pt x="4517" y="6479"/>
                    <a:pt x="4632" y="6648"/>
                  </a:cubicBezTo>
                  <a:cubicBezTo>
                    <a:pt x="4730" y="6644"/>
                    <a:pt x="4865" y="6619"/>
                    <a:pt x="5048" y="6579"/>
                  </a:cubicBezTo>
                  <a:cubicBezTo>
                    <a:pt x="5539" y="6470"/>
                    <a:pt x="5618" y="6460"/>
                    <a:pt x="5677" y="6456"/>
                  </a:cubicBezTo>
                  <a:cubicBezTo>
                    <a:pt x="5688" y="6456"/>
                    <a:pt x="5707" y="6450"/>
                    <a:pt x="5737" y="6440"/>
                  </a:cubicBezTo>
                  <a:cubicBezTo>
                    <a:pt x="5837" y="6415"/>
                    <a:pt x="6045" y="6360"/>
                    <a:pt x="6441" y="6252"/>
                  </a:cubicBezTo>
                  <a:lnTo>
                    <a:pt x="6615" y="6202"/>
                  </a:lnTo>
                  <a:cubicBezTo>
                    <a:pt x="7301" y="6012"/>
                    <a:pt x="7657" y="5987"/>
                    <a:pt x="7874" y="5987"/>
                  </a:cubicBezTo>
                  <a:cubicBezTo>
                    <a:pt x="7928" y="5987"/>
                    <a:pt x="7973" y="5988"/>
                    <a:pt x="8013" y="5989"/>
                  </a:cubicBezTo>
                  <a:lnTo>
                    <a:pt x="8132" y="5994"/>
                  </a:lnTo>
                  <a:cubicBezTo>
                    <a:pt x="8133" y="5994"/>
                    <a:pt x="8133" y="5995"/>
                    <a:pt x="8134" y="5995"/>
                  </a:cubicBezTo>
                  <a:cubicBezTo>
                    <a:pt x="8142" y="5995"/>
                    <a:pt x="8169" y="5973"/>
                    <a:pt x="8236" y="5909"/>
                  </a:cubicBezTo>
                  <a:cubicBezTo>
                    <a:pt x="8226" y="5865"/>
                    <a:pt x="8217" y="5806"/>
                    <a:pt x="8206" y="5761"/>
                  </a:cubicBezTo>
                  <a:cubicBezTo>
                    <a:pt x="8157" y="5557"/>
                    <a:pt x="8082" y="5216"/>
                    <a:pt x="8265" y="4913"/>
                  </a:cubicBezTo>
                  <a:cubicBezTo>
                    <a:pt x="8459" y="4591"/>
                    <a:pt x="8801" y="4552"/>
                    <a:pt x="9109" y="4552"/>
                  </a:cubicBezTo>
                  <a:lnTo>
                    <a:pt x="9723" y="4546"/>
                  </a:lnTo>
                  <a:cubicBezTo>
                    <a:pt x="10313" y="4546"/>
                    <a:pt x="10690" y="4576"/>
                    <a:pt x="10968" y="5186"/>
                  </a:cubicBezTo>
                  <a:cubicBezTo>
                    <a:pt x="11102" y="5479"/>
                    <a:pt x="11062" y="5765"/>
                    <a:pt x="11037" y="5934"/>
                  </a:cubicBezTo>
                  <a:cubicBezTo>
                    <a:pt x="11032" y="5955"/>
                    <a:pt x="11027" y="5974"/>
                    <a:pt x="11027" y="5994"/>
                  </a:cubicBezTo>
                  <a:cubicBezTo>
                    <a:pt x="11077" y="6033"/>
                    <a:pt x="11206" y="6118"/>
                    <a:pt x="11513" y="6207"/>
                  </a:cubicBezTo>
                  <a:cubicBezTo>
                    <a:pt x="11771" y="6287"/>
                    <a:pt x="12048" y="6385"/>
                    <a:pt x="12192" y="6619"/>
                  </a:cubicBezTo>
                  <a:cubicBezTo>
                    <a:pt x="12311" y="6604"/>
                    <a:pt x="12465" y="6589"/>
                    <a:pt x="12643" y="6575"/>
                  </a:cubicBezTo>
                  <a:lnTo>
                    <a:pt x="12892" y="6545"/>
                  </a:lnTo>
                  <a:cubicBezTo>
                    <a:pt x="13734" y="6450"/>
                    <a:pt x="13967" y="6381"/>
                    <a:pt x="14155" y="6321"/>
                  </a:cubicBezTo>
                  <a:cubicBezTo>
                    <a:pt x="14324" y="6271"/>
                    <a:pt x="14468" y="6227"/>
                    <a:pt x="14860" y="6197"/>
                  </a:cubicBezTo>
                  <a:cubicBezTo>
                    <a:pt x="14892" y="6195"/>
                    <a:pt x="14924" y="6193"/>
                    <a:pt x="14955" y="6193"/>
                  </a:cubicBezTo>
                  <a:cubicBezTo>
                    <a:pt x="15110" y="6193"/>
                    <a:pt x="15262" y="6228"/>
                    <a:pt x="15410" y="6331"/>
                  </a:cubicBezTo>
                  <a:lnTo>
                    <a:pt x="15618" y="5815"/>
                  </a:lnTo>
                  <a:cubicBezTo>
                    <a:pt x="15713" y="5577"/>
                    <a:pt x="15792" y="5379"/>
                    <a:pt x="15851" y="5220"/>
                  </a:cubicBezTo>
                  <a:lnTo>
                    <a:pt x="15851" y="5220"/>
                  </a:lnTo>
                  <a:cubicBezTo>
                    <a:pt x="15776" y="5259"/>
                    <a:pt x="15699" y="5282"/>
                    <a:pt x="15584" y="5282"/>
                  </a:cubicBezTo>
                  <a:cubicBezTo>
                    <a:pt x="15388" y="5282"/>
                    <a:pt x="15082" y="5214"/>
                    <a:pt x="14493" y="5042"/>
                  </a:cubicBezTo>
                  <a:cubicBezTo>
                    <a:pt x="13650" y="4799"/>
                    <a:pt x="13130" y="4760"/>
                    <a:pt x="12782" y="4735"/>
                  </a:cubicBezTo>
                  <a:cubicBezTo>
                    <a:pt x="12316" y="4700"/>
                    <a:pt x="11949" y="4676"/>
                    <a:pt x="11727" y="4021"/>
                  </a:cubicBezTo>
                  <a:cubicBezTo>
                    <a:pt x="11667" y="3847"/>
                    <a:pt x="11627" y="3797"/>
                    <a:pt x="11567" y="3733"/>
                  </a:cubicBezTo>
                  <a:cubicBezTo>
                    <a:pt x="11370" y="3511"/>
                    <a:pt x="11265" y="3282"/>
                    <a:pt x="11315" y="2731"/>
                  </a:cubicBezTo>
                  <a:lnTo>
                    <a:pt x="11325" y="2588"/>
                  </a:lnTo>
                  <a:cubicBezTo>
                    <a:pt x="11340" y="2434"/>
                    <a:pt x="11359" y="2172"/>
                    <a:pt x="11542" y="2038"/>
                  </a:cubicBezTo>
                  <a:cubicBezTo>
                    <a:pt x="11572" y="1978"/>
                    <a:pt x="11632" y="1845"/>
                    <a:pt x="11732" y="1566"/>
                  </a:cubicBezTo>
                  <a:cubicBezTo>
                    <a:pt x="11920" y="1031"/>
                    <a:pt x="12178" y="749"/>
                    <a:pt x="12366" y="570"/>
                  </a:cubicBezTo>
                  <a:cubicBezTo>
                    <a:pt x="12336" y="536"/>
                    <a:pt x="12302" y="495"/>
                    <a:pt x="12262" y="451"/>
                  </a:cubicBezTo>
                  <a:cubicBezTo>
                    <a:pt x="12084" y="257"/>
                    <a:pt x="11949" y="109"/>
                    <a:pt x="118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6"/>
            <p:cNvSpPr/>
            <p:nvPr/>
          </p:nvSpPr>
          <p:spPr>
            <a:xfrm>
              <a:off x="6077650" y="1563300"/>
              <a:ext cx="165000" cy="355750"/>
            </a:xfrm>
            <a:custGeom>
              <a:rect b="b" l="l" r="r" t="t"/>
              <a:pathLst>
                <a:path extrusionOk="0" h="14230" w="6600">
                  <a:moveTo>
                    <a:pt x="4780" y="0"/>
                  </a:moveTo>
                  <a:cubicBezTo>
                    <a:pt x="4691" y="24"/>
                    <a:pt x="4428" y="138"/>
                    <a:pt x="3813" y="614"/>
                  </a:cubicBezTo>
                  <a:cubicBezTo>
                    <a:pt x="3119" y="1145"/>
                    <a:pt x="2693" y="1363"/>
                    <a:pt x="2346" y="1363"/>
                  </a:cubicBezTo>
                  <a:cubicBezTo>
                    <a:pt x="1998" y="1363"/>
                    <a:pt x="1796" y="1155"/>
                    <a:pt x="1627" y="987"/>
                  </a:cubicBezTo>
                  <a:cubicBezTo>
                    <a:pt x="1513" y="873"/>
                    <a:pt x="1403" y="763"/>
                    <a:pt x="1215" y="694"/>
                  </a:cubicBezTo>
                  <a:cubicBezTo>
                    <a:pt x="1201" y="758"/>
                    <a:pt x="1181" y="818"/>
                    <a:pt x="1161" y="882"/>
                  </a:cubicBezTo>
                  <a:cubicBezTo>
                    <a:pt x="1062" y="1170"/>
                    <a:pt x="957" y="1458"/>
                    <a:pt x="858" y="1745"/>
                  </a:cubicBezTo>
                  <a:cubicBezTo>
                    <a:pt x="437" y="2935"/>
                    <a:pt x="0" y="4159"/>
                    <a:pt x="179" y="4958"/>
                  </a:cubicBezTo>
                  <a:lnTo>
                    <a:pt x="229" y="5176"/>
                  </a:lnTo>
                  <a:cubicBezTo>
                    <a:pt x="442" y="6147"/>
                    <a:pt x="467" y="6247"/>
                    <a:pt x="938" y="7289"/>
                  </a:cubicBezTo>
                  <a:cubicBezTo>
                    <a:pt x="1136" y="7719"/>
                    <a:pt x="1211" y="7804"/>
                    <a:pt x="1290" y="7888"/>
                  </a:cubicBezTo>
                  <a:cubicBezTo>
                    <a:pt x="1483" y="8106"/>
                    <a:pt x="1632" y="8309"/>
                    <a:pt x="2018" y="9330"/>
                  </a:cubicBezTo>
                  <a:cubicBezTo>
                    <a:pt x="2444" y="10461"/>
                    <a:pt x="2474" y="10555"/>
                    <a:pt x="2554" y="10952"/>
                  </a:cubicBezTo>
                  <a:cubicBezTo>
                    <a:pt x="2593" y="11131"/>
                    <a:pt x="2648" y="11403"/>
                    <a:pt x="2797" y="11983"/>
                  </a:cubicBezTo>
                  <a:lnTo>
                    <a:pt x="2941" y="12518"/>
                  </a:lnTo>
                  <a:cubicBezTo>
                    <a:pt x="2980" y="12667"/>
                    <a:pt x="3016" y="12797"/>
                    <a:pt x="3050" y="12925"/>
                  </a:cubicBezTo>
                  <a:cubicBezTo>
                    <a:pt x="3060" y="12964"/>
                    <a:pt x="3069" y="13005"/>
                    <a:pt x="3075" y="13039"/>
                  </a:cubicBezTo>
                  <a:cubicBezTo>
                    <a:pt x="3105" y="13143"/>
                    <a:pt x="3129" y="13248"/>
                    <a:pt x="3149" y="13346"/>
                  </a:cubicBezTo>
                  <a:cubicBezTo>
                    <a:pt x="3154" y="13371"/>
                    <a:pt x="3164" y="13401"/>
                    <a:pt x="3169" y="13421"/>
                  </a:cubicBezTo>
                  <a:cubicBezTo>
                    <a:pt x="3194" y="13540"/>
                    <a:pt x="3213" y="13659"/>
                    <a:pt x="3229" y="13778"/>
                  </a:cubicBezTo>
                  <a:cubicBezTo>
                    <a:pt x="3233" y="13803"/>
                    <a:pt x="3238" y="13833"/>
                    <a:pt x="3243" y="13863"/>
                  </a:cubicBezTo>
                  <a:cubicBezTo>
                    <a:pt x="3254" y="13957"/>
                    <a:pt x="3268" y="14060"/>
                    <a:pt x="3273" y="14165"/>
                  </a:cubicBezTo>
                  <a:cubicBezTo>
                    <a:pt x="3277" y="14184"/>
                    <a:pt x="3283" y="14204"/>
                    <a:pt x="3283" y="14229"/>
                  </a:cubicBezTo>
                  <a:cubicBezTo>
                    <a:pt x="3551" y="14041"/>
                    <a:pt x="3938" y="13827"/>
                    <a:pt x="4552" y="13694"/>
                  </a:cubicBezTo>
                  <a:cubicBezTo>
                    <a:pt x="5231" y="13545"/>
                    <a:pt x="5395" y="13520"/>
                    <a:pt x="5489" y="13520"/>
                  </a:cubicBezTo>
                  <a:lnTo>
                    <a:pt x="5771" y="13520"/>
                  </a:lnTo>
                  <a:lnTo>
                    <a:pt x="5831" y="13684"/>
                  </a:lnTo>
                  <a:cubicBezTo>
                    <a:pt x="6282" y="13669"/>
                    <a:pt x="6446" y="13511"/>
                    <a:pt x="6476" y="13470"/>
                  </a:cubicBezTo>
                  <a:cubicBezTo>
                    <a:pt x="6471" y="13470"/>
                    <a:pt x="6466" y="13465"/>
                    <a:pt x="6460" y="13461"/>
                  </a:cubicBezTo>
                  <a:cubicBezTo>
                    <a:pt x="6416" y="13446"/>
                    <a:pt x="6371" y="13426"/>
                    <a:pt x="6341" y="13401"/>
                  </a:cubicBezTo>
                  <a:cubicBezTo>
                    <a:pt x="6337" y="13401"/>
                    <a:pt x="6337" y="13401"/>
                    <a:pt x="6337" y="13396"/>
                  </a:cubicBezTo>
                  <a:cubicBezTo>
                    <a:pt x="6302" y="13371"/>
                    <a:pt x="6272" y="13337"/>
                    <a:pt x="6252" y="13307"/>
                  </a:cubicBezTo>
                  <a:cubicBezTo>
                    <a:pt x="6247" y="13298"/>
                    <a:pt x="6243" y="13292"/>
                    <a:pt x="6238" y="13287"/>
                  </a:cubicBezTo>
                  <a:cubicBezTo>
                    <a:pt x="6218" y="13257"/>
                    <a:pt x="6203" y="13223"/>
                    <a:pt x="6188" y="13193"/>
                  </a:cubicBezTo>
                  <a:cubicBezTo>
                    <a:pt x="6188" y="13188"/>
                    <a:pt x="6183" y="13183"/>
                    <a:pt x="6183" y="13173"/>
                  </a:cubicBezTo>
                  <a:cubicBezTo>
                    <a:pt x="6174" y="13149"/>
                    <a:pt x="6163" y="13119"/>
                    <a:pt x="6158" y="13099"/>
                  </a:cubicBezTo>
                  <a:cubicBezTo>
                    <a:pt x="6074" y="12703"/>
                    <a:pt x="6347" y="12499"/>
                    <a:pt x="6476" y="12399"/>
                  </a:cubicBezTo>
                  <a:cubicBezTo>
                    <a:pt x="6496" y="12385"/>
                    <a:pt x="6526" y="12360"/>
                    <a:pt x="6556" y="12335"/>
                  </a:cubicBezTo>
                  <a:cubicBezTo>
                    <a:pt x="6362" y="11929"/>
                    <a:pt x="6357" y="11721"/>
                    <a:pt x="6312" y="10298"/>
                  </a:cubicBezTo>
                  <a:cubicBezTo>
                    <a:pt x="6282" y="9276"/>
                    <a:pt x="6322" y="9014"/>
                    <a:pt x="6412" y="8602"/>
                  </a:cubicBezTo>
                  <a:cubicBezTo>
                    <a:pt x="6456" y="8394"/>
                    <a:pt x="6510" y="8126"/>
                    <a:pt x="6565" y="7566"/>
                  </a:cubicBezTo>
                  <a:cubicBezTo>
                    <a:pt x="6575" y="7486"/>
                    <a:pt x="6590" y="7312"/>
                    <a:pt x="6600" y="7170"/>
                  </a:cubicBezTo>
                  <a:cubicBezTo>
                    <a:pt x="6416" y="7060"/>
                    <a:pt x="6222" y="6842"/>
                    <a:pt x="6009" y="6356"/>
                  </a:cubicBezTo>
                  <a:cubicBezTo>
                    <a:pt x="5762" y="5786"/>
                    <a:pt x="5524" y="5245"/>
                    <a:pt x="5984" y="4790"/>
                  </a:cubicBezTo>
                  <a:cubicBezTo>
                    <a:pt x="6055" y="4724"/>
                    <a:pt x="6119" y="4660"/>
                    <a:pt x="6169" y="4363"/>
                  </a:cubicBezTo>
                  <a:cubicBezTo>
                    <a:pt x="6218" y="4106"/>
                    <a:pt x="6252" y="3937"/>
                    <a:pt x="6277" y="3822"/>
                  </a:cubicBezTo>
                  <a:cubicBezTo>
                    <a:pt x="6252" y="3763"/>
                    <a:pt x="6222" y="3683"/>
                    <a:pt x="6188" y="3584"/>
                  </a:cubicBezTo>
                  <a:cubicBezTo>
                    <a:pt x="6009" y="3024"/>
                    <a:pt x="5643" y="2404"/>
                    <a:pt x="5638" y="2395"/>
                  </a:cubicBezTo>
                  <a:lnTo>
                    <a:pt x="5583" y="2271"/>
                  </a:lnTo>
                  <a:lnTo>
                    <a:pt x="4938" y="74"/>
                  </a:lnTo>
                  <a:cubicBezTo>
                    <a:pt x="4874" y="60"/>
                    <a:pt x="4819" y="30"/>
                    <a:pt x="4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6"/>
            <p:cNvSpPr/>
            <p:nvPr/>
          </p:nvSpPr>
          <p:spPr>
            <a:xfrm>
              <a:off x="6218600" y="1476400"/>
              <a:ext cx="199950" cy="395900"/>
            </a:xfrm>
            <a:custGeom>
              <a:rect b="b" l="l" r="r" t="t"/>
              <a:pathLst>
                <a:path extrusionOk="0" h="15836" w="7998">
                  <a:moveTo>
                    <a:pt x="2072" y="1"/>
                  </a:moveTo>
                  <a:cubicBezTo>
                    <a:pt x="1904" y="342"/>
                    <a:pt x="1750" y="555"/>
                    <a:pt x="1458" y="953"/>
                  </a:cubicBezTo>
                  <a:cubicBezTo>
                    <a:pt x="1250" y="1235"/>
                    <a:pt x="957" y="1626"/>
                    <a:pt x="520" y="2257"/>
                  </a:cubicBezTo>
                  <a:cubicBezTo>
                    <a:pt x="282" y="2603"/>
                    <a:pt x="119" y="2841"/>
                    <a:pt x="0" y="3010"/>
                  </a:cubicBezTo>
                  <a:lnTo>
                    <a:pt x="680" y="5330"/>
                  </a:lnTo>
                  <a:cubicBezTo>
                    <a:pt x="788" y="5518"/>
                    <a:pt x="1115" y="6108"/>
                    <a:pt x="1298" y="6683"/>
                  </a:cubicBezTo>
                  <a:cubicBezTo>
                    <a:pt x="1309" y="6724"/>
                    <a:pt x="1344" y="6818"/>
                    <a:pt x="1364" y="6847"/>
                  </a:cubicBezTo>
                  <a:cubicBezTo>
                    <a:pt x="1532" y="7095"/>
                    <a:pt x="1472" y="7333"/>
                    <a:pt x="1442" y="7463"/>
                  </a:cubicBezTo>
                  <a:cubicBezTo>
                    <a:pt x="1423" y="7546"/>
                    <a:pt x="1378" y="7710"/>
                    <a:pt x="1319" y="8058"/>
                  </a:cubicBezTo>
                  <a:cubicBezTo>
                    <a:pt x="1225" y="8582"/>
                    <a:pt x="1056" y="8836"/>
                    <a:pt x="927" y="8980"/>
                  </a:cubicBezTo>
                  <a:cubicBezTo>
                    <a:pt x="957" y="9053"/>
                    <a:pt x="1001" y="9168"/>
                    <a:pt x="1076" y="9346"/>
                  </a:cubicBezTo>
                  <a:cubicBezTo>
                    <a:pt x="1185" y="9594"/>
                    <a:pt x="1279" y="9728"/>
                    <a:pt x="1348" y="9747"/>
                  </a:cubicBezTo>
                  <a:cubicBezTo>
                    <a:pt x="1854" y="9886"/>
                    <a:pt x="1804" y="10392"/>
                    <a:pt x="1725" y="11166"/>
                  </a:cubicBezTo>
                  <a:cubicBezTo>
                    <a:pt x="1666" y="11795"/>
                    <a:pt x="1596" y="12108"/>
                    <a:pt x="1552" y="12335"/>
                  </a:cubicBezTo>
                  <a:cubicBezTo>
                    <a:pt x="1487" y="12648"/>
                    <a:pt x="1453" y="12817"/>
                    <a:pt x="1477" y="13733"/>
                  </a:cubicBezTo>
                  <a:cubicBezTo>
                    <a:pt x="1522" y="15122"/>
                    <a:pt x="1522" y="15122"/>
                    <a:pt x="1666" y="15399"/>
                  </a:cubicBezTo>
                  <a:lnTo>
                    <a:pt x="1715" y="15504"/>
                  </a:lnTo>
                  <a:cubicBezTo>
                    <a:pt x="1765" y="15607"/>
                    <a:pt x="1794" y="15722"/>
                    <a:pt x="1799" y="15836"/>
                  </a:cubicBezTo>
                  <a:lnTo>
                    <a:pt x="2122" y="15776"/>
                  </a:lnTo>
                  <a:cubicBezTo>
                    <a:pt x="3222" y="15584"/>
                    <a:pt x="3614" y="15559"/>
                    <a:pt x="3847" y="15543"/>
                  </a:cubicBezTo>
                  <a:cubicBezTo>
                    <a:pt x="4095" y="15529"/>
                    <a:pt x="4105" y="15529"/>
                    <a:pt x="4933" y="15227"/>
                  </a:cubicBezTo>
                  <a:cubicBezTo>
                    <a:pt x="5716" y="14939"/>
                    <a:pt x="5994" y="14909"/>
                    <a:pt x="6163" y="14893"/>
                  </a:cubicBezTo>
                  <a:cubicBezTo>
                    <a:pt x="6266" y="14884"/>
                    <a:pt x="6291" y="14879"/>
                    <a:pt x="6664" y="14632"/>
                  </a:cubicBezTo>
                  <a:cubicBezTo>
                    <a:pt x="7080" y="14358"/>
                    <a:pt x="7492" y="14344"/>
                    <a:pt x="7789" y="14334"/>
                  </a:cubicBezTo>
                  <a:cubicBezTo>
                    <a:pt x="7853" y="14328"/>
                    <a:pt x="7932" y="14328"/>
                    <a:pt x="7997" y="14324"/>
                  </a:cubicBezTo>
                  <a:cubicBezTo>
                    <a:pt x="7991" y="14269"/>
                    <a:pt x="7982" y="14205"/>
                    <a:pt x="7968" y="14126"/>
                  </a:cubicBezTo>
                  <a:cubicBezTo>
                    <a:pt x="7794" y="13198"/>
                    <a:pt x="7501" y="12401"/>
                    <a:pt x="7367" y="12053"/>
                  </a:cubicBezTo>
                  <a:cubicBezTo>
                    <a:pt x="7357" y="12048"/>
                    <a:pt x="7352" y="12044"/>
                    <a:pt x="7343" y="12044"/>
                  </a:cubicBezTo>
                  <a:cubicBezTo>
                    <a:pt x="7332" y="12033"/>
                    <a:pt x="7318" y="12028"/>
                    <a:pt x="7303" y="12019"/>
                  </a:cubicBezTo>
                  <a:cubicBezTo>
                    <a:pt x="7268" y="12003"/>
                    <a:pt x="7233" y="11978"/>
                    <a:pt x="7199" y="11954"/>
                  </a:cubicBezTo>
                  <a:cubicBezTo>
                    <a:pt x="7184" y="11944"/>
                    <a:pt x="7164" y="11934"/>
                    <a:pt x="7149" y="11919"/>
                  </a:cubicBezTo>
                  <a:cubicBezTo>
                    <a:pt x="7110" y="11889"/>
                    <a:pt x="7065" y="11854"/>
                    <a:pt x="7021" y="11815"/>
                  </a:cubicBezTo>
                  <a:cubicBezTo>
                    <a:pt x="7010" y="11800"/>
                    <a:pt x="7000" y="11795"/>
                    <a:pt x="6986" y="11781"/>
                  </a:cubicBezTo>
                  <a:cubicBezTo>
                    <a:pt x="6931" y="11726"/>
                    <a:pt x="6872" y="11666"/>
                    <a:pt x="6817" y="11592"/>
                  </a:cubicBezTo>
                  <a:cubicBezTo>
                    <a:pt x="6802" y="11577"/>
                    <a:pt x="6787" y="11557"/>
                    <a:pt x="6772" y="11538"/>
                  </a:cubicBezTo>
                  <a:cubicBezTo>
                    <a:pt x="6728" y="11483"/>
                    <a:pt x="6683" y="11419"/>
                    <a:pt x="6634" y="11349"/>
                  </a:cubicBezTo>
                  <a:cubicBezTo>
                    <a:pt x="6614" y="11319"/>
                    <a:pt x="6593" y="11285"/>
                    <a:pt x="6574" y="11255"/>
                  </a:cubicBezTo>
                  <a:cubicBezTo>
                    <a:pt x="6529" y="11186"/>
                    <a:pt x="6490" y="11111"/>
                    <a:pt x="6445" y="11026"/>
                  </a:cubicBezTo>
                  <a:cubicBezTo>
                    <a:pt x="6426" y="10992"/>
                    <a:pt x="6405" y="10957"/>
                    <a:pt x="6385" y="10923"/>
                  </a:cubicBezTo>
                  <a:cubicBezTo>
                    <a:pt x="6321" y="10799"/>
                    <a:pt x="6261" y="10669"/>
                    <a:pt x="6197" y="10521"/>
                  </a:cubicBezTo>
                  <a:cubicBezTo>
                    <a:pt x="5950" y="9946"/>
                    <a:pt x="5796" y="9669"/>
                    <a:pt x="5662" y="9426"/>
                  </a:cubicBezTo>
                  <a:cubicBezTo>
                    <a:pt x="5389" y="8930"/>
                    <a:pt x="5231" y="8607"/>
                    <a:pt x="4819" y="7170"/>
                  </a:cubicBezTo>
                  <a:cubicBezTo>
                    <a:pt x="4755" y="6962"/>
                    <a:pt x="4705" y="6778"/>
                    <a:pt x="4655" y="6609"/>
                  </a:cubicBezTo>
                  <a:cubicBezTo>
                    <a:pt x="4611" y="6445"/>
                    <a:pt x="4566" y="6302"/>
                    <a:pt x="4531" y="6178"/>
                  </a:cubicBezTo>
                  <a:cubicBezTo>
                    <a:pt x="4497" y="6049"/>
                    <a:pt x="4467" y="5940"/>
                    <a:pt x="4437" y="5841"/>
                  </a:cubicBezTo>
                  <a:cubicBezTo>
                    <a:pt x="4303" y="5355"/>
                    <a:pt x="4268" y="5196"/>
                    <a:pt x="4195" y="4864"/>
                  </a:cubicBezTo>
                  <a:cubicBezTo>
                    <a:pt x="4154" y="4676"/>
                    <a:pt x="4100" y="4428"/>
                    <a:pt x="4005" y="4031"/>
                  </a:cubicBezTo>
                  <a:cubicBezTo>
                    <a:pt x="3867" y="3441"/>
                    <a:pt x="3822" y="3079"/>
                    <a:pt x="3792" y="2811"/>
                  </a:cubicBezTo>
                  <a:cubicBezTo>
                    <a:pt x="3748" y="2425"/>
                    <a:pt x="3738" y="2346"/>
                    <a:pt x="3431" y="1900"/>
                  </a:cubicBezTo>
                  <a:cubicBezTo>
                    <a:pt x="3262" y="1651"/>
                    <a:pt x="3133" y="1454"/>
                    <a:pt x="3014" y="1275"/>
                  </a:cubicBezTo>
                  <a:cubicBezTo>
                    <a:pt x="2870" y="1051"/>
                    <a:pt x="2751" y="868"/>
                    <a:pt x="2613" y="674"/>
                  </a:cubicBezTo>
                  <a:cubicBezTo>
                    <a:pt x="2607" y="669"/>
                    <a:pt x="2602" y="665"/>
                    <a:pt x="2598" y="660"/>
                  </a:cubicBezTo>
                  <a:cubicBezTo>
                    <a:pt x="2568" y="615"/>
                    <a:pt x="2533" y="571"/>
                    <a:pt x="2499" y="526"/>
                  </a:cubicBezTo>
                  <a:cubicBezTo>
                    <a:pt x="2494" y="516"/>
                    <a:pt x="2483" y="506"/>
                    <a:pt x="2474" y="496"/>
                  </a:cubicBezTo>
                  <a:cubicBezTo>
                    <a:pt x="2444" y="452"/>
                    <a:pt x="2410" y="412"/>
                    <a:pt x="2375" y="362"/>
                  </a:cubicBezTo>
                  <a:cubicBezTo>
                    <a:pt x="2364" y="358"/>
                    <a:pt x="2360" y="347"/>
                    <a:pt x="2350" y="337"/>
                  </a:cubicBezTo>
                  <a:cubicBezTo>
                    <a:pt x="2310" y="288"/>
                    <a:pt x="2270" y="239"/>
                    <a:pt x="2226" y="184"/>
                  </a:cubicBezTo>
                  <a:cubicBezTo>
                    <a:pt x="2176" y="125"/>
                    <a:pt x="2126" y="65"/>
                    <a:pt x="20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6"/>
            <p:cNvSpPr/>
            <p:nvPr/>
          </p:nvSpPr>
          <p:spPr>
            <a:xfrm>
              <a:off x="6243250" y="1885175"/>
              <a:ext cx="25" cy="2750"/>
            </a:xfrm>
            <a:custGeom>
              <a:rect b="b" l="l" r="r" t="t"/>
              <a:pathLst>
                <a:path extrusionOk="0" h="110" w="1">
                  <a:moveTo>
                    <a:pt x="1" y="110"/>
                  </a:moveTo>
                  <a:lnTo>
                    <a:pt x="1"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6"/>
            <p:cNvSpPr/>
            <p:nvPr/>
          </p:nvSpPr>
          <p:spPr>
            <a:xfrm>
              <a:off x="6132675" y="2571000"/>
              <a:ext cx="150" cy="12500"/>
            </a:xfrm>
            <a:custGeom>
              <a:rect b="b" l="l" r="r" t="t"/>
              <a:pathLst>
                <a:path extrusionOk="0" h="500" w="6">
                  <a:moveTo>
                    <a:pt x="1" y="0"/>
                  </a:moveTo>
                  <a:lnTo>
                    <a:pt x="1" y="500"/>
                  </a:lnTo>
                  <a:lnTo>
                    <a:pt x="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6"/>
            <p:cNvSpPr/>
            <p:nvPr/>
          </p:nvSpPr>
          <p:spPr>
            <a:xfrm>
              <a:off x="5454325" y="1579500"/>
              <a:ext cx="730325" cy="991375"/>
            </a:xfrm>
            <a:custGeom>
              <a:rect b="b" l="l" r="r" t="t"/>
              <a:pathLst>
                <a:path extrusionOk="0" h="39655" w="29213">
                  <a:moveTo>
                    <a:pt x="25295" y="1"/>
                  </a:moveTo>
                  <a:lnTo>
                    <a:pt x="25295" y="1"/>
                  </a:lnTo>
                  <a:cubicBezTo>
                    <a:pt x="25231" y="12"/>
                    <a:pt x="25162" y="21"/>
                    <a:pt x="25087" y="37"/>
                  </a:cubicBezTo>
                  <a:cubicBezTo>
                    <a:pt x="24805" y="85"/>
                    <a:pt x="23981" y="245"/>
                    <a:pt x="23778" y="334"/>
                  </a:cubicBezTo>
                  <a:cubicBezTo>
                    <a:pt x="23629" y="552"/>
                    <a:pt x="23427" y="705"/>
                    <a:pt x="22767" y="964"/>
                  </a:cubicBezTo>
                  <a:cubicBezTo>
                    <a:pt x="21136" y="1593"/>
                    <a:pt x="20199" y="1930"/>
                    <a:pt x="20199" y="1930"/>
                  </a:cubicBezTo>
                  <a:cubicBezTo>
                    <a:pt x="19842" y="2034"/>
                    <a:pt x="19535" y="2049"/>
                    <a:pt x="19242" y="2064"/>
                  </a:cubicBezTo>
                  <a:cubicBezTo>
                    <a:pt x="18707" y="2089"/>
                    <a:pt x="18285" y="2108"/>
                    <a:pt x="17858" y="2579"/>
                  </a:cubicBezTo>
                  <a:cubicBezTo>
                    <a:pt x="17075" y="3442"/>
                    <a:pt x="16892" y="3675"/>
                    <a:pt x="16203" y="4662"/>
                  </a:cubicBezTo>
                  <a:cubicBezTo>
                    <a:pt x="15975" y="4989"/>
                    <a:pt x="15846" y="5192"/>
                    <a:pt x="15746" y="5351"/>
                  </a:cubicBezTo>
                  <a:cubicBezTo>
                    <a:pt x="15528" y="5693"/>
                    <a:pt x="15430" y="5847"/>
                    <a:pt x="14869" y="6462"/>
                  </a:cubicBezTo>
                  <a:cubicBezTo>
                    <a:pt x="14616" y="6739"/>
                    <a:pt x="14517" y="6879"/>
                    <a:pt x="14453" y="6968"/>
                  </a:cubicBezTo>
                  <a:cubicBezTo>
                    <a:pt x="14304" y="7170"/>
                    <a:pt x="14235" y="7235"/>
                    <a:pt x="13947" y="7399"/>
                  </a:cubicBezTo>
                  <a:cubicBezTo>
                    <a:pt x="13575" y="8385"/>
                    <a:pt x="13878" y="9277"/>
                    <a:pt x="14140" y="10071"/>
                  </a:cubicBezTo>
                  <a:cubicBezTo>
                    <a:pt x="14304" y="10552"/>
                    <a:pt x="14443" y="10973"/>
                    <a:pt x="14414" y="11375"/>
                  </a:cubicBezTo>
                  <a:lnTo>
                    <a:pt x="14403" y="11469"/>
                  </a:lnTo>
                  <a:cubicBezTo>
                    <a:pt x="14354" y="12094"/>
                    <a:pt x="14304" y="12193"/>
                    <a:pt x="13927" y="12673"/>
                  </a:cubicBezTo>
                  <a:cubicBezTo>
                    <a:pt x="13778" y="12863"/>
                    <a:pt x="13565" y="13135"/>
                    <a:pt x="13253" y="13581"/>
                  </a:cubicBezTo>
                  <a:cubicBezTo>
                    <a:pt x="12579" y="14533"/>
                    <a:pt x="12460" y="14637"/>
                    <a:pt x="12013" y="14860"/>
                  </a:cubicBezTo>
                  <a:cubicBezTo>
                    <a:pt x="11805" y="14964"/>
                    <a:pt x="11488" y="15123"/>
                    <a:pt x="10868" y="15570"/>
                  </a:cubicBezTo>
                  <a:cubicBezTo>
                    <a:pt x="10531" y="15812"/>
                    <a:pt x="10298" y="15986"/>
                    <a:pt x="10135" y="16110"/>
                  </a:cubicBezTo>
                  <a:cubicBezTo>
                    <a:pt x="9787" y="16370"/>
                    <a:pt x="9673" y="16470"/>
                    <a:pt x="9507" y="16470"/>
                  </a:cubicBezTo>
                  <a:cubicBezTo>
                    <a:pt x="9455" y="16470"/>
                    <a:pt x="9398" y="16460"/>
                    <a:pt x="9327" y="16442"/>
                  </a:cubicBezTo>
                  <a:cubicBezTo>
                    <a:pt x="9281" y="16432"/>
                    <a:pt x="9219" y="16419"/>
                    <a:pt x="9104" y="16419"/>
                  </a:cubicBezTo>
                  <a:cubicBezTo>
                    <a:pt x="9053" y="16419"/>
                    <a:pt x="8993" y="16421"/>
                    <a:pt x="8920" y="16427"/>
                  </a:cubicBezTo>
                  <a:cubicBezTo>
                    <a:pt x="8855" y="16433"/>
                    <a:pt x="8793" y="16435"/>
                    <a:pt x="8734" y="16435"/>
                  </a:cubicBezTo>
                  <a:cubicBezTo>
                    <a:pt x="8180" y="16435"/>
                    <a:pt x="7830" y="16223"/>
                    <a:pt x="7517" y="16035"/>
                  </a:cubicBezTo>
                  <a:cubicBezTo>
                    <a:pt x="7263" y="15881"/>
                    <a:pt x="7021" y="15733"/>
                    <a:pt x="6643" y="15668"/>
                  </a:cubicBezTo>
                  <a:cubicBezTo>
                    <a:pt x="6514" y="15647"/>
                    <a:pt x="6412" y="15637"/>
                    <a:pt x="6323" y="15637"/>
                  </a:cubicBezTo>
                  <a:cubicBezTo>
                    <a:pt x="6119" y="15637"/>
                    <a:pt x="5983" y="15692"/>
                    <a:pt x="5742" y="15803"/>
                  </a:cubicBezTo>
                  <a:cubicBezTo>
                    <a:pt x="5435" y="15946"/>
                    <a:pt x="5013" y="16139"/>
                    <a:pt x="4174" y="16332"/>
                  </a:cubicBezTo>
                  <a:cubicBezTo>
                    <a:pt x="3401" y="16517"/>
                    <a:pt x="3010" y="16695"/>
                    <a:pt x="2817" y="16814"/>
                  </a:cubicBezTo>
                  <a:cubicBezTo>
                    <a:pt x="2876" y="17087"/>
                    <a:pt x="2866" y="17473"/>
                    <a:pt x="2723" y="18023"/>
                  </a:cubicBezTo>
                  <a:cubicBezTo>
                    <a:pt x="2598" y="18480"/>
                    <a:pt x="2559" y="18822"/>
                    <a:pt x="2524" y="19094"/>
                  </a:cubicBezTo>
                  <a:cubicBezTo>
                    <a:pt x="2509" y="19233"/>
                    <a:pt x="2494" y="19366"/>
                    <a:pt x="2469" y="19496"/>
                  </a:cubicBezTo>
                  <a:cubicBezTo>
                    <a:pt x="2787" y="19729"/>
                    <a:pt x="2906" y="19794"/>
                    <a:pt x="2916" y="19794"/>
                  </a:cubicBezTo>
                  <a:lnTo>
                    <a:pt x="3515" y="20091"/>
                  </a:lnTo>
                  <a:lnTo>
                    <a:pt x="3044" y="20641"/>
                  </a:lnTo>
                  <a:cubicBezTo>
                    <a:pt x="2985" y="20711"/>
                    <a:pt x="1563" y="22332"/>
                    <a:pt x="833" y="23085"/>
                  </a:cubicBezTo>
                  <a:cubicBezTo>
                    <a:pt x="556" y="23368"/>
                    <a:pt x="259" y="23691"/>
                    <a:pt x="0" y="23977"/>
                  </a:cubicBezTo>
                  <a:cubicBezTo>
                    <a:pt x="307" y="23977"/>
                    <a:pt x="705" y="23973"/>
                    <a:pt x="1229" y="23958"/>
                  </a:cubicBezTo>
                  <a:cubicBezTo>
                    <a:pt x="1398" y="23954"/>
                    <a:pt x="1572" y="23948"/>
                    <a:pt x="1765" y="23943"/>
                  </a:cubicBezTo>
                  <a:lnTo>
                    <a:pt x="2014" y="23938"/>
                  </a:lnTo>
                  <a:cubicBezTo>
                    <a:pt x="4606" y="23858"/>
                    <a:pt x="5385" y="23835"/>
                    <a:pt x="7794" y="23041"/>
                  </a:cubicBezTo>
                  <a:cubicBezTo>
                    <a:pt x="8821" y="22698"/>
                    <a:pt x="9138" y="22347"/>
                    <a:pt x="9366" y="22094"/>
                  </a:cubicBezTo>
                  <a:cubicBezTo>
                    <a:pt x="9584" y="21846"/>
                    <a:pt x="9807" y="21593"/>
                    <a:pt x="10343" y="21593"/>
                  </a:cubicBezTo>
                  <a:cubicBezTo>
                    <a:pt x="10407" y="21593"/>
                    <a:pt x="10476" y="21598"/>
                    <a:pt x="10551" y="21608"/>
                  </a:cubicBezTo>
                  <a:cubicBezTo>
                    <a:pt x="10778" y="21627"/>
                    <a:pt x="11062" y="21682"/>
                    <a:pt x="11433" y="21782"/>
                  </a:cubicBezTo>
                  <a:cubicBezTo>
                    <a:pt x="12350" y="22020"/>
                    <a:pt x="12871" y="22595"/>
                    <a:pt x="13288" y="23061"/>
                  </a:cubicBezTo>
                  <a:cubicBezTo>
                    <a:pt x="13659" y="23472"/>
                    <a:pt x="13872" y="23691"/>
                    <a:pt x="14190" y="23691"/>
                  </a:cubicBezTo>
                  <a:cubicBezTo>
                    <a:pt x="14592" y="23691"/>
                    <a:pt x="15176" y="23338"/>
                    <a:pt x="15975" y="22615"/>
                  </a:cubicBezTo>
                  <a:cubicBezTo>
                    <a:pt x="17110" y="21593"/>
                    <a:pt x="17799" y="20830"/>
                    <a:pt x="18256" y="20324"/>
                  </a:cubicBezTo>
                  <a:cubicBezTo>
                    <a:pt x="18848" y="19667"/>
                    <a:pt x="19165" y="19283"/>
                    <a:pt x="19662" y="19283"/>
                  </a:cubicBezTo>
                  <a:cubicBezTo>
                    <a:pt x="19851" y="19283"/>
                    <a:pt x="20067" y="19338"/>
                    <a:pt x="20333" y="19456"/>
                  </a:cubicBezTo>
                  <a:cubicBezTo>
                    <a:pt x="21443" y="19947"/>
                    <a:pt x="22291" y="20716"/>
                    <a:pt x="22862" y="21737"/>
                  </a:cubicBezTo>
                  <a:cubicBezTo>
                    <a:pt x="22975" y="21945"/>
                    <a:pt x="23189" y="22144"/>
                    <a:pt x="23387" y="22336"/>
                  </a:cubicBezTo>
                  <a:cubicBezTo>
                    <a:pt x="23823" y="22743"/>
                    <a:pt x="24547" y="23428"/>
                    <a:pt x="24002" y="24548"/>
                  </a:cubicBezTo>
                  <a:cubicBezTo>
                    <a:pt x="23203" y="26179"/>
                    <a:pt x="22796" y="27270"/>
                    <a:pt x="22796" y="27796"/>
                  </a:cubicBezTo>
                  <a:cubicBezTo>
                    <a:pt x="22796" y="28018"/>
                    <a:pt x="22777" y="28237"/>
                    <a:pt x="22752" y="28435"/>
                  </a:cubicBezTo>
                  <a:cubicBezTo>
                    <a:pt x="22737" y="28604"/>
                    <a:pt x="22723" y="28737"/>
                    <a:pt x="22718" y="28842"/>
                  </a:cubicBezTo>
                  <a:cubicBezTo>
                    <a:pt x="22707" y="29100"/>
                    <a:pt x="22762" y="29189"/>
                    <a:pt x="22945" y="29253"/>
                  </a:cubicBezTo>
                  <a:cubicBezTo>
                    <a:pt x="22986" y="29268"/>
                    <a:pt x="23030" y="29278"/>
                    <a:pt x="23080" y="29293"/>
                  </a:cubicBezTo>
                  <a:cubicBezTo>
                    <a:pt x="23132" y="29307"/>
                    <a:pt x="23182" y="29313"/>
                    <a:pt x="23230" y="29313"/>
                  </a:cubicBezTo>
                  <a:cubicBezTo>
                    <a:pt x="23400" y="29313"/>
                    <a:pt x="23540" y="29232"/>
                    <a:pt x="23679" y="29139"/>
                  </a:cubicBezTo>
                  <a:cubicBezTo>
                    <a:pt x="23808" y="29050"/>
                    <a:pt x="23962" y="28951"/>
                    <a:pt x="24146" y="28951"/>
                  </a:cubicBezTo>
                  <a:cubicBezTo>
                    <a:pt x="24606" y="28951"/>
                    <a:pt x="24814" y="29535"/>
                    <a:pt x="24968" y="30081"/>
                  </a:cubicBezTo>
                  <a:cubicBezTo>
                    <a:pt x="25112" y="30581"/>
                    <a:pt x="25251" y="30949"/>
                    <a:pt x="25361" y="31242"/>
                  </a:cubicBezTo>
                  <a:cubicBezTo>
                    <a:pt x="25608" y="31881"/>
                    <a:pt x="25816" y="32436"/>
                    <a:pt x="25286" y="33091"/>
                  </a:cubicBezTo>
                  <a:cubicBezTo>
                    <a:pt x="25196" y="33199"/>
                    <a:pt x="25187" y="33235"/>
                    <a:pt x="25176" y="33279"/>
                  </a:cubicBezTo>
                  <a:cubicBezTo>
                    <a:pt x="25082" y="33764"/>
                    <a:pt x="24825" y="33903"/>
                    <a:pt x="24046" y="34210"/>
                  </a:cubicBezTo>
                  <a:cubicBezTo>
                    <a:pt x="23635" y="34375"/>
                    <a:pt x="23342" y="34454"/>
                    <a:pt x="23124" y="34514"/>
                  </a:cubicBezTo>
                  <a:cubicBezTo>
                    <a:pt x="22698" y="34627"/>
                    <a:pt x="22663" y="34638"/>
                    <a:pt x="22391" y="35114"/>
                  </a:cubicBezTo>
                  <a:cubicBezTo>
                    <a:pt x="22251" y="35352"/>
                    <a:pt x="22251" y="35446"/>
                    <a:pt x="22256" y="35560"/>
                  </a:cubicBezTo>
                  <a:lnTo>
                    <a:pt x="22256" y="35624"/>
                  </a:lnTo>
                  <a:cubicBezTo>
                    <a:pt x="22286" y="35659"/>
                    <a:pt x="22311" y="35693"/>
                    <a:pt x="22341" y="35733"/>
                  </a:cubicBezTo>
                  <a:cubicBezTo>
                    <a:pt x="22386" y="35793"/>
                    <a:pt x="22430" y="35852"/>
                    <a:pt x="22469" y="35906"/>
                  </a:cubicBezTo>
                  <a:cubicBezTo>
                    <a:pt x="22494" y="35936"/>
                    <a:pt x="22514" y="35966"/>
                    <a:pt x="22539" y="35995"/>
                  </a:cubicBezTo>
                  <a:cubicBezTo>
                    <a:pt x="22693" y="35970"/>
                    <a:pt x="22841" y="35957"/>
                    <a:pt x="22986" y="35957"/>
                  </a:cubicBezTo>
                  <a:cubicBezTo>
                    <a:pt x="23379" y="35957"/>
                    <a:pt x="23748" y="36051"/>
                    <a:pt x="24135" y="36239"/>
                  </a:cubicBezTo>
                  <a:cubicBezTo>
                    <a:pt x="25004" y="36656"/>
                    <a:pt x="25320" y="36903"/>
                    <a:pt x="25444" y="37260"/>
                  </a:cubicBezTo>
                  <a:cubicBezTo>
                    <a:pt x="25549" y="37562"/>
                    <a:pt x="25464" y="37830"/>
                    <a:pt x="25409" y="37988"/>
                  </a:cubicBezTo>
                  <a:lnTo>
                    <a:pt x="25395" y="38043"/>
                  </a:lnTo>
                  <a:cubicBezTo>
                    <a:pt x="25439" y="38247"/>
                    <a:pt x="25841" y="38846"/>
                    <a:pt x="26842" y="39521"/>
                  </a:cubicBezTo>
                  <a:cubicBezTo>
                    <a:pt x="26976" y="39615"/>
                    <a:pt x="27061" y="39645"/>
                    <a:pt x="27100" y="39654"/>
                  </a:cubicBezTo>
                  <a:cubicBezTo>
                    <a:pt x="27139" y="39535"/>
                    <a:pt x="27169" y="39267"/>
                    <a:pt x="27185" y="39100"/>
                  </a:cubicBezTo>
                  <a:cubicBezTo>
                    <a:pt x="27229" y="38688"/>
                    <a:pt x="27279" y="38226"/>
                    <a:pt x="27477" y="37869"/>
                  </a:cubicBezTo>
                  <a:cubicBezTo>
                    <a:pt x="27883" y="37146"/>
                    <a:pt x="28295" y="36635"/>
                    <a:pt x="28816" y="35986"/>
                  </a:cubicBezTo>
                  <a:lnTo>
                    <a:pt x="28970" y="35793"/>
                  </a:lnTo>
                  <a:cubicBezTo>
                    <a:pt x="29212" y="35490"/>
                    <a:pt x="29178" y="35233"/>
                    <a:pt x="29039" y="34448"/>
                  </a:cubicBezTo>
                  <a:cubicBezTo>
                    <a:pt x="28974" y="34091"/>
                    <a:pt x="28895" y="33640"/>
                    <a:pt x="28851" y="33110"/>
                  </a:cubicBezTo>
                  <a:cubicBezTo>
                    <a:pt x="28716" y="31439"/>
                    <a:pt x="28340" y="30825"/>
                    <a:pt x="27988" y="30443"/>
                  </a:cubicBezTo>
                  <a:cubicBezTo>
                    <a:pt x="27443" y="29853"/>
                    <a:pt x="27066" y="29322"/>
                    <a:pt x="27045" y="29297"/>
                  </a:cubicBezTo>
                  <a:lnTo>
                    <a:pt x="26803" y="28956"/>
                  </a:lnTo>
                  <a:lnTo>
                    <a:pt x="27056" y="28618"/>
                  </a:lnTo>
                  <a:cubicBezTo>
                    <a:pt x="27448" y="28088"/>
                    <a:pt x="28528" y="26620"/>
                    <a:pt x="28786" y="26160"/>
                  </a:cubicBezTo>
                  <a:cubicBezTo>
                    <a:pt x="28846" y="26060"/>
                    <a:pt x="28846" y="26000"/>
                    <a:pt x="28846" y="25941"/>
                  </a:cubicBezTo>
                  <a:cubicBezTo>
                    <a:pt x="28835" y="25792"/>
                    <a:pt x="28746" y="25565"/>
                    <a:pt x="28638" y="25277"/>
                  </a:cubicBezTo>
                  <a:cubicBezTo>
                    <a:pt x="28567" y="25093"/>
                    <a:pt x="28489" y="24885"/>
                    <a:pt x="28409" y="24642"/>
                  </a:cubicBezTo>
                  <a:cubicBezTo>
                    <a:pt x="28112" y="23739"/>
                    <a:pt x="28102" y="23531"/>
                    <a:pt x="28112" y="22803"/>
                  </a:cubicBezTo>
                  <a:lnTo>
                    <a:pt x="28112" y="22357"/>
                  </a:lnTo>
                  <a:cubicBezTo>
                    <a:pt x="28112" y="21762"/>
                    <a:pt x="28062" y="21643"/>
                    <a:pt x="27720" y="20884"/>
                  </a:cubicBezTo>
                  <a:cubicBezTo>
                    <a:pt x="27581" y="20567"/>
                    <a:pt x="27398" y="20160"/>
                    <a:pt x="27164" y="19590"/>
                  </a:cubicBezTo>
                  <a:cubicBezTo>
                    <a:pt x="27110" y="19456"/>
                    <a:pt x="27050" y="19313"/>
                    <a:pt x="26991" y="19158"/>
                  </a:cubicBezTo>
                  <a:cubicBezTo>
                    <a:pt x="26347" y="17552"/>
                    <a:pt x="26590" y="17007"/>
                    <a:pt x="27006" y="16412"/>
                  </a:cubicBezTo>
                  <a:cubicBezTo>
                    <a:pt x="27205" y="16124"/>
                    <a:pt x="27377" y="15877"/>
                    <a:pt x="27402" y="15222"/>
                  </a:cubicBezTo>
                  <a:cubicBezTo>
                    <a:pt x="27418" y="14910"/>
                    <a:pt x="27427" y="14643"/>
                    <a:pt x="27432" y="14409"/>
                  </a:cubicBezTo>
                  <a:cubicBezTo>
                    <a:pt x="27443" y="13680"/>
                    <a:pt x="27398" y="13338"/>
                    <a:pt x="27269" y="12808"/>
                  </a:cubicBezTo>
                  <a:cubicBezTo>
                    <a:pt x="27229" y="12629"/>
                    <a:pt x="27175" y="12435"/>
                    <a:pt x="27110" y="12197"/>
                  </a:cubicBezTo>
                  <a:lnTo>
                    <a:pt x="26967" y="11648"/>
                  </a:lnTo>
                  <a:cubicBezTo>
                    <a:pt x="26807" y="11037"/>
                    <a:pt x="26748" y="10750"/>
                    <a:pt x="26709" y="10556"/>
                  </a:cubicBezTo>
                  <a:cubicBezTo>
                    <a:pt x="26644" y="10245"/>
                    <a:pt x="26634" y="10204"/>
                    <a:pt x="26223" y="9114"/>
                  </a:cubicBezTo>
                  <a:cubicBezTo>
                    <a:pt x="25881" y="8211"/>
                    <a:pt x="25787" y="8103"/>
                    <a:pt x="25693" y="8003"/>
                  </a:cubicBezTo>
                  <a:cubicBezTo>
                    <a:pt x="25549" y="7845"/>
                    <a:pt x="25414" y="7676"/>
                    <a:pt x="25171" y="7140"/>
                  </a:cubicBezTo>
                  <a:cubicBezTo>
                    <a:pt x="24651" y="5991"/>
                    <a:pt x="24611" y="5812"/>
                    <a:pt x="24384" y="4801"/>
                  </a:cubicBezTo>
                  <a:lnTo>
                    <a:pt x="24338" y="4582"/>
                  </a:lnTo>
                  <a:cubicBezTo>
                    <a:pt x="24081" y="3433"/>
                    <a:pt x="24551" y="2099"/>
                    <a:pt x="25057" y="685"/>
                  </a:cubicBezTo>
                  <a:cubicBezTo>
                    <a:pt x="25137" y="458"/>
                    <a:pt x="25221" y="229"/>
                    <a:pt x="25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6"/>
            <p:cNvSpPr/>
            <p:nvPr/>
          </p:nvSpPr>
          <p:spPr>
            <a:xfrm>
              <a:off x="3476225" y="1288875"/>
              <a:ext cx="744475" cy="841375"/>
            </a:xfrm>
            <a:custGeom>
              <a:rect b="b" l="l" r="r" t="t"/>
              <a:pathLst>
                <a:path extrusionOk="0" h="33655" w="29779">
                  <a:moveTo>
                    <a:pt x="6783" y="1"/>
                  </a:moveTo>
                  <a:cubicBezTo>
                    <a:pt x="6556" y="70"/>
                    <a:pt x="6094" y="120"/>
                    <a:pt x="4950" y="120"/>
                  </a:cubicBezTo>
                  <a:cubicBezTo>
                    <a:pt x="4012" y="120"/>
                    <a:pt x="2713" y="84"/>
                    <a:pt x="1087" y="10"/>
                  </a:cubicBezTo>
                  <a:cubicBezTo>
                    <a:pt x="1003" y="655"/>
                    <a:pt x="774" y="2216"/>
                    <a:pt x="269" y="4635"/>
                  </a:cubicBezTo>
                  <a:cubicBezTo>
                    <a:pt x="1" y="5914"/>
                    <a:pt x="106" y="6152"/>
                    <a:pt x="115" y="6173"/>
                  </a:cubicBezTo>
                  <a:cubicBezTo>
                    <a:pt x="135" y="6198"/>
                    <a:pt x="239" y="6227"/>
                    <a:pt x="309" y="6252"/>
                  </a:cubicBezTo>
                  <a:cubicBezTo>
                    <a:pt x="586" y="6346"/>
                    <a:pt x="1047" y="6500"/>
                    <a:pt x="1335" y="7259"/>
                  </a:cubicBezTo>
                  <a:cubicBezTo>
                    <a:pt x="1767" y="8399"/>
                    <a:pt x="1717" y="8895"/>
                    <a:pt x="1618" y="9976"/>
                  </a:cubicBezTo>
                  <a:cubicBezTo>
                    <a:pt x="1578" y="10422"/>
                    <a:pt x="1529" y="10982"/>
                    <a:pt x="1493" y="11760"/>
                  </a:cubicBezTo>
                  <a:lnTo>
                    <a:pt x="1469" y="12296"/>
                  </a:lnTo>
                  <a:cubicBezTo>
                    <a:pt x="1365" y="14497"/>
                    <a:pt x="1340" y="15023"/>
                    <a:pt x="1653" y="16124"/>
                  </a:cubicBezTo>
                  <a:cubicBezTo>
                    <a:pt x="1945" y="17179"/>
                    <a:pt x="1916" y="18483"/>
                    <a:pt x="1797" y="19158"/>
                  </a:cubicBezTo>
                  <a:cubicBezTo>
                    <a:pt x="1820" y="19396"/>
                    <a:pt x="1916" y="20144"/>
                    <a:pt x="2163" y="21334"/>
                  </a:cubicBezTo>
                  <a:cubicBezTo>
                    <a:pt x="2247" y="21706"/>
                    <a:pt x="2326" y="22097"/>
                    <a:pt x="2366" y="22167"/>
                  </a:cubicBezTo>
                  <a:cubicBezTo>
                    <a:pt x="2376" y="22181"/>
                    <a:pt x="2396" y="22197"/>
                    <a:pt x="2421" y="22222"/>
                  </a:cubicBezTo>
                  <a:cubicBezTo>
                    <a:pt x="2534" y="22330"/>
                    <a:pt x="2719" y="22509"/>
                    <a:pt x="3030" y="22955"/>
                  </a:cubicBezTo>
                  <a:cubicBezTo>
                    <a:pt x="3616" y="23808"/>
                    <a:pt x="3605" y="24150"/>
                    <a:pt x="3268" y="24968"/>
                  </a:cubicBezTo>
                  <a:cubicBezTo>
                    <a:pt x="3115" y="25339"/>
                    <a:pt x="2902" y="25845"/>
                    <a:pt x="2689" y="26778"/>
                  </a:cubicBezTo>
                  <a:cubicBezTo>
                    <a:pt x="2058" y="29460"/>
                    <a:pt x="2010" y="31934"/>
                    <a:pt x="2559" y="32703"/>
                  </a:cubicBezTo>
                  <a:cubicBezTo>
                    <a:pt x="2575" y="32712"/>
                    <a:pt x="2600" y="32723"/>
                    <a:pt x="2634" y="32737"/>
                  </a:cubicBezTo>
                  <a:cubicBezTo>
                    <a:pt x="2659" y="32747"/>
                    <a:pt x="2689" y="32753"/>
                    <a:pt x="2723" y="32762"/>
                  </a:cubicBezTo>
                  <a:cubicBezTo>
                    <a:pt x="2808" y="32787"/>
                    <a:pt x="2911" y="32812"/>
                    <a:pt x="3026" y="32836"/>
                  </a:cubicBezTo>
                  <a:cubicBezTo>
                    <a:pt x="3030" y="32836"/>
                    <a:pt x="3035" y="32836"/>
                    <a:pt x="3035" y="32842"/>
                  </a:cubicBezTo>
                  <a:cubicBezTo>
                    <a:pt x="3090" y="32851"/>
                    <a:pt x="3149" y="32861"/>
                    <a:pt x="3214" y="32872"/>
                  </a:cubicBezTo>
                  <a:cubicBezTo>
                    <a:pt x="3218" y="32872"/>
                    <a:pt x="3229" y="32876"/>
                    <a:pt x="3234" y="32876"/>
                  </a:cubicBezTo>
                  <a:cubicBezTo>
                    <a:pt x="3293" y="32886"/>
                    <a:pt x="3353" y="32895"/>
                    <a:pt x="3417" y="32906"/>
                  </a:cubicBezTo>
                  <a:cubicBezTo>
                    <a:pt x="3433" y="32906"/>
                    <a:pt x="3442" y="32911"/>
                    <a:pt x="3452" y="32911"/>
                  </a:cubicBezTo>
                  <a:cubicBezTo>
                    <a:pt x="3516" y="32920"/>
                    <a:pt x="3581" y="32931"/>
                    <a:pt x="3646" y="32941"/>
                  </a:cubicBezTo>
                  <a:cubicBezTo>
                    <a:pt x="3660" y="32941"/>
                    <a:pt x="3675" y="32941"/>
                    <a:pt x="3685" y="32945"/>
                  </a:cubicBezTo>
                  <a:cubicBezTo>
                    <a:pt x="3754" y="32955"/>
                    <a:pt x="3819" y="32966"/>
                    <a:pt x="3888" y="32970"/>
                  </a:cubicBezTo>
                  <a:cubicBezTo>
                    <a:pt x="3909" y="32975"/>
                    <a:pt x="3928" y="32975"/>
                    <a:pt x="3943" y="32980"/>
                  </a:cubicBezTo>
                  <a:cubicBezTo>
                    <a:pt x="4012" y="32985"/>
                    <a:pt x="4081" y="32995"/>
                    <a:pt x="4156" y="33005"/>
                  </a:cubicBezTo>
                  <a:cubicBezTo>
                    <a:pt x="4176" y="33005"/>
                    <a:pt x="4195" y="33005"/>
                    <a:pt x="4216" y="33010"/>
                  </a:cubicBezTo>
                  <a:cubicBezTo>
                    <a:pt x="4289" y="33014"/>
                    <a:pt x="4364" y="33025"/>
                    <a:pt x="4438" y="33035"/>
                  </a:cubicBezTo>
                  <a:cubicBezTo>
                    <a:pt x="4458" y="33035"/>
                    <a:pt x="4479" y="33039"/>
                    <a:pt x="4498" y="33039"/>
                  </a:cubicBezTo>
                  <a:cubicBezTo>
                    <a:pt x="4577" y="33044"/>
                    <a:pt x="4657" y="33055"/>
                    <a:pt x="4742" y="33064"/>
                  </a:cubicBezTo>
                  <a:cubicBezTo>
                    <a:pt x="4761" y="33064"/>
                    <a:pt x="4781" y="33064"/>
                    <a:pt x="4806" y="33069"/>
                  </a:cubicBezTo>
                  <a:cubicBezTo>
                    <a:pt x="4890" y="33074"/>
                    <a:pt x="4974" y="33084"/>
                    <a:pt x="5058" y="33089"/>
                  </a:cubicBezTo>
                  <a:cubicBezTo>
                    <a:pt x="5078" y="33094"/>
                    <a:pt x="5098" y="33094"/>
                    <a:pt x="5118" y="33094"/>
                  </a:cubicBezTo>
                  <a:cubicBezTo>
                    <a:pt x="5212" y="33104"/>
                    <a:pt x="5301" y="33114"/>
                    <a:pt x="5396" y="33119"/>
                  </a:cubicBezTo>
                  <a:cubicBezTo>
                    <a:pt x="5415" y="33119"/>
                    <a:pt x="5430" y="33124"/>
                    <a:pt x="5450" y="33124"/>
                  </a:cubicBezTo>
                  <a:cubicBezTo>
                    <a:pt x="5549" y="33129"/>
                    <a:pt x="5648" y="33139"/>
                    <a:pt x="5747" y="33144"/>
                  </a:cubicBezTo>
                  <a:cubicBezTo>
                    <a:pt x="5767" y="33149"/>
                    <a:pt x="5783" y="33149"/>
                    <a:pt x="5802" y="33149"/>
                  </a:cubicBezTo>
                  <a:cubicBezTo>
                    <a:pt x="5902" y="33158"/>
                    <a:pt x="6000" y="33163"/>
                    <a:pt x="6104" y="33174"/>
                  </a:cubicBezTo>
                  <a:lnTo>
                    <a:pt x="6169" y="33174"/>
                  </a:lnTo>
                  <a:cubicBezTo>
                    <a:pt x="6278" y="33183"/>
                    <a:pt x="6382" y="33188"/>
                    <a:pt x="6497" y="33199"/>
                  </a:cubicBezTo>
                  <a:lnTo>
                    <a:pt x="6536" y="33199"/>
                  </a:lnTo>
                  <a:cubicBezTo>
                    <a:pt x="6650" y="33208"/>
                    <a:pt x="6764" y="33213"/>
                    <a:pt x="6877" y="33223"/>
                  </a:cubicBezTo>
                  <a:lnTo>
                    <a:pt x="6932" y="33223"/>
                  </a:lnTo>
                  <a:cubicBezTo>
                    <a:pt x="7051" y="33233"/>
                    <a:pt x="7175" y="33238"/>
                    <a:pt x="7294" y="33243"/>
                  </a:cubicBezTo>
                  <a:cubicBezTo>
                    <a:pt x="7305" y="33248"/>
                    <a:pt x="7314" y="33248"/>
                    <a:pt x="7324" y="33248"/>
                  </a:cubicBezTo>
                  <a:cubicBezTo>
                    <a:pt x="7453" y="33252"/>
                    <a:pt x="7582" y="33263"/>
                    <a:pt x="7716" y="33268"/>
                  </a:cubicBezTo>
                  <a:lnTo>
                    <a:pt x="7735" y="33268"/>
                  </a:lnTo>
                  <a:cubicBezTo>
                    <a:pt x="7870" y="33277"/>
                    <a:pt x="8003" y="33282"/>
                    <a:pt x="8142" y="33288"/>
                  </a:cubicBezTo>
                  <a:cubicBezTo>
                    <a:pt x="8147" y="33288"/>
                    <a:pt x="8152" y="33293"/>
                    <a:pt x="8162" y="33293"/>
                  </a:cubicBezTo>
                  <a:cubicBezTo>
                    <a:pt x="10447" y="33401"/>
                    <a:pt x="13140" y="33481"/>
                    <a:pt x="15678" y="33535"/>
                  </a:cubicBezTo>
                  <a:lnTo>
                    <a:pt x="15712" y="33535"/>
                  </a:lnTo>
                  <a:cubicBezTo>
                    <a:pt x="15861" y="33540"/>
                    <a:pt x="16016" y="33540"/>
                    <a:pt x="16165" y="33545"/>
                  </a:cubicBezTo>
                  <a:lnTo>
                    <a:pt x="16169" y="33545"/>
                  </a:lnTo>
                  <a:cubicBezTo>
                    <a:pt x="16481" y="33550"/>
                    <a:pt x="16789" y="33560"/>
                    <a:pt x="17096" y="33565"/>
                  </a:cubicBezTo>
                  <a:lnTo>
                    <a:pt x="17116" y="33565"/>
                  </a:lnTo>
                  <a:cubicBezTo>
                    <a:pt x="17563" y="33570"/>
                    <a:pt x="17998" y="33579"/>
                    <a:pt x="18419" y="33585"/>
                  </a:cubicBezTo>
                  <a:cubicBezTo>
                    <a:pt x="18449" y="33585"/>
                    <a:pt x="18474" y="33585"/>
                    <a:pt x="18499" y="33590"/>
                  </a:cubicBezTo>
                  <a:cubicBezTo>
                    <a:pt x="18628" y="33590"/>
                    <a:pt x="18753" y="33590"/>
                    <a:pt x="18881" y="33595"/>
                  </a:cubicBezTo>
                  <a:lnTo>
                    <a:pt x="18916" y="33595"/>
                  </a:lnTo>
                  <a:cubicBezTo>
                    <a:pt x="19609" y="33604"/>
                    <a:pt x="20264" y="33615"/>
                    <a:pt x="20874" y="33620"/>
                  </a:cubicBezTo>
                  <a:lnTo>
                    <a:pt x="20959" y="33620"/>
                  </a:lnTo>
                  <a:cubicBezTo>
                    <a:pt x="21186" y="33625"/>
                    <a:pt x="21405" y="33629"/>
                    <a:pt x="21613" y="33629"/>
                  </a:cubicBezTo>
                  <a:lnTo>
                    <a:pt x="21682" y="33629"/>
                  </a:lnTo>
                  <a:cubicBezTo>
                    <a:pt x="22055" y="33634"/>
                    <a:pt x="22406" y="33639"/>
                    <a:pt x="22723" y="33639"/>
                  </a:cubicBezTo>
                  <a:cubicBezTo>
                    <a:pt x="23739" y="33650"/>
                    <a:pt x="24449" y="33654"/>
                    <a:pt x="24702" y="33654"/>
                  </a:cubicBezTo>
                  <a:cubicBezTo>
                    <a:pt x="24716" y="33645"/>
                    <a:pt x="24726" y="33639"/>
                    <a:pt x="24737" y="33629"/>
                  </a:cubicBezTo>
                  <a:cubicBezTo>
                    <a:pt x="24756" y="33615"/>
                    <a:pt x="24771" y="33600"/>
                    <a:pt x="24791" y="33585"/>
                  </a:cubicBezTo>
                  <a:cubicBezTo>
                    <a:pt x="24815" y="33565"/>
                    <a:pt x="24835" y="33540"/>
                    <a:pt x="24856" y="33520"/>
                  </a:cubicBezTo>
                  <a:cubicBezTo>
                    <a:pt x="24870" y="33501"/>
                    <a:pt x="24885" y="33485"/>
                    <a:pt x="24900" y="33471"/>
                  </a:cubicBezTo>
                  <a:cubicBezTo>
                    <a:pt x="24925" y="33441"/>
                    <a:pt x="24940" y="33416"/>
                    <a:pt x="24954" y="33391"/>
                  </a:cubicBezTo>
                  <a:cubicBezTo>
                    <a:pt x="24964" y="33377"/>
                    <a:pt x="24975" y="33362"/>
                    <a:pt x="24984" y="33347"/>
                  </a:cubicBezTo>
                  <a:cubicBezTo>
                    <a:pt x="25004" y="33307"/>
                    <a:pt x="25014" y="33268"/>
                    <a:pt x="25009" y="33233"/>
                  </a:cubicBezTo>
                  <a:cubicBezTo>
                    <a:pt x="24954" y="32682"/>
                    <a:pt x="24954" y="32682"/>
                    <a:pt x="24547" y="31295"/>
                  </a:cubicBezTo>
                  <a:cubicBezTo>
                    <a:pt x="24494" y="31110"/>
                    <a:pt x="24458" y="30991"/>
                    <a:pt x="24428" y="30918"/>
                  </a:cubicBezTo>
                  <a:cubicBezTo>
                    <a:pt x="24369" y="30932"/>
                    <a:pt x="24300" y="30943"/>
                    <a:pt x="24220" y="30943"/>
                  </a:cubicBezTo>
                  <a:cubicBezTo>
                    <a:pt x="23988" y="30943"/>
                    <a:pt x="23739" y="30843"/>
                    <a:pt x="23457" y="30650"/>
                  </a:cubicBezTo>
                  <a:cubicBezTo>
                    <a:pt x="23194" y="30462"/>
                    <a:pt x="23025" y="30352"/>
                    <a:pt x="22881" y="30258"/>
                  </a:cubicBezTo>
                  <a:cubicBezTo>
                    <a:pt x="22485" y="30000"/>
                    <a:pt x="22267" y="29861"/>
                    <a:pt x="21062" y="28796"/>
                  </a:cubicBezTo>
                  <a:cubicBezTo>
                    <a:pt x="20909" y="28657"/>
                    <a:pt x="20448" y="28250"/>
                    <a:pt x="20293" y="28165"/>
                  </a:cubicBezTo>
                  <a:cubicBezTo>
                    <a:pt x="20264" y="28171"/>
                    <a:pt x="20229" y="28181"/>
                    <a:pt x="20195" y="28186"/>
                  </a:cubicBezTo>
                  <a:cubicBezTo>
                    <a:pt x="20160" y="28190"/>
                    <a:pt x="20121" y="28195"/>
                    <a:pt x="20080" y="28195"/>
                  </a:cubicBezTo>
                  <a:cubicBezTo>
                    <a:pt x="20071" y="28195"/>
                    <a:pt x="20062" y="28196"/>
                    <a:pt x="20052" y="28196"/>
                  </a:cubicBezTo>
                  <a:cubicBezTo>
                    <a:pt x="19795" y="28196"/>
                    <a:pt x="19410" y="28117"/>
                    <a:pt x="18861" y="27868"/>
                  </a:cubicBezTo>
                  <a:cubicBezTo>
                    <a:pt x="17854" y="27422"/>
                    <a:pt x="17592" y="27259"/>
                    <a:pt x="17522" y="26886"/>
                  </a:cubicBezTo>
                  <a:cubicBezTo>
                    <a:pt x="17488" y="26698"/>
                    <a:pt x="17533" y="26545"/>
                    <a:pt x="17586" y="26440"/>
                  </a:cubicBezTo>
                  <a:cubicBezTo>
                    <a:pt x="17254" y="25762"/>
                    <a:pt x="17503" y="25082"/>
                    <a:pt x="17840" y="24160"/>
                  </a:cubicBezTo>
                  <a:cubicBezTo>
                    <a:pt x="17934" y="23893"/>
                    <a:pt x="18043" y="23595"/>
                    <a:pt x="18158" y="23248"/>
                  </a:cubicBezTo>
                  <a:cubicBezTo>
                    <a:pt x="18192" y="23133"/>
                    <a:pt x="18222" y="23044"/>
                    <a:pt x="18247" y="22966"/>
                  </a:cubicBezTo>
                  <a:cubicBezTo>
                    <a:pt x="18108" y="22925"/>
                    <a:pt x="17949" y="22841"/>
                    <a:pt x="17805" y="22657"/>
                  </a:cubicBezTo>
                  <a:cubicBezTo>
                    <a:pt x="17279" y="21993"/>
                    <a:pt x="17364" y="21309"/>
                    <a:pt x="17478" y="20442"/>
                  </a:cubicBezTo>
                  <a:lnTo>
                    <a:pt x="17513" y="20169"/>
                  </a:lnTo>
                  <a:cubicBezTo>
                    <a:pt x="17607" y="19405"/>
                    <a:pt x="17810" y="19078"/>
                    <a:pt x="18252" y="19003"/>
                  </a:cubicBezTo>
                  <a:cubicBezTo>
                    <a:pt x="18271" y="19003"/>
                    <a:pt x="18286" y="19003"/>
                    <a:pt x="18306" y="18994"/>
                  </a:cubicBezTo>
                  <a:cubicBezTo>
                    <a:pt x="18515" y="18815"/>
                    <a:pt x="18787" y="18815"/>
                    <a:pt x="18980" y="18815"/>
                  </a:cubicBezTo>
                  <a:lnTo>
                    <a:pt x="19099" y="18815"/>
                  </a:lnTo>
                  <a:cubicBezTo>
                    <a:pt x="19337" y="18815"/>
                    <a:pt x="19570" y="18801"/>
                    <a:pt x="19769" y="18667"/>
                  </a:cubicBezTo>
                  <a:cubicBezTo>
                    <a:pt x="19966" y="18527"/>
                    <a:pt x="20066" y="18136"/>
                    <a:pt x="20229" y="17462"/>
                  </a:cubicBezTo>
                  <a:cubicBezTo>
                    <a:pt x="20329" y="17040"/>
                    <a:pt x="20442" y="16564"/>
                    <a:pt x="20621" y="16019"/>
                  </a:cubicBezTo>
                  <a:cubicBezTo>
                    <a:pt x="21007" y="14868"/>
                    <a:pt x="20918" y="14413"/>
                    <a:pt x="20918" y="14408"/>
                  </a:cubicBezTo>
                  <a:lnTo>
                    <a:pt x="20899" y="14348"/>
                  </a:lnTo>
                  <a:lnTo>
                    <a:pt x="20899" y="14323"/>
                  </a:lnTo>
                  <a:cubicBezTo>
                    <a:pt x="20894" y="14294"/>
                    <a:pt x="20865" y="14035"/>
                    <a:pt x="20879" y="13708"/>
                  </a:cubicBezTo>
                  <a:lnTo>
                    <a:pt x="20913" y="12960"/>
                  </a:lnTo>
                  <a:lnTo>
                    <a:pt x="20998" y="13010"/>
                  </a:lnTo>
                  <a:cubicBezTo>
                    <a:pt x="21057" y="12816"/>
                    <a:pt x="21147" y="12653"/>
                    <a:pt x="21256" y="12514"/>
                  </a:cubicBezTo>
                  <a:cubicBezTo>
                    <a:pt x="21330" y="12420"/>
                    <a:pt x="21410" y="12326"/>
                    <a:pt x="21489" y="12232"/>
                  </a:cubicBezTo>
                  <a:cubicBezTo>
                    <a:pt x="21762" y="11909"/>
                    <a:pt x="22049" y="11572"/>
                    <a:pt x="22114" y="11230"/>
                  </a:cubicBezTo>
                  <a:cubicBezTo>
                    <a:pt x="22277" y="10412"/>
                    <a:pt x="22599" y="10287"/>
                    <a:pt x="23794" y="9832"/>
                  </a:cubicBezTo>
                  <a:lnTo>
                    <a:pt x="24265" y="9653"/>
                  </a:lnTo>
                  <a:cubicBezTo>
                    <a:pt x="25376" y="9222"/>
                    <a:pt x="25446" y="9093"/>
                    <a:pt x="25693" y="8617"/>
                  </a:cubicBezTo>
                  <a:cubicBezTo>
                    <a:pt x="25773" y="8468"/>
                    <a:pt x="25867" y="8289"/>
                    <a:pt x="26000" y="8076"/>
                  </a:cubicBezTo>
                  <a:cubicBezTo>
                    <a:pt x="26432" y="7367"/>
                    <a:pt x="26630" y="7244"/>
                    <a:pt x="26977" y="7065"/>
                  </a:cubicBezTo>
                  <a:cubicBezTo>
                    <a:pt x="27131" y="6985"/>
                    <a:pt x="27320" y="6887"/>
                    <a:pt x="27622" y="6658"/>
                  </a:cubicBezTo>
                  <a:cubicBezTo>
                    <a:pt x="28236" y="6198"/>
                    <a:pt x="28341" y="6148"/>
                    <a:pt x="28727" y="6143"/>
                  </a:cubicBezTo>
                  <a:cubicBezTo>
                    <a:pt x="28886" y="6143"/>
                    <a:pt x="29099" y="6138"/>
                    <a:pt x="29526" y="6063"/>
                  </a:cubicBezTo>
                  <a:cubicBezTo>
                    <a:pt x="29634" y="6044"/>
                    <a:pt x="29714" y="6024"/>
                    <a:pt x="29778" y="6010"/>
                  </a:cubicBezTo>
                  <a:cubicBezTo>
                    <a:pt x="29723" y="5845"/>
                    <a:pt x="29659" y="5632"/>
                    <a:pt x="29629" y="5369"/>
                  </a:cubicBezTo>
                  <a:cubicBezTo>
                    <a:pt x="29491" y="5275"/>
                    <a:pt x="29357" y="5186"/>
                    <a:pt x="29233" y="5102"/>
                  </a:cubicBezTo>
                  <a:cubicBezTo>
                    <a:pt x="29178" y="5122"/>
                    <a:pt x="29119" y="5141"/>
                    <a:pt x="29059" y="5166"/>
                  </a:cubicBezTo>
                  <a:cubicBezTo>
                    <a:pt x="28777" y="5266"/>
                    <a:pt x="28489" y="5369"/>
                    <a:pt x="28217" y="5369"/>
                  </a:cubicBezTo>
                  <a:cubicBezTo>
                    <a:pt x="27691" y="5349"/>
                    <a:pt x="27458" y="5181"/>
                    <a:pt x="27290" y="5058"/>
                  </a:cubicBezTo>
                  <a:cubicBezTo>
                    <a:pt x="27195" y="4988"/>
                    <a:pt x="27146" y="4953"/>
                    <a:pt x="27046" y="4933"/>
                  </a:cubicBezTo>
                  <a:cubicBezTo>
                    <a:pt x="27008" y="4927"/>
                    <a:pt x="26969" y="4924"/>
                    <a:pt x="26929" y="4924"/>
                  </a:cubicBezTo>
                  <a:cubicBezTo>
                    <a:pt x="26680" y="4924"/>
                    <a:pt x="26384" y="5034"/>
                    <a:pt x="26000" y="5171"/>
                  </a:cubicBezTo>
                  <a:cubicBezTo>
                    <a:pt x="25886" y="5216"/>
                    <a:pt x="25762" y="5255"/>
                    <a:pt x="25638" y="5300"/>
                  </a:cubicBezTo>
                  <a:cubicBezTo>
                    <a:pt x="25503" y="5346"/>
                    <a:pt x="25357" y="5367"/>
                    <a:pt x="25210" y="5367"/>
                  </a:cubicBezTo>
                  <a:cubicBezTo>
                    <a:pt x="25071" y="5367"/>
                    <a:pt x="24930" y="5349"/>
                    <a:pt x="24796" y="5315"/>
                  </a:cubicBezTo>
                  <a:cubicBezTo>
                    <a:pt x="24791" y="5335"/>
                    <a:pt x="24781" y="5355"/>
                    <a:pt x="24776" y="5374"/>
                  </a:cubicBezTo>
                  <a:cubicBezTo>
                    <a:pt x="24726" y="5488"/>
                    <a:pt x="24602" y="5687"/>
                    <a:pt x="24320" y="5687"/>
                  </a:cubicBezTo>
                  <a:cubicBezTo>
                    <a:pt x="24112" y="5687"/>
                    <a:pt x="23774" y="5593"/>
                    <a:pt x="22927" y="5285"/>
                  </a:cubicBezTo>
                  <a:cubicBezTo>
                    <a:pt x="22348" y="5077"/>
                    <a:pt x="22035" y="5035"/>
                    <a:pt x="21876" y="5035"/>
                  </a:cubicBezTo>
                  <a:cubicBezTo>
                    <a:pt x="21812" y="5035"/>
                    <a:pt x="21773" y="5042"/>
                    <a:pt x="21751" y="5047"/>
                  </a:cubicBezTo>
                  <a:cubicBezTo>
                    <a:pt x="21643" y="5250"/>
                    <a:pt x="21513" y="5349"/>
                    <a:pt x="21345" y="5349"/>
                  </a:cubicBezTo>
                  <a:cubicBezTo>
                    <a:pt x="21117" y="5349"/>
                    <a:pt x="21032" y="5260"/>
                    <a:pt x="19986" y="4189"/>
                  </a:cubicBezTo>
                  <a:cubicBezTo>
                    <a:pt x="18925" y="3094"/>
                    <a:pt x="18742" y="2321"/>
                    <a:pt x="18648" y="1904"/>
                  </a:cubicBezTo>
                  <a:cubicBezTo>
                    <a:pt x="18638" y="1875"/>
                    <a:pt x="18634" y="1845"/>
                    <a:pt x="18628" y="1815"/>
                  </a:cubicBezTo>
                  <a:cubicBezTo>
                    <a:pt x="18598" y="1809"/>
                    <a:pt x="18563" y="1809"/>
                    <a:pt x="18509" y="1809"/>
                  </a:cubicBezTo>
                  <a:cubicBezTo>
                    <a:pt x="18300" y="1809"/>
                    <a:pt x="17954" y="1855"/>
                    <a:pt x="17497" y="1919"/>
                  </a:cubicBezTo>
                  <a:cubicBezTo>
                    <a:pt x="16878" y="2008"/>
                    <a:pt x="16397" y="2053"/>
                    <a:pt x="16021" y="2053"/>
                  </a:cubicBezTo>
                  <a:cubicBezTo>
                    <a:pt x="15767" y="2053"/>
                    <a:pt x="15609" y="2033"/>
                    <a:pt x="15490" y="2018"/>
                  </a:cubicBezTo>
                  <a:cubicBezTo>
                    <a:pt x="15435" y="2010"/>
                    <a:pt x="15398" y="2000"/>
                    <a:pt x="15351" y="2000"/>
                  </a:cubicBezTo>
                  <a:cubicBezTo>
                    <a:pt x="15248" y="2000"/>
                    <a:pt x="15095" y="2047"/>
                    <a:pt x="14597" y="2271"/>
                  </a:cubicBezTo>
                  <a:cubicBezTo>
                    <a:pt x="14325" y="2390"/>
                    <a:pt x="14215" y="2474"/>
                    <a:pt x="14181" y="2509"/>
                  </a:cubicBezTo>
                  <a:cubicBezTo>
                    <a:pt x="14076" y="2831"/>
                    <a:pt x="13838" y="2856"/>
                    <a:pt x="13769" y="2856"/>
                  </a:cubicBezTo>
                  <a:cubicBezTo>
                    <a:pt x="13690" y="2856"/>
                    <a:pt x="13621" y="2841"/>
                    <a:pt x="13452" y="2797"/>
                  </a:cubicBezTo>
                  <a:cubicBezTo>
                    <a:pt x="13268" y="2747"/>
                    <a:pt x="12952" y="2662"/>
                    <a:pt x="12396" y="2543"/>
                  </a:cubicBezTo>
                  <a:cubicBezTo>
                    <a:pt x="11474" y="2340"/>
                    <a:pt x="10701" y="2072"/>
                    <a:pt x="10106" y="1750"/>
                  </a:cubicBezTo>
                  <a:cubicBezTo>
                    <a:pt x="9952" y="1696"/>
                    <a:pt x="9828" y="1617"/>
                    <a:pt x="9724" y="1507"/>
                  </a:cubicBezTo>
                  <a:cubicBezTo>
                    <a:pt x="9030" y="768"/>
                    <a:pt x="7453" y="198"/>
                    <a:pt x="67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6"/>
            <p:cNvSpPr/>
            <p:nvPr/>
          </p:nvSpPr>
          <p:spPr>
            <a:xfrm>
              <a:off x="3930000" y="1604200"/>
              <a:ext cx="594850" cy="785950"/>
            </a:xfrm>
            <a:custGeom>
              <a:rect b="b" l="l" r="r" t="t"/>
              <a:pathLst>
                <a:path extrusionOk="0" h="31438" w="23794">
                  <a:moveTo>
                    <a:pt x="7176" y="1"/>
                  </a:moveTo>
                  <a:cubicBezTo>
                    <a:pt x="7027" y="1"/>
                    <a:pt x="6774" y="54"/>
                    <a:pt x="6451" y="129"/>
                  </a:cubicBezTo>
                  <a:cubicBezTo>
                    <a:pt x="6277" y="164"/>
                    <a:pt x="6233" y="193"/>
                    <a:pt x="6233" y="198"/>
                  </a:cubicBezTo>
                  <a:cubicBezTo>
                    <a:pt x="6218" y="218"/>
                    <a:pt x="6204" y="248"/>
                    <a:pt x="6188" y="283"/>
                  </a:cubicBezTo>
                  <a:cubicBezTo>
                    <a:pt x="6094" y="471"/>
                    <a:pt x="5945" y="759"/>
                    <a:pt x="5515" y="1165"/>
                  </a:cubicBezTo>
                  <a:cubicBezTo>
                    <a:pt x="5103" y="1557"/>
                    <a:pt x="4949" y="1701"/>
                    <a:pt x="4726" y="1701"/>
                  </a:cubicBezTo>
                  <a:cubicBezTo>
                    <a:pt x="4632" y="1701"/>
                    <a:pt x="4558" y="1671"/>
                    <a:pt x="4513" y="1646"/>
                  </a:cubicBezTo>
                  <a:cubicBezTo>
                    <a:pt x="4472" y="1629"/>
                    <a:pt x="4426" y="1615"/>
                    <a:pt x="4335" y="1615"/>
                  </a:cubicBezTo>
                  <a:cubicBezTo>
                    <a:pt x="4292" y="1615"/>
                    <a:pt x="4238" y="1618"/>
                    <a:pt x="4171" y="1626"/>
                  </a:cubicBezTo>
                  <a:cubicBezTo>
                    <a:pt x="3943" y="1656"/>
                    <a:pt x="3739" y="1676"/>
                    <a:pt x="3566" y="1676"/>
                  </a:cubicBezTo>
                  <a:cubicBezTo>
                    <a:pt x="3606" y="2017"/>
                    <a:pt x="3591" y="2683"/>
                    <a:pt x="3213" y="3802"/>
                  </a:cubicBezTo>
                  <a:cubicBezTo>
                    <a:pt x="3050" y="4294"/>
                    <a:pt x="2941" y="4740"/>
                    <a:pt x="2847" y="5141"/>
                  </a:cubicBezTo>
                  <a:cubicBezTo>
                    <a:pt x="2664" y="5920"/>
                    <a:pt x="2505" y="6589"/>
                    <a:pt x="2009" y="6936"/>
                  </a:cubicBezTo>
                  <a:cubicBezTo>
                    <a:pt x="1643" y="7189"/>
                    <a:pt x="1270" y="7214"/>
                    <a:pt x="948" y="7214"/>
                  </a:cubicBezTo>
                  <a:lnTo>
                    <a:pt x="780" y="7214"/>
                  </a:lnTo>
                  <a:cubicBezTo>
                    <a:pt x="710" y="7214"/>
                    <a:pt x="621" y="7218"/>
                    <a:pt x="586" y="7234"/>
                  </a:cubicBezTo>
                  <a:cubicBezTo>
                    <a:pt x="487" y="7323"/>
                    <a:pt x="378" y="7358"/>
                    <a:pt x="289" y="7378"/>
                  </a:cubicBezTo>
                  <a:cubicBezTo>
                    <a:pt x="264" y="7387"/>
                    <a:pt x="234" y="7392"/>
                    <a:pt x="215" y="7392"/>
                  </a:cubicBezTo>
                  <a:cubicBezTo>
                    <a:pt x="199" y="7447"/>
                    <a:pt x="174" y="7541"/>
                    <a:pt x="155" y="7710"/>
                  </a:cubicBezTo>
                  <a:lnTo>
                    <a:pt x="120" y="7992"/>
                  </a:lnTo>
                  <a:cubicBezTo>
                    <a:pt x="30" y="8696"/>
                    <a:pt x="1" y="8974"/>
                    <a:pt x="149" y="9222"/>
                  </a:cubicBezTo>
                  <a:cubicBezTo>
                    <a:pt x="170" y="9261"/>
                    <a:pt x="195" y="9296"/>
                    <a:pt x="224" y="9331"/>
                  </a:cubicBezTo>
                  <a:cubicBezTo>
                    <a:pt x="249" y="9365"/>
                    <a:pt x="268" y="9376"/>
                    <a:pt x="353" y="9376"/>
                  </a:cubicBezTo>
                  <a:lnTo>
                    <a:pt x="433" y="9376"/>
                  </a:lnTo>
                  <a:cubicBezTo>
                    <a:pt x="512" y="9376"/>
                    <a:pt x="755" y="9376"/>
                    <a:pt x="899" y="9648"/>
                  </a:cubicBezTo>
                  <a:cubicBezTo>
                    <a:pt x="1067" y="9960"/>
                    <a:pt x="978" y="10323"/>
                    <a:pt x="750" y="11021"/>
                  </a:cubicBezTo>
                  <a:cubicBezTo>
                    <a:pt x="631" y="11378"/>
                    <a:pt x="517" y="11691"/>
                    <a:pt x="417" y="11969"/>
                  </a:cubicBezTo>
                  <a:cubicBezTo>
                    <a:pt x="105" y="12831"/>
                    <a:pt x="16" y="13129"/>
                    <a:pt x="140" y="13337"/>
                  </a:cubicBezTo>
                  <a:cubicBezTo>
                    <a:pt x="224" y="13476"/>
                    <a:pt x="323" y="13708"/>
                    <a:pt x="284" y="13976"/>
                  </a:cubicBezTo>
                  <a:cubicBezTo>
                    <a:pt x="423" y="14046"/>
                    <a:pt x="641" y="14154"/>
                    <a:pt x="982" y="14303"/>
                  </a:cubicBezTo>
                  <a:cubicBezTo>
                    <a:pt x="1499" y="14536"/>
                    <a:pt x="1746" y="14586"/>
                    <a:pt x="1856" y="14586"/>
                  </a:cubicBezTo>
                  <a:cubicBezTo>
                    <a:pt x="1900" y="14586"/>
                    <a:pt x="1920" y="14577"/>
                    <a:pt x="1954" y="14566"/>
                  </a:cubicBezTo>
                  <a:cubicBezTo>
                    <a:pt x="2004" y="14552"/>
                    <a:pt x="2069" y="14532"/>
                    <a:pt x="2148" y="14532"/>
                  </a:cubicBezTo>
                  <a:cubicBezTo>
                    <a:pt x="2396" y="14532"/>
                    <a:pt x="2599" y="14671"/>
                    <a:pt x="3378" y="15355"/>
                  </a:cubicBezTo>
                  <a:cubicBezTo>
                    <a:pt x="4538" y="16381"/>
                    <a:pt x="4721" y="16504"/>
                    <a:pt x="5098" y="16748"/>
                  </a:cubicBezTo>
                  <a:cubicBezTo>
                    <a:pt x="5252" y="16842"/>
                    <a:pt x="5430" y="16961"/>
                    <a:pt x="5703" y="17154"/>
                  </a:cubicBezTo>
                  <a:cubicBezTo>
                    <a:pt x="5851" y="17259"/>
                    <a:pt x="5980" y="17318"/>
                    <a:pt x="6069" y="17318"/>
                  </a:cubicBezTo>
                  <a:cubicBezTo>
                    <a:pt x="6114" y="17318"/>
                    <a:pt x="6144" y="17308"/>
                    <a:pt x="6188" y="17293"/>
                  </a:cubicBezTo>
                  <a:cubicBezTo>
                    <a:pt x="6248" y="17273"/>
                    <a:pt x="6318" y="17248"/>
                    <a:pt x="6402" y="17248"/>
                  </a:cubicBezTo>
                  <a:cubicBezTo>
                    <a:pt x="6833" y="17248"/>
                    <a:pt x="6997" y="17799"/>
                    <a:pt x="7151" y="18330"/>
                  </a:cubicBezTo>
                  <a:cubicBezTo>
                    <a:pt x="7581" y="19802"/>
                    <a:pt x="7592" y="19831"/>
                    <a:pt x="7656" y="20496"/>
                  </a:cubicBezTo>
                  <a:cubicBezTo>
                    <a:pt x="7711" y="21012"/>
                    <a:pt x="7487" y="21394"/>
                    <a:pt x="7259" y="21651"/>
                  </a:cubicBezTo>
                  <a:cubicBezTo>
                    <a:pt x="7265" y="21657"/>
                    <a:pt x="7270" y="21666"/>
                    <a:pt x="7274" y="21676"/>
                  </a:cubicBezTo>
                  <a:cubicBezTo>
                    <a:pt x="7334" y="21776"/>
                    <a:pt x="7403" y="21884"/>
                    <a:pt x="7467" y="22008"/>
                  </a:cubicBezTo>
                  <a:cubicBezTo>
                    <a:pt x="7473" y="22023"/>
                    <a:pt x="7483" y="22037"/>
                    <a:pt x="7487" y="22053"/>
                  </a:cubicBezTo>
                  <a:cubicBezTo>
                    <a:pt x="7556" y="22181"/>
                    <a:pt x="7622" y="22321"/>
                    <a:pt x="7681" y="22465"/>
                  </a:cubicBezTo>
                  <a:cubicBezTo>
                    <a:pt x="7819" y="22817"/>
                    <a:pt x="7860" y="23079"/>
                    <a:pt x="7919" y="23441"/>
                  </a:cubicBezTo>
                  <a:cubicBezTo>
                    <a:pt x="7979" y="23822"/>
                    <a:pt x="8062" y="24348"/>
                    <a:pt x="8311" y="25355"/>
                  </a:cubicBezTo>
                  <a:cubicBezTo>
                    <a:pt x="8519" y="26208"/>
                    <a:pt x="8554" y="26213"/>
                    <a:pt x="8796" y="26238"/>
                  </a:cubicBezTo>
                  <a:cubicBezTo>
                    <a:pt x="9084" y="26272"/>
                    <a:pt x="9520" y="26327"/>
                    <a:pt x="10185" y="26812"/>
                  </a:cubicBezTo>
                  <a:cubicBezTo>
                    <a:pt x="10700" y="27190"/>
                    <a:pt x="10998" y="27392"/>
                    <a:pt x="11215" y="27541"/>
                  </a:cubicBezTo>
                  <a:cubicBezTo>
                    <a:pt x="11364" y="27641"/>
                    <a:pt x="11478" y="27719"/>
                    <a:pt x="11593" y="27804"/>
                  </a:cubicBezTo>
                  <a:cubicBezTo>
                    <a:pt x="11781" y="27952"/>
                    <a:pt x="11984" y="28126"/>
                    <a:pt x="12376" y="28499"/>
                  </a:cubicBezTo>
                  <a:cubicBezTo>
                    <a:pt x="12391" y="28508"/>
                    <a:pt x="12401" y="28518"/>
                    <a:pt x="12411" y="28533"/>
                  </a:cubicBezTo>
                  <a:cubicBezTo>
                    <a:pt x="12485" y="28602"/>
                    <a:pt x="12554" y="28671"/>
                    <a:pt x="12614" y="28737"/>
                  </a:cubicBezTo>
                  <a:cubicBezTo>
                    <a:pt x="12639" y="28766"/>
                    <a:pt x="12659" y="28796"/>
                    <a:pt x="12684" y="28820"/>
                  </a:cubicBezTo>
                  <a:cubicBezTo>
                    <a:pt x="12728" y="28870"/>
                    <a:pt x="12768" y="28920"/>
                    <a:pt x="12803" y="28964"/>
                  </a:cubicBezTo>
                  <a:cubicBezTo>
                    <a:pt x="12828" y="28994"/>
                    <a:pt x="12842" y="29023"/>
                    <a:pt x="12862" y="29053"/>
                  </a:cubicBezTo>
                  <a:cubicBezTo>
                    <a:pt x="12892" y="29098"/>
                    <a:pt x="12922" y="29142"/>
                    <a:pt x="12941" y="29183"/>
                  </a:cubicBezTo>
                  <a:cubicBezTo>
                    <a:pt x="12961" y="29217"/>
                    <a:pt x="12976" y="29247"/>
                    <a:pt x="12991" y="29277"/>
                  </a:cubicBezTo>
                  <a:cubicBezTo>
                    <a:pt x="13011" y="29321"/>
                    <a:pt x="13025" y="29361"/>
                    <a:pt x="13045" y="29405"/>
                  </a:cubicBezTo>
                  <a:cubicBezTo>
                    <a:pt x="13055" y="29435"/>
                    <a:pt x="13066" y="29469"/>
                    <a:pt x="13075" y="29499"/>
                  </a:cubicBezTo>
                  <a:cubicBezTo>
                    <a:pt x="13090" y="29544"/>
                    <a:pt x="13100" y="29588"/>
                    <a:pt x="13110" y="29629"/>
                  </a:cubicBezTo>
                  <a:cubicBezTo>
                    <a:pt x="13114" y="29663"/>
                    <a:pt x="13125" y="29698"/>
                    <a:pt x="13130" y="29732"/>
                  </a:cubicBezTo>
                  <a:cubicBezTo>
                    <a:pt x="13135" y="29778"/>
                    <a:pt x="13139" y="29826"/>
                    <a:pt x="13144" y="29876"/>
                  </a:cubicBezTo>
                  <a:cubicBezTo>
                    <a:pt x="13149" y="29911"/>
                    <a:pt x="13155" y="29945"/>
                    <a:pt x="13155" y="29986"/>
                  </a:cubicBezTo>
                  <a:cubicBezTo>
                    <a:pt x="13155" y="30039"/>
                    <a:pt x="13160" y="30094"/>
                    <a:pt x="13160" y="30154"/>
                  </a:cubicBezTo>
                  <a:lnTo>
                    <a:pt x="13160" y="30263"/>
                  </a:lnTo>
                  <a:lnTo>
                    <a:pt x="13160" y="30307"/>
                  </a:lnTo>
                  <a:cubicBezTo>
                    <a:pt x="13185" y="30337"/>
                    <a:pt x="13208" y="30367"/>
                    <a:pt x="13229" y="30396"/>
                  </a:cubicBezTo>
                  <a:cubicBezTo>
                    <a:pt x="13263" y="30437"/>
                    <a:pt x="13304" y="30481"/>
                    <a:pt x="13338" y="30521"/>
                  </a:cubicBezTo>
                  <a:cubicBezTo>
                    <a:pt x="13382" y="30570"/>
                    <a:pt x="13427" y="30615"/>
                    <a:pt x="13471" y="30659"/>
                  </a:cubicBezTo>
                  <a:cubicBezTo>
                    <a:pt x="13512" y="30694"/>
                    <a:pt x="13551" y="30730"/>
                    <a:pt x="13586" y="30764"/>
                  </a:cubicBezTo>
                  <a:cubicBezTo>
                    <a:pt x="13636" y="30803"/>
                    <a:pt x="13680" y="30843"/>
                    <a:pt x="13730" y="30883"/>
                  </a:cubicBezTo>
                  <a:cubicBezTo>
                    <a:pt x="13769" y="30913"/>
                    <a:pt x="13809" y="30943"/>
                    <a:pt x="13849" y="30972"/>
                  </a:cubicBezTo>
                  <a:cubicBezTo>
                    <a:pt x="13899" y="31007"/>
                    <a:pt x="13952" y="31037"/>
                    <a:pt x="14002" y="31066"/>
                  </a:cubicBezTo>
                  <a:cubicBezTo>
                    <a:pt x="14041" y="31091"/>
                    <a:pt x="14087" y="31116"/>
                    <a:pt x="14126" y="31140"/>
                  </a:cubicBezTo>
                  <a:cubicBezTo>
                    <a:pt x="14181" y="31165"/>
                    <a:pt x="14235" y="31190"/>
                    <a:pt x="14290" y="31215"/>
                  </a:cubicBezTo>
                  <a:cubicBezTo>
                    <a:pt x="14329" y="31235"/>
                    <a:pt x="14375" y="31254"/>
                    <a:pt x="14419" y="31270"/>
                  </a:cubicBezTo>
                  <a:cubicBezTo>
                    <a:pt x="14473" y="31289"/>
                    <a:pt x="14533" y="31309"/>
                    <a:pt x="14592" y="31325"/>
                  </a:cubicBezTo>
                  <a:cubicBezTo>
                    <a:pt x="14636" y="31339"/>
                    <a:pt x="14677" y="31354"/>
                    <a:pt x="14721" y="31364"/>
                  </a:cubicBezTo>
                  <a:cubicBezTo>
                    <a:pt x="14791" y="31378"/>
                    <a:pt x="14860" y="31389"/>
                    <a:pt x="14929" y="31398"/>
                  </a:cubicBezTo>
                  <a:cubicBezTo>
                    <a:pt x="14964" y="31403"/>
                    <a:pt x="15004" y="31414"/>
                    <a:pt x="15043" y="31419"/>
                  </a:cubicBezTo>
                  <a:cubicBezTo>
                    <a:pt x="15153" y="31428"/>
                    <a:pt x="15267" y="31438"/>
                    <a:pt x="15380" y="31438"/>
                  </a:cubicBezTo>
                  <a:cubicBezTo>
                    <a:pt x="15554" y="31438"/>
                    <a:pt x="15728" y="31419"/>
                    <a:pt x="15906" y="31394"/>
                  </a:cubicBezTo>
                  <a:cubicBezTo>
                    <a:pt x="15926" y="31389"/>
                    <a:pt x="15951" y="31389"/>
                    <a:pt x="15970" y="31384"/>
                  </a:cubicBezTo>
                  <a:cubicBezTo>
                    <a:pt x="16139" y="31354"/>
                    <a:pt x="16313" y="31314"/>
                    <a:pt x="16487" y="31265"/>
                  </a:cubicBezTo>
                  <a:cubicBezTo>
                    <a:pt x="16510" y="31254"/>
                    <a:pt x="16540" y="31250"/>
                    <a:pt x="16565" y="31240"/>
                  </a:cubicBezTo>
                  <a:cubicBezTo>
                    <a:pt x="16739" y="31190"/>
                    <a:pt x="16908" y="31126"/>
                    <a:pt x="17082" y="31057"/>
                  </a:cubicBezTo>
                  <a:cubicBezTo>
                    <a:pt x="17105" y="31046"/>
                    <a:pt x="17130" y="31037"/>
                    <a:pt x="17155" y="31021"/>
                  </a:cubicBezTo>
                  <a:cubicBezTo>
                    <a:pt x="17334" y="30947"/>
                    <a:pt x="17512" y="30863"/>
                    <a:pt x="17686" y="30774"/>
                  </a:cubicBezTo>
                  <a:cubicBezTo>
                    <a:pt x="17700" y="30769"/>
                    <a:pt x="17716" y="30759"/>
                    <a:pt x="17730" y="30753"/>
                  </a:cubicBezTo>
                  <a:cubicBezTo>
                    <a:pt x="18107" y="30551"/>
                    <a:pt x="18484" y="30318"/>
                    <a:pt x="18851" y="30064"/>
                  </a:cubicBezTo>
                  <a:lnTo>
                    <a:pt x="18851" y="30060"/>
                  </a:lnTo>
                  <a:cubicBezTo>
                    <a:pt x="19039" y="29936"/>
                    <a:pt x="19217" y="29801"/>
                    <a:pt x="19396" y="29663"/>
                  </a:cubicBezTo>
                  <a:cubicBezTo>
                    <a:pt x="19402" y="29659"/>
                    <a:pt x="19411" y="29653"/>
                    <a:pt x="19416" y="29653"/>
                  </a:cubicBezTo>
                  <a:cubicBezTo>
                    <a:pt x="19595" y="29515"/>
                    <a:pt x="19768" y="29375"/>
                    <a:pt x="19937" y="29232"/>
                  </a:cubicBezTo>
                  <a:lnTo>
                    <a:pt x="19942" y="29227"/>
                  </a:lnTo>
                  <a:cubicBezTo>
                    <a:pt x="21330" y="28071"/>
                    <a:pt x="22436" y="26808"/>
                    <a:pt x="22798" y="26381"/>
                  </a:cubicBezTo>
                  <a:cubicBezTo>
                    <a:pt x="22782" y="25886"/>
                    <a:pt x="22743" y="24700"/>
                    <a:pt x="22684" y="24080"/>
                  </a:cubicBezTo>
                  <a:cubicBezTo>
                    <a:pt x="22649" y="23723"/>
                    <a:pt x="22615" y="23659"/>
                    <a:pt x="22579" y="23595"/>
                  </a:cubicBezTo>
                  <a:cubicBezTo>
                    <a:pt x="22515" y="23465"/>
                    <a:pt x="22446" y="23327"/>
                    <a:pt x="22400" y="23035"/>
                  </a:cubicBezTo>
                  <a:cubicBezTo>
                    <a:pt x="22311" y="22484"/>
                    <a:pt x="22540" y="22122"/>
                    <a:pt x="22803" y="21710"/>
                  </a:cubicBezTo>
                  <a:cubicBezTo>
                    <a:pt x="22942" y="21488"/>
                    <a:pt x="23114" y="21210"/>
                    <a:pt x="23318" y="20813"/>
                  </a:cubicBezTo>
                  <a:cubicBezTo>
                    <a:pt x="23620" y="20213"/>
                    <a:pt x="23567" y="20035"/>
                    <a:pt x="23308" y="19192"/>
                  </a:cubicBezTo>
                  <a:cubicBezTo>
                    <a:pt x="23204" y="18854"/>
                    <a:pt x="23075" y="18433"/>
                    <a:pt x="22942" y="17883"/>
                  </a:cubicBezTo>
                  <a:cubicBezTo>
                    <a:pt x="22585" y="16366"/>
                    <a:pt x="22599" y="16083"/>
                    <a:pt x="22842" y="15330"/>
                  </a:cubicBezTo>
                  <a:cubicBezTo>
                    <a:pt x="22897" y="15172"/>
                    <a:pt x="22956" y="14973"/>
                    <a:pt x="23025" y="14705"/>
                  </a:cubicBezTo>
                  <a:cubicBezTo>
                    <a:pt x="23274" y="13749"/>
                    <a:pt x="23388" y="13486"/>
                    <a:pt x="23571" y="13108"/>
                  </a:cubicBezTo>
                  <a:cubicBezTo>
                    <a:pt x="23626" y="13000"/>
                    <a:pt x="23680" y="12881"/>
                    <a:pt x="23755" y="12717"/>
                  </a:cubicBezTo>
                  <a:cubicBezTo>
                    <a:pt x="23794" y="12618"/>
                    <a:pt x="23794" y="12573"/>
                    <a:pt x="23794" y="12573"/>
                  </a:cubicBezTo>
                  <a:cubicBezTo>
                    <a:pt x="23764" y="12499"/>
                    <a:pt x="23561" y="12380"/>
                    <a:pt x="23412" y="12300"/>
                  </a:cubicBezTo>
                  <a:cubicBezTo>
                    <a:pt x="23323" y="12593"/>
                    <a:pt x="23164" y="13039"/>
                    <a:pt x="22798" y="13630"/>
                  </a:cubicBezTo>
                  <a:cubicBezTo>
                    <a:pt x="22386" y="14284"/>
                    <a:pt x="22162" y="14561"/>
                    <a:pt x="21860" y="14561"/>
                  </a:cubicBezTo>
                  <a:cubicBezTo>
                    <a:pt x="21622" y="14561"/>
                    <a:pt x="21478" y="14373"/>
                    <a:pt x="21384" y="14250"/>
                  </a:cubicBezTo>
                  <a:cubicBezTo>
                    <a:pt x="21320" y="14165"/>
                    <a:pt x="21261" y="14090"/>
                    <a:pt x="21167" y="14035"/>
                  </a:cubicBezTo>
                  <a:cubicBezTo>
                    <a:pt x="20869" y="13877"/>
                    <a:pt x="20770" y="13634"/>
                    <a:pt x="20741" y="13456"/>
                  </a:cubicBezTo>
                  <a:cubicBezTo>
                    <a:pt x="20656" y="13005"/>
                    <a:pt x="20913" y="12632"/>
                    <a:pt x="21211" y="12206"/>
                  </a:cubicBezTo>
                  <a:cubicBezTo>
                    <a:pt x="21370" y="11983"/>
                    <a:pt x="21544" y="11726"/>
                    <a:pt x="21677" y="11458"/>
                  </a:cubicBezTo>
                  <a:lnTo>
                    <a:pt x="21826" y="11145"/>
                  </a:lnTo>
                  <a:cubicBezTo>
                    <a:pt x="21855" y="11086"/>
                    <a:pt x="21876" y="11042"/>
                    <a:pt x="21890" y="11007"/>
                  </a:cubicBezTo>
                  <a:cubicBezTo>
                    <a:pt x="21940" y="10898"/>
                    <a:pt x="21945" y="10873"/>
                    <a:pt x="21949" y="10779"/>
                  </a:cubicBezTo>
                  <a:cubicBezTo>
                    <a:pt x="21960" y="10689"/>
                    <a:pt x="21970" y="10570"/>
                    <a:pt x="21999" y="10382"/>
                  </a:cubicBezTo>
                  <a:cubicBezTo>
                    <a:pt x="22009" y="10317"/>
                    <a:pt x="22020" y="10248"/>
                    <a:pt x="22034" y="10168"/>
                  </a:cubicBezTo>
                  <a:cubicBezTo>
                    <a:pt x="22043" y="10115"/>
                    <a:pt x="22054" y="10069"/>
                    <a:pt x="22059" y="10030"/>
                  </a:cubicBezTo>
                  <a:cubicBezTo>
                    <a:pt x="21901" y="9955"/>
                    <a:pt x="21663" y="9836"/>
                    <a:pt x="21355" y="9559"/>
                  </a:cubicBezTo>
                  <a:cubicBezTo>
                    <a:pt x="20443" y="8740"/>
                    <a:pt x="20661" y="7923"/>
                    <a:pt x="20908" y="6980"/>
                  </a:cubicBezTo>
                  <a:cubicBezTo>
                    <a:pt x="20954" y="6802"/>
                    <a:pt x="21008" y="6604"/>
                    <a:pt x="21057" y="6381"/>
                  </a:cubicBezTo>
                  <a:cubicBezTo>
                    <a:pt x="21087" y="6252"/>
                    <a:pt x="21151" y="5989"/>
                    <a:pt x="21176" y="5845"/>
                  </a:cubicBezTo>
                  <a:cubicBezTo>
                    <a:pt x="21023" y="5637"/>
                    <a:pt x="20864" y="5374"/>
                    <a:pt x="20700" y="4790"/>
                  </a:cubicBezTo>
                  <a:cubicBezTo>
                    <a:pt x="20597" y="4433"/>
                    <a:pt x="20542" y="4383"/>
                    <a:pt x="20537" y="4378"/>
                  </a:cubicBezTo>
                  <a:cubicBezTo>
                    <a:pt x="20537" y="4378"/>
                    <a:pt x="20517" y="4367"/>
                    <a:pt x="20428" y="4367"/>
                  </a:cubicBezTo>
                  <a:cubicBezTo>
                    <a:pt x="20343" y="4367"/>
                    <a:pt x="20249" y="4378"/>
                    <a:pt x="20140" y="4388"/>
                  </a:cubicBezTo>
                  <a:cubicBezTo>
                    <a:pt x="19956" y="4403"/>
                    <a:pt x="19739" y="4427"/>
                    <a:pt x="19466" y="4427"/>
                  </a:cubicBezTo>
                  <a:cubicBezTo>
                    <a:pt x="18945" y="4427"/>
                    <a:pt x="18400" y="4348"/>
                    <a:pt x="17800" y="4189"/>
                  </a:cubicBezTo>
                  <a:cubicBezTo>
                    <a:pt x="16808" y="3932"/>
                    <a:pt x="16441" y="3852"/>
                    <a:pt x="16233" y="3852"/>
                  </a:cubicBezTo>
                  <a:cubicBezTo>
                    <a:pt x="16134" y="3852"/>
                    <a:pt x="16075" y="3868"/>
                    <a:pt x="15951" y="3907"/>
                  </a:cubicBezTo>
                  <a:cubicBezTo>
                    <a:pt x="15713" y="3976"/>
                    <a:pt x="15350" y="4085"/>
                    <a:pt x="14469" y="4145"/>
                  </a:cubicBezTo>
                  <a:cubicBezTo>
                    <a:pt x="13933" y="4184"/>
                    <a:pt x="13620" y="4204"/>
                    <a:pt x="13402" y="4204"/>
                  </a:cubicBezTo>
                  <a:cubicBezTo>
                    <a:pt x="13006" y="4204"/>
                    <a:pt x="12872" y="4135"/>
                    <a:pt x="12659" y="3981"/>
                  </a:cubicBezTo>
                  <a:cubicBezTo>
                    <a:pt x="12505" y="3872"/>
                    <a:pt x="12257" y="3689"/>
                    <a:pt x="11394" y="3411"/>
                  </a:cubicBezTo>
                  <a:cubicBezTo>
                    <a:pt x="10293" y="3054"/>
                    <a:pt x="10011" y="2905"/>
                    <a:pt x="9947" y="2499"/>
                  </a:cubicBezTo>
                  <a:cubicBezTo>
                    <a:pt x="9936" y="2415"/>
                    <a:pt x="9936" y="2335"/>
                    <a:pt x="9952" y="2255"/>
                  </a:cubicBezTo>
                  <a:cubicBezTo>
                    <a:pt x="9778" y="2152"/>
                    <a:pt x="9679" y="2136"/>
                    <a:pt x="9615" y="2136"/>
                  </a:cubicBezTo>
                  <a:cubicBezTo>
                    <a:pt x="9535" y="2136"/>
                    <a:pt x="9460" y="2157"/>
                    <a:pt x="9382" y="2177"/>
                  </a:cubicBezTo>
                  <a:cubicBezTo>
                    <a:pt x="9248" y="2206"/>
                    <a:pt x="9068" y="2236"/>
                    <a:pt x="8859" y="2236"/>
                  </a:cubicBezTo>
                  <a:cubicBezTo>
                    <a:pt x="8718" y="2236"/>
                    <a:pt x="8563" y="2222"/>
                    <a:pt x="8400" y="2186"/>
                  </a:cubicBezTo>
                  <a:cubicBezTo>
                    <a:pt x="8032" y="2102"/>
                    <a:pt x="7780" y="2033"/>
                    <a:pt x="7641" y="1760"/>
                  </a:cubicBezTo>
                  <a:cubicBezTo>
                    <a:pt x="7522" y="1518"/>
                    <a:pt x="7572" y="1280"/>
                    <a:pt x="7597" y="1150"/>
                  </a:cubicBezTo>
                  <a:cubicBezTo>
                    <a:pt x="7627" y="1017"/>
                    <a:pt x="7652" y="907"/>
                    <a:pt x="7567" y="655"/>
                  </a:cubicBezTo>
                  <a:lnTo>
                    <a:pt x="7533" y="555"/>
                  </a:lnTo>
                  <a:cubicBezTo>
                    <a:pt x="7467" y="362"/>
                    <a:pt x="7414" y="209"/>
                    <a:pt x="7384" y="120"/>
                  </a:cubicBezTo>
                  <a:cubicBezTo>
                    <a:pt x="7348" y="95"/>
                    <a:pt x="7314" y="65"/>
                    <a:pt x="7274" y="24"/>
                  </a:cubicBezTo>
                  <a:cubicBezTo>
                    <a:pt x="7265" y="15"/>
                    <a:pt x="7249" y="1"/>
                    <a:pt x="7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6"/>
            <p:cNvSpPr/>
            <p:nvPr/>
          </p:nvSpPr>
          <p:spPr>
            <a:xfrm>
              <a:off x="3503400" y="2134450"/>
              <a:ext cx="736150" cy="466800"/>
            </a:xfrm>
            <a:custGeom>
              <a:rect b="b" l="l" r="r" t="t"/>
              <a:pathLst>
                <a:path extrusionOk="0" h="18672" w="29446">
                  <a:moveTo>
                    <a:pt x="1770" y="0"/>
                  </a:moveTo>
                  <a:cubicBezTo>
                    <a:pt x="1607" y="1214"/>
                    <a:pt x="1388" y="2628"/>
                    <a:pt x="1165" y="3342"/>
                  </a:cubicBezTo>
                  <a:cubicBezTo>
                    <a:pt x="957" y="3991"/>
                    <a:pt x="466" y="4809"/>
                    <a:pt x="0" y="5319"/>
                  </a:cubicBezTo>
                  <a:cubicBezTo>
                    <a:pt x="2067" y="7550"/>
                    <a:pt x="3897" y="14993"/>
                    <a:pt x="3669" y="17426"/>
                  </a:cubicBezTo>
                  <a:cubicBezTo>
                    <a:pt x="3634" y="17804"/>
                    <a:pt x="3659" y="18215"/>
                    <a:pt x="3744" y="18662"/>
                  </a:cubicBezTo>
                  <a:cubicBezTo>
                    <a:pt x="5964" y="18587"/>
                    <a:pt x="14785" y="18289"/>
                    <a:pt x="18458" y="18106"/>
                  </a:cubicBezTo>
                  <a:lnTo>
                    <a:pt x="18473" y="18106"/>
                  </a:lnTo>
                  <a:cubicBezTo>
                    <a:pt x="18607" y="18101"/>
                    <a:pt x="18736" y="18096"/>
                    <a:pt x="18855" y="18087"/>
                  </a:cubicBezTo>
                  <a:lnTo>
                    <a:pt x="18890" y="18087"/>
                  </a:lnTo>
                  <a:cubicBezTo>
                    <a:pt x="18998" y="18081"/>
                    <a:pt x="19103" y="18076"/>
                    <a:pt x="19202" y="18071"/>
                  </a:cubicBezTo>
                  <a:cubicBezTo>
                    <a:pt x="19227" y="18067"/>
                    <a:pt x="19247" y="18067"/>
                    <a:pt x="19272" y="18067"/>
                  </a:cubicBezTo>
                  <a:cubicBezTo>
                    <a:pt x="19350" y="18062"/>
                    <a:pt x="19430" y="18057"/>
                    <a:pt x="19499" y="18051"/>
                  </a:cubicBezTo>
                  <a:cubicBezTo>
                    <a:pt x="19534" y="18051"/>
                    <a:pt x="19559" y="18046"/>
                    <a:pt x="19593" y="18046"/>
                  </a:cubicBezTo>
                  <a:cubicBezTo>
                    <a:pt x="19643" y="18042"/>
                    <a:pt x="19698" y="18037"/>
                    <a:pt x="19742" y="18037"/>
                  </a:cubicBezTo>
                  <a:cubicBezTo>
                    <a:pt x="19778" y="18032"/>
                    <a:pt x="19807" y="18032"/>
                    <a:pt x="19842" y="18027"/>
                  </a:cubicBezTo>
                  <a:cubicBezTo>
                    <a:pt x="19867" y="18027"/>
                    <a:pt x="19901" y="18021"/>
                    <a:pt x="19920" y="18021"/>
                  </a:cubicBezTo>
                  <a:cubicBezTo>
                    <a:pt x="19970" y="18017"/>
                    <a:pt x="20010" y="18012"/>
                    <a:pt x="20039" y="18007"/>
                  </a:cubicBezTo>
                  <a:cubicBezTo>
                    <a:pt x="20238" y="17977"/>
                    <a:pt x="20476" y="17962"/>
                    <a:pt x="20749" y="17962"/>
                  </a:cubicBezTo>
                  <a:cubicBezTo>
                    <a:pt x="21800" y="17962"/>
                    <a:pt x="23163" y="18186"/>
                    <a:pt x="23798" y="18344"/>
                  </a:cubicBezTo>
                  <a:cubicBezTo>
                    <a:pt x="23947" y="18384"/>
                    <a:pt x="24096" y="18428"/>
                    <a:pt x="24249" y="18474"/>
                  </a:cubicBezTo>
                  <a:cubicBezTo>
                    <a:pt x="24571" y="18570"/>
                    <a:pt x="24897" y="18671"/>
                    <a:pt x="25140" y="18671"/>
                  </a:cubicBezTo>
                  <a:cubicBezTo>
                    <a:pt x="25170" y="18671"/>
                    <a:pt x="25199" y="18670"/>
                    <a:pt x="25226" y="18666"/>
                  </a:cubicBezTo>
                  <a:cubicBezTo>
                    <a:pt x="25251" y="18662"/>
                    <a:pt x="25300" y="18657"/>
                    <a:pt x="25325" y="18637"/>
                  </a:cubicBezTo>
                  <a:cubicBezTo>
                    <a:pt x="25334" y="18632"/>
                    <a:pt x="25345" y="18627"/>
                    <a:pt x="25345" y="18616"/>
                  </a:cubicBezTo>
                  <a:cubicBezTo>
                    <a:pt x="25469" y="18265"/>
                    <a:pt x="25657" y="18087"/>
                    <a:pt x="25781" y="17968"/>
                  </a:cubicBezTo>
                  <a:cubicBezTo>
                    <a:pt x="25906" y="17849"/>
                    <a:pt x="25975" y="17783"/>
                    <a:pt x="25865" y="17090"/>
                  </a:cubicBezTo>
                  <a:cubicBezTo>
                    <a:pt x="25697" y="16039"/>
                    <a:pt x="25533" y="15523"/>
                    <a:pt x="25384" y="15067"/>
                  </a:cubicBezTo>
                  <a:cubicBezTo>
                    <a:pt x="25325" y="14874"/>
                    <a:pt x="25265" y="14690"/>
                    <a:pt x="25211" y="14487"/>
                  </a:cubicBezTo>
                  <a:lnTo>
                    <a:pt x="25192" y="14408"/>
                  </a:lnTo>
                  <a:cubicBezTo>
                    <a:pt x="25077" y="13976"/>
                    <a:pt x="24943" y="13490"/>
                    <a:pt x="25137" y="13030"/>
                  </a:cubicBezTo>
                  <a:cubicBezTo>
                    <a:pt x="25275" y="12703"/>
                    <a:pt x="25538" y="12474"/>
                    <a:pt x="25965" y="12321"/>
                  </a:cubicBezTo>
                  <a:cubicBezTo>
                    <a:pt x="26505" y="12127"/>
                    <a:pt x="26639" y="12062"/>
                    <a:pt x="27045" y="11879"/>
                  </a:cubicBezTo>
                  <a:cubicBezTo>
                    <a:pt x="27268" y="11774"/>
                    <a:pt x="27571" y="11636"/>
                    <a:pt x="28062" y="11423"/>
                  </a:cubicBezTo>
                  <a:cubicBezTo>
                    <a:pt x="28345" y="11298"/>
                    <a:pt x="28617" y="11234"/>
                    <a:pt x="28895" y="11234"/>
                  </a:cubicBezTo>
                  <a:cubicBezTo>
                    <a:pt x="29118" y="11234"/>
                    <a:pt x="29306" y="11279"/>
                    <a:pt x="29446" y="11319"/>
                  </a:cubicBezTo>
                  <a:cubicBezTo>
                    <a:pt x="29446" y="11200"/>
                    <a:pt x="29440" y="11031"/>
                    <a:pt x="29425" y="10793"/>
                  </a:cubicBezTo>
                  <a:cubicBezTo>
                    <a:pt x="29405" y="10466"/>
                    <a:pt x="29400" y="10184"/>
                    <a:pt x="29400" y="9941"/>
                  </a:cubicBezTo>
                  <a:cubicBezTo>
                    <a:pt x="29400" y="9698"/>
                    <a:pt x="29410" y="9495"/>
                    <a:pt x="29416" y="9321"/>
                  </a:cubicBezTo>
                  <a:cubicBezTo>
                    <a:pt x="29440" y="8607"/>
                    <a:pt x="29440" y="8552"/>
                    <a:pt x="28954" y="8096"/>
                  </a:cubicBezTo>
                  <a:cubicBezTo>
                    <a:pt x="28810" y="7957"/>
                    <a:pt x="28696" y="7848"/>
                    <a:pt x="28597" y="7764"/>
                  </a:cubicBezTo>
                  <a:cubicBezTo>
                    <a:pt x="28309" y="7502"/>
                    <a:pt x="28181" y="7412"/>
                    <a:pt x="27893" y="7218"/>
                  </a:cubicBezTo>
                  <a:cubicBezTo>
                    <a:pt x="27675" y="7070"/>
                    <a:pt x="27368" y="6861"/>
                    <a:pt x="26842" y="6475"/>
                  </a:cubicBezTo>
                  <a:cubicBezTo>
                    <a:pt x="26332" y="6103"/>
                    <a:pt x="26029" y="6063"/>
                    <a:pt x="25787" y="6033"/>
                  </a:cubicBezTo>
                  <a:cubicBezTo>
                    <a:pt x="25176" y="5964"/>
                    <a:pt x="24918" y="5721"/>
                    <a:pt x="24601" y="4442"/>
                  </a:cubicBezTo>
                  <a:cubicBezTo>
                    <a:pt x="24348" y="3386"/>
                    <a:pt x="24254" y="2811"/>
                    <a:pt x="24195" y="2424"/>
                  </a:cubicBezTo>
                  <a:cubicBezTo>
                    <a:pt x="24140" y="2087"/>
                    <a:pt x="24115" y="1934"/>
                    <a:pt x="24021" y="1706"/>
                  </a:cubicBezTo>
                  <a:cubicBezTo>
                    <a:pt x="23883" y="1353"/>
                    <a:pt x="23669" y="1026"/>
                    <a:pt x="23540" y="843"/>
                  </a:cubicBezTo>
                  <a:cubicBezTo>
                    <a:pt x="21547" y="833"/>
                    <a:pt x="5314" y="738"/>
                    <a:pt x="17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6"/>
            <p:cNvSpPr/>
            <p:nvPr/>
          </p:nvSpPr>
          <p:spPr>
            <a:xfrm>
              <a:off x="4123125" y="2295200"/>
              <a:ext cx="473000" cy="835800"/>
            </a:xfrm>
            <a:custGeom>
              <a:rect b="b" l="l" r="r" t="t"/>
              <a:pathLst>
                <a:path extrusionOk="0" h="33432" w="18920">
                  <a:moveTo>
                    <a:pt x="15172" y="1"/>
                  </a:moveTo>
                  <a:cubicBezTo>
                    <a:pt x="13853" y="1477"/>
                    <a:pt x="10556" y="4809"/>
                    <a:pt x="7655" y="4809"/>
                  </a:cubicBezTo>
                  <a:cubicBezTo>
                    <a:pt x="6813" y="4809"/>
                    <a:pt x="6064" y="4527"/>
                    <a:pt x="5424" y="3976"/>
                  </a:cubicBezTo>
                  <a:lnTo>
                    <a:pt x="5424" y="3976"/>
                  </a:lnTo>
                  <a:cubicBezTo>
                    <a:pt x="5430" y="4076"/>
                    <a:pt x="5435" y="4175"/>
                    <a:pt x="5439" y="4284"/>
                  </a:cubicBezTo>
                  <a:cubicBezTo>
                    <a:pt x="5489" y="5087"/>
                    <a:pt x="5474" y="5469"/>
                    <a:pt x="5281" y="5731"/>
                  </a:cubicBezTo>
                  <a:cubicBezTo>
                    <a:pt x="5206" y="5831"/>
                    <a:pt x="5073" y="5950"/>
                    <a:pt x="4865" y="5950"/>
                  </a:cubicBezTo>
                  <a:cubicBezTo>
                    <a:pt x="4760" y="5950"/>
                    <a:pt x="4661" y="5920"/>
                    <a:pt x="4557" y="5895"/>
                  </a:cubicBezTo>
                  <a:cubicBezTo>
                    <a:pt x="4427" y="5858"/>
                    <a:pt x="4272" y="5829"/>
                    <a:pt x="4101" y="5829"/>
                  </a:cubicBezTo>
                  <a:cubicBezTo>
                    <a:pt x="3927" y="5829"/>
                    <a:pt x="3736" y="5860"/>
                    <a:pt x="3540" y="5945"/>
                  </a:cubicBezTo>
                  <a:cubicBezTo>
                    <a:pt x="3055" y="6158"/>
                    <a:pt x="2757" y="6296"/>
                    <a:pt x="2534" y="6401"/>
                  </a:cubicBezTo>
                  <a:cubicBezTo>
                    <a:pt x="2117" y="6589"/>
                    <a:pt x="1964" y="6659"/>
                    <a:pt x="1399" y="6862"/>
                  </a:cubicBezTo>
                  <a:cubicBezTo>
                    <a:pt x="1106" y="6966"/>
                    <a:pt x="1062" y="7065"/>
                    <a:pt x="1062" y="7070"/>
                  </a:cubicBezTo>
                  <a:cubicBezTo>
                    <a:pt x="1027" y="7150"/>
                    <a:pt x="1111" y="7452"/>
                    <a:pt x="1165" y="7655"/>
                  </a:cubicBezTo>
                  <a:lnTo>
                    <a:pt x="1186" y="7735"/>
                  </a:lnTo>
                  <a:cubicBezTo>
                    <a:pt x="1236" y="7918"/>
                    <a:pt x="1289" y="8087"/>
                    <a:pt x="1344" y="8260"/>
                  </a:cubicBezTo>
                  <a:cubicBezTo>
                    <a:pt x="1493" y="8731"/>
                    <a:pt x="1682" y="9321"/>
                    <a:pt x="1865" y="10456"/>
                  </a:cubicBezTo>
                  <a:cubicBezTo>
                    <a:pt x="2039" y="11568"/>
                    <a:pt x="1865" y="11973"/>
                    <a:pt x="1478" y="12346"/>
                  </a:cubicBezTo>
                  <a:cubicBezTo>
                    <a:pt x="1378" y="12440"/>
                    <a:pt x="1330" y="12484"/>
                    <a:pt x="1295" y="12593"/>
                  </a:cubicBezTo>
                  <a:cubicBezTo>
                    <a:pt x="1211" y="12826"/>
                    <a:pt x="1037" y="13108"/>
                    <a:pt x="670" y="13213"/>
                  </a:cubicBezTo>
                  <a:cubicBezTo>
                    <a:pt x="655" y="13223"/>
                    <a:pt x="641" y="13238"/>
                    <a:pt x="625" y="13252"/>
                  </a:cubicBezTo>
                  <a:cubicBezTo>
                    <a:pt x="605" y="13268"/>
                    <a:pt x="586" y="13287"/>
                    <a:pt x="566" y="13307"/>
                  </a:cubicBezTo>
                  <a:cubicBezTo>
                    <a:pt x="545" y="13327"/>
                    <a:pt x="526" y="13346"/>
                    <a:pt x="506" y="13367"/>
                  </a:cubicBezTo>
                  <a:cubicBezTo>
                    <a:pt x="486" y="13387"/>
                    <a:pt x="472" y="13406"/>
                    <a:pt x="451" y="13426"/>
                  </a:cubicBezTo>
                  <a:cubicBezTo>
                    <a:pt x="432" y="13446"/>
                    <a:pt x="412" y="13465"/>
                    <a:pt x="397" y="13490"/>
                  </a:cubicBezTo>
                  <a:cubicBezTo>
                    <a:pt x="378" y="13511"/>
                    <a:pt x="362" y="13531"/>
                    <a:pt x="343" y="13550"/>
                  </a:cubicBezTo>
                  <a:cubicBezTo>
                    <a:pt x="328" y="13570"/>
                    <a:pt x="307" y="13590"/>
                    <a:pt x="293" y="13614"/>
                  </a:cubicBezTo>
                  <a:cubicBezTo>
                    <a:pt x="278" y="13634"/>
                    <a:pt x="263" y="13655"/>
                    <a:pt x="248" y="13669"/>
                  </a:cubicBezTo>
                  <a:cubicBezTo>
                    <a:pt x="234" y="13694"/>
                    <a:pt x="218" y="13714"/>
                    <a:pt x="204" y="13733"/>
                  </a:cubicBezTo>
                  <a:cubicBezTo>
                    <a:pt x="194" y="13753"/>
                    <a:pt x="179" y="13769"/>
                    <a:pt x="169" y="13788"/>
                  </a:cubicBezTo>
                  <a:cubicBezTo>
                    <a:pt x="154" y="13808"/>
                    <a:pt x="144" y="13828"/>
                    <a:pt x="135" y="13847"/>
                  </a:cubicBezTo>
                  <a:cubicBezTo>
                    <a:pt x="124" y="13863"/>
                    <a:pt x="115" y="13877"/>
                    <a:pt x="110" y="13893"/>
                  </a:cubicBezTo>
                  <a:cubicBezTo>
                    <a:pt x="94" y="13918"/>
                    <a:pt x="90" y="13937"/>
                    <a:pt x="80" y="13957"/>
                  </a:cubicBezTo>
                  <a:cubicBezTo>
                    <a:pt x="75" y="13966"/>
                    <a:pt x="69" y="13977"/>
                    <a:pt x="65" y="13987"/>
                  </a:cubicBezTo>
                  <a:cubicBezTo>
                    <a:pt x="60" y="14012"/>
                    <a:pt x="55" y="14037"/>
                    <a:pt x="55" y="14056"/>
                  </a:cubicBezTo>
                  <a:cubicBezTo>
                    <a:pt x="55" y="14250"/>
                    <a:pt x="60" y="14438"/>
                    <a:pt x="65" y="14626"/>
                  </a:cubicBezTo>
                  <a:cubicBezTo>
                    <a:pt x="80" y="15042"/>
                    <a:pt x="94" y="15469"/>
                    <a:pt x="50" y="15940"/>
                  </a:cubicBezTo>
                  <a:cubicBezTo>
                    <a:pt x="0" y="16490"/>
                    <a:pt x="536" y="18642"/>
                    <a:pt x="1096" y="18895"/>
                  </a:cubicBezTo>
                  <a:cubicBezTo>
                    <a:pt x="1394" y="19028"/>
                    <a:pt x="1612" y="19064"/>
                    <a:pt x="1831" y="19094"/>
                  </a:cubicBezTo>
                  <a:cubicBezTo>
                    <a:pt x="2172" y="19147"/>
                    <a:pt x="2529" y="19207"/>
                    <a:pt x="2911" y="19689"/>
                  </a:cubicBezTo>
                  <a:cubicBezTo>
                    <a:pt x="2975" y="19767"/>
                    <a:pt x="3039" y="19847"/>
                    <a:pt x="3099" y="19921"/>
                  </a:cubicBezTo>
                  <a:cubicBezTo>
                    <a:pt x="3526" y="20462"/>
                    <a:pt x="3847" y="20923"/>
                    <a:pt x="3918" y="21458"/>
                  </a:cubicBezTo>
                  <a:cubicBezTo>
                    <a:pt x="3957" y="21771"/>
                    <a:pt x="3872" y="22033"/>
                    <a:pt x="3818" y="22202"/>
                  </a:cubicBezTo>
                  <a:cubicBezTo>
                    <a:pt x="3803" y="22247"/>
                    <a:pt x="3783" y="22311"/>
                    <a:pt x="3778" y="22346"/>
                  </a:cubicBezTo>
                  <a:cubicBezTo>
                    <a:pt x="3783" y="22350"/>
                    <a:pt x="3794" y="22360"/>
                    <a:pt x="3803" y="22380"/>
                  </a:cubicBezTo>
                  <a:lnTo>
                    <a:pt x="3863" y="22449"/>
                  </a:lnTo>
                  <a:cubicBezTo>
                    <a:pt x="3937" y="22549"/>
                    <a:pt x="3977" y="22593"/>
                    <a:pt x="4012" y="22618"/>
                  </a:cubicBezTo>
                  <a:cubicBezTo>
                    <a:pt x="4016" y="22618"/>
                    <a:pt x="4016" y="22618"/>
                    <a:pt x="4021" y="22623"/>
                  </a:cubicBezTo>
                  <a:cubicBezTo>
                    <a:pt x="4037" y="22628"/>
                    <a:pt x="4051" y="22638"/>
                    <a:pt x="4071" y="22638"/>
                  </a:cubicBezTo>
                  <a:lnTo>
                    <a:pt x="4110" y="22638"/>
                  </a:lnTo>
                  <a:cubicBezTo>
                    <a:pt x="4131" y="22643"/>
                    <a:pt x="4140" y="22643"/>
                    <a:pt x="4160" y="22643"/>
                  </a:cubicBezTo>
                  <a:cubicBezTo>
                    <a:pt x="4195" y="22643"/>
                    <a:pt x="4229" y="22643"/>
                    <a:pt x="4270" y="22638"/>
                  </a:cubicBezTo>
                  <a:cubicBezTo>
                    <a:pt x="4383" y="22634"/>
                    <a:pt x="4532" y="22623"/>
                    <a:pt x="4716" y="22609"/>
                  </a:cubicBezTo>
                  <a:cubicBezTo>
                    <a:pt x="5053" y="22584"/>
                    <a:pt x="5231" y="22469"/>
                    <a:pt x="5370" y="22385"/>
                  </a:cubicBezTo>
                  <a:cubicBezTo>
                    <a:pt x="5494" y="22311"/>
                    <a:pt x="5618" y="22231"/>
                    <a:pt x="5771" y="22231"/>
                  </a:cubicBezTo>
                  <a:cubicBezTo>
                    <a:pt x="6153" y="22231"/>
                    <a:pt x="6337" y="22673"/>
                    <a:pt x="6435" y="22916"/>
                  </a:cubicBezTo>
                  <a:cubicBezTo>
                    <a:pt x="6540" y="23163"/>
                    <a:pt x="6650" y="23312"/>
                    <a:pt x="6744" y="23446"/>
                  </a:cubicBezTo>
                  <a:cubicBezTo>
                    <a:pt x="6986" y="23783"/>
                    <a:pt x="7204" y="24195"/>
                    <a:pt x="6739" y="24865"/>
                  </a:cubicBezTo>
                  <a:cubicBezTo>
                    <a:pt x="6579" y="25097"/>
                    <a:pt x="6412" y="25236"/>
                    <a:pt x="6272" y="25350"/>
                  </a:cubicBezTo>
                  <a:cubicBezTo>
                    <a:pt x="6014" y="25563"/>
                    <a:pt x="5915" y="25648"/>
                    <a:pt x="5945" y="26297"/>
                  </a:cubicBezTo>
                  <a:cubicBezTo>
                    <a:pt x="5965" y="26768"/>
                    <a:pt x="5930" y="27160"/>
                    <a:pt x="5900" y="27472"/>
                  </a:cubicBezTo>
                  <a:cubicBezTo>
                    <a:pt x="5890" y="27576"/>
                    <a:pt x="5881" y="27691"/>
                    <a:pt x="5876" y="27785"/>
                  </a:cubicBezTo>
                  <a:cubicBezTo>
                    <a:pt x="5906" y="27780"/>
                    <a:pt x="5936" y="27774"/>
                    <a:pt x="5970" y="27769"/>
                  </a:cubicBezTo>
                  <a:cubicBezTo>
                    <a:pt x="6197" y="27735"/>
                    <a:pt x="6396" y="27675"/>
                    <a:pt x="6590" y="27620"/>
                  </a:cubicBezTo>
                  <a:cubicBezTo>
                    <a:pt x="6842" y="27547"/>
                    <a:pt x="7060" y="27487"/>
                    <a:pt x="7289" y="27487"/>
                  </a:cubicBezTo>
                  <a:cubicBezTo>
                    <a:pt x="7621" y="27487"/>
                    <a:pt x="7899" y="27631"/>
                    <a:pt x="8146" y="27929"/>
                  </a:cubicBezTo>
                  <a:cubicBezTo>
                    <a:pt x="8672" y="28568"/>
                    <a:pt x="8870" y="28994"/>
                    <a:pt x="9128" y="29713"/>
                  </a:cubicBezTo>
                  <a:cubicBezTo>
                    <a:pt x="9183" y="29872"/>
                    <a:pt x="9197" y="29876"/>
                    <a:pt x="9332" y="29941"/>
                  </a:cubicBezTo>
                  <a:cubicBezTo>
                    <a:pt x="9480" y="30011"/>
                    <a:pt x="9698" y="30114"/>
                    <a:pt x="9927" y="30432"/>
                  </a:cubicBezTo>
                  <a:cubicBezTo>
                    <a:pt x="9961" y="30476"/>
                    <a:pt x="9996" y="30526"/>
                    <a:pt x="10030" y="30581"/>
                  </a:cubicBezTo>
                  <a:cubicBezTo>
                    <a:pt x="10522" y="31373"/>
                    <a:pt x="10645" y="32286"/>
                    <a:pt x="10705" y="33149"/>
                  </a:cubicBezTo>
                  <a:cubicBezTo>
                    <a:pt x="10710" y="33188"/>
                    <a:pt x="10719" y="33228"/>
                    <a:pt x="10735" y="33277"/>
                  </a:cubicBezTo>
                  <a:cubicBezTo>
                    <a:pt x="10739" y="33293"/>
                    <a:pt x="10749" y="33313"/>
                    <a:pt x="10755" y="33332"/>
                  </a:cubicBezTo>
                  <a:cubicBezTo>
                    <a:pt x="10764" y="33362"/>
                    <a:pt x="10779" y="33391"/>
                    <a:pt x="10794" y="33421"/>
                  </a:cubicBezTo>
                  <a:cubicBezTo>
                    <a:pt x="10794" y="33426"/>
                    <a:pt x="10799" y="33426"/>
                    <a:pt x="10799" y="33432"/>
                  </a:cubicBezTo>
                  <a:cubicBezTo>
                    <a:pt x="10814" y="33421"/>
                    <a:pt x="10833" y="33412"/>
                    <a:pt x="10849" y="33402"/>
                  </a:cubicBezTo>
                  <a:cubicBezTo>
                    <a:pt x="10868" y="33391"/>
                    <a:pt x="10883" y="33382"/>
                    <a:pt x="10898" y="33372"/>
                  </a:cubicBezTo>
                  <a:cubicBezTo>
                    <a:pt x="11052" y="33277"/>
                    <a:pt x="11245" y="33178"/>
                    <a:pt x="11473" y="33075"/>
                  </a:cubicBezTo>
                  <a:cubicBezTo>
                    <a:pt x="11498" y="33064"/>
                    <a:pt x="11522" y="33055"/>
                    <a:pt x="11547" y="33045"/>
                  </a:cubicBezTo>
                  <a:cubicBezTo>
                    <a:pt x="11780" y="32945"/>
                    <a:pt x="12048" y="32851"/>
                    <a:pt x="12346" y="32777"/>
                  </a:cubicBezTo>
                  <a:cubicBezTo>
                    <a:pt x="12380" y="32767"/>
                    <a:pt x="12421" y="32757"/>
                    <a:pt x="12455" y="32752"/>
                  </a:cubicBezTo>
                  <a:cubicBezTo>
                    <a:pt x="12609" y="32718"/>
                    <a:pt x="12767" y="32682"/>
                    <a:pt x="12936" y="32663"/>
                  </a:cubicBezTo>
                  <a:cubicBezTo>
                    <a:pt x="13343" y="32608"/>
                    <a:pt x="13496" y="32588"/>
                    <a:pt x="13590" y="32588"/>
                  </a:cubicBezTo>
                  <a:cubicBezTo>
                    <a:pt x="13749" y="32588"/>
                    <a:pt x="13848" y="32653"/>
                    <a:pt x="13913" y="32732"/>
                  </a:cubicBezTo>
                  <a:cubicBezTo>
                    <a:pt x="13947" y="32574"/>
                    <a:pt x="14002" y="32391"/>
                    <a:pt x="14076" y="32202"/>
                  </a:cubicBezTo>
                  <a:cubicBezTo>
                    <a:pt x="14304" y="31652"/>
                    <a:pt x="14478" y="31220"/>
                    <a:pt x="14988" y="31220"/>
                  </a:cubicBezTo>
                  <a:cubicBezTo>
                    <a:pt x="15057" y="31220"/>
                    <a:pt x="15142" y="31225"/>
                    <a:pt x="15241" y="31235"/>
                  </a:cubicBezTo>
                  <a:cubicBezTo>
                    <a:pt x="15366" y="31250"/>
                    <a:pt x="15524" y="31270"/>
                    <a:pt x="15742" y="31270"/>
                  </a:cubicBezTo>
                  <a:cubicBezTo>
                    <a:pt x="15792" y="31270"/>
                    <a:pt x="15846" y="31250"/>
                    <a:pt x="15906" y="31231"/>
                  </a:cubicBezTo>
                  <a:cubicBezTo>
                    <a:pt x="15915" y="31225"/>
                    <a:pt x="15925" y="31220"/>
                    <a:pt x="15940" y="31215"/>
                  </a:cubicBezTo>
                  <a:cubicBezTo>
                    <a:pt x="15995" y="31190"/>
                    <a:pt x="16059" y="31156"/>
                    <a:pt x="16124" y="31112"/>
                  </a:cubicBezTo>
                  <a:cubicBezTo>
                    <a:pt x="16133" y="31101"/>
                    <a:pt x="16149" y="31091"/>
                    <a:pt x="16163" y="31082"/>
                  </a:cubicBezTo>
                  <a:cubicBezTo>
                    <a:pt x="16228" y="31037"/>
                    <a:pt x="16302" y="30982"/>
                    <a:pt x="16371" y="30918"/>
                  </a:cubicBezTo>
                  <a:lnTo>
                    <a:pt x="16377" y="30913"/>
                  </a:lnTo>
                  <a:cubicBezTo>
                    <a:pt x="16451" y="30849"/>
                    <a:pt x="16530" y="30774"/>
                    <a:pt x="16604" y="30695"/>
                  </a:cubicBezTo>
                  <a:cubicBezTo>
                    <a:pt x="16620" y="30684"/>
                    <a:pt x="16634" y="30670"/>
                    <a:pt x="16645" y="30655"/>
                  </a:cubicBezTo>
                  <a:cubicBezTo>
                    <a:pt x="16723" y="30581"/>
                    <a:pt x="16798" y="30496"/>
                    <a:pt x="16872" y="30412"/>
                  </a:cubicBezTo>
                  <a:cubicBezTo>
                    <a:pt x="16887" y="30398"/>
                    <a:pt x="16902" y="30377"/>
                    <a:pt x="16917" y="30362"/>
                  </a:cubicBezTo>
                  <a:cubicBezTo>
                    <a:pt x="16996" y="30273"/>
                    <a:pt x="17075" y="30179"/>
                    <a:pt x="17155" y="30085"/>
                  </a:cubicBezTo>
                  <a:lnTo>
                    <a:pt x="17155" y="30080"/>
                  </a:lnTo>
                  <a:cubicBezTo>
                    <a:pt x="17240" y="29986"/>
                    <a:pt x="17318" y="29881"/>
                    <a:pt x="17393" y="29778"/>
                  </a:cubicBezTo>
                  <a:cubicBezTo>
                    <a:pt x="17403" y="29767"/>
                    <a:pt x="17412" y="29758"/>
                    <a:pt x="17423" y="29743"/>
                  </a:cubicBezTo>
                  <a:cubicBezTo>
                    <a:pt x="17497" y="29643"/>
                    <a:pt x="17572" y="29545"/>
                    <a:pt x="17641" y="29446"/>
                  </a:cubicBezTo>
                  <a:cubicBezTo>
                    <a:pt x="17645" y="29440"/>
                    <a:pt x="17650" y="29435"/>
                    <a:pt x="17650" y="29430"/>
                  </a:cubicBezTo>
                  <a:cubicBezTo>
                    <a:pt x="17611" y="29391"/>
                    <a:pt x="17572" y="29346"/>
                    <a:pt x="17531" y="29302"/>
                  </a:cubicBezTo>
                  <a:cubicBezTo>
                    <a:pt x="17507" y="29277"/>
                    <a:pt x="17478" y="29257"/>
                    <a:pt x="17457" y="29227"/>
                  </a:cubicBezTo>
                  <a:cubicBezTo>
                    <a:pt x="17393" y="29153"/>
                    <a:pt x="17334" y="29069"/>
                    <a:pt x="17279" y="28979"/>
                  </a:cubicBezTo>
                  <a:cubicBezTo>
                    <a:pt x="16768" y="28121"/>
                    <a:pt x="16664" y="26758"/>
                    <a:pt x="16986" y="25142"/>
                  </a:cubicBezTo>
                  <a:cubicBezTo>
                    <a:pt x="17185" y="24145"/>
                    <a:pt x="17437" y="23853"/>
                    <a:pt x="17725" y="23595"/>
                  </a:cubicBezTo>
                  <a:cubicBezTo>
                    <a:pt x="17819" y="23515"/>
                    <a:pt x="17858" y="23476"/>
                    <a:pt x="17904" y="23377"/>
                  </a:cubicBezTo>
                  <a:cubicBezTo>
                    <a:pt x="18002" y="23149"/>
                    <a:pt x="18126" y="22693"/>
                    <a:pt x="18251" y="22206"/>
                  </a:cubicBezTo>
                  <a:cubicBezTo>
                    <a:pt x="18409" y="21597"/>
                    <a:pt x="18593" y="20908"/>
                    <a:pt x="18835" y="20248"/>
                  </a:cubicBezTo>
                  <a:cubicBezTo>
                    <a:pt x="18881" y="20124"/>
                    <a:pt x="18906" y="20040"/>
                    <a:pt x="18920" y="19980"/>
                  </a:cubicBezTo>
                  <a:cubicBezTo>
                    <a:pt x="18746" y="19877"/>
                    <a:pt x="18469" y="19703"/>
                    <a:pt x="18290" y="19222"/>
                  </a:cubicBezTo>
                  <a:cubicBezTo>
                    <a:pt x="18146" y="18815"/>
                    <a:pt x="18077" y="18176"/>
                    <a:pt x="17988" y="17293"/>
                  </a:cubicBezTo>
                  <a:cubicBezTo>
                    <a:pt x="17869" y="16133"/>
                    <a:pt x="17705" y="14552"/>
                    <a:pt x="17269" y="12906"/>
                  </a:cubicBezTo>
                  <a:cubicBezTo>
                    <a:pt x="17229" y="12742"/>
                    <a:pt x="17190" y="12568"/>
                    <a:pt x="17155" y="12390"/>
                  </a:cubicBezTo>
                  <a:cubicBezTo>
                    <a:pt x="17144" y="12330"/>
                    <a:pt x="17140" y="12266"/>
                    <a:pt x="17130" y="12202"/>
                  </a:cubicBezTo>
                  <a:cubicBezTo>
                    <a:pt x="17110" y="12078"/>
                    <a:pt x="17091" y="11954"/>
                    <a:pt x="17075" y="11825"/>
                  </a:cubicBezTo>
                  <a:cubicBezTo>
                    <a:pt x="17066" y="11746"/>
                    <a:pt x="17055" y="11671"/>
                    <a:pt x="17050" y="11591"/>
                  </a:cubicBezTo>
                  <a:cubicBezTo>
                    <a:pt x="17036" y="11468"/>
                    <a:pt x="17025" y="11349"/>
                    <a:pt x="17016" y="11220"/>
                  </a:cubicBezTo>
                  <a:cubicBezTo>
                    <a:pt x="17011" y="11136"/>
                    <a:pt x="17006" y="11051"/>
                    <a:pt x="17002" y="10967"/>
                  </a:cubicBezTo>
                  <a:cubicBezTo>
                    <a:pt x="16996" y="10843"/>
                    <a:pt x="16991" y="10719"/>
                    <a:pt x="16986" y="10591"/>
                  </a:cubicBezTo>
                  <a:cubicBezTo>
                    <a:pt x="16986" y="10501"/>
                    <a:pt x="16981" y="10412"/>
                    <a:pt x="16981" y="10323"/>
                  </a:cubicBezTo>
                  <a:cubicBezTo>
                    <a:pt x="16981" y="10193"/>
                    <a:pt x="16977" y="10065"/>
                    <a:pt x="16981" y="9936"/>
                  </a:cubicBezTo>
                  <a:lnTo>
                    <a:pt x="16981" y="9673"/>
                  </a:lnTo>
                  <a:cubicBezTo>
                    <a:pt x="16981" y="9534"/>
                    <a:pt x="16986" y="9401"/>
                    <a:pt x="16991" y="9266"/>
                  </a:cubicBezTo>
                  <a:cubicBezTo>
                    <a:pt x="16996" y="9182"/>
                    <a:pt x="16996" y="9099"/>
                    <a:pt x="17002" y="9014"/>
                  </a:cubicBezTo>
                  <a:cubicBezTo>
                    <a:pt x="17006" y="8865"/>
                    <a:pt x="17016" y="8717"/>
                    <a:pt x="17025" y="8573"/>
                  </a:cubicBezTo>
                  <a:cubicBezTo>
                    <a:pt x="17031" y="8504"/>
                    <a:pt x="17031" y="8429"/>
                    <a:pt x="17036" y="8364"/>
                  </a:cubicBezTo>
                  <a:cubicBezTo>
                    <a:pt x="17050" y="8156"/>
                    <a:pt x="17071" y="7953"/>
                    <a:pt x="17085" y="7754"/>
                  </a:cubicBezTo>
                  <a:cubicBezTo>
                    <a:pt x="17085" y="7744"/>
                    <a:pt x="17091" y="7730"/>
                    <a:pt x="17091" y="7719"/>
                  </a:cubicBezTo>
                  <a:cubicBezTo>
                    <a:pt x="17110" y="7511"/>
                    <a:pt x="17130" y="7303"/>
                    <a:pt x="17155" y="7100"/>
                  </a:cubicBezTo>
                  <a:cubicBezTo>
                    <a:pt x="17160" y="7035"/>
                    <a:pt x="17169" y="6971"/>
                    <a:pt x="17174" y="6907"/>
                  </a:cubicBezTo>
                  <a:cubicBezTo>
                    <a:pt x="17194" y="6772"/>
                    <a:pt x="17210" y="6639"/>
                    <a:pt x="17224" y="6511"/>
                  </a:cubicBezTo>
                  <a:cubicBezTo>
                    <a:pt x="17240" y="6436"/>
                    <a:pt x="17249" y="6367"/>
                    <a:pt x="17259" y="6292"/>
                  </a:cubicBezTo>
                  <a:cubicBezTo>
                    <a:pt x="17274" y="6177"/>
                    <a:pt x="17288" y="6069"/>
                    <a:pt x="17309" y="5960"/>
                  </a:cubicBezTo>
                  <a:cubicBezTo>
                    <a:pt x="17318" y="5886"/>
                    <a:pt x="17334" y="5816"/>
                    <a:pt x="17343" y="5747"/>
                  </a:cubicBezTo>
                  <a:cubicBezTo>
                    <a:pt x="17359" y="5648"/>
                    <a:pt x="17378" y="5553"/>
                    <a:pt x="17393" y="5459"/>
                  </a:cubicBezTo>
                  <a:cubicBezTo>
                    <a:pt x="17407" y="5394"/>
                    <a:pt x="17418" y="5325"/>
                    <a:pt x="17432" y="5261"/>
                  </a:cubicBezTo>
                  <a:cubicBezTo>
                    <a:pt x="17448" y="5177"/>
                    <a:pt x="17467" y="5097"/>
                    <a:pt x="17482" y="5017"/>
                  </a:cubicBezTo>
                  <a:cubicBezTo>
                    <a:pt x="17497" y="4958"/>
                    <a:pt x="17507" y="4898"/>
                    <a:pt x="17522" y="4845"/>
                  </a:cubicBezTo>
                  <a:cubicBezTo>
                    <a:pt x="17537" y="4770"/>
                    <a:pt x="17556" y="4705"/>
                    <a:pt x="17572" y="4641"/>
                  </a:cubicBezTo>
                  <a:cubicBezTo>
                    <a:pt x="17581" y="4591"/>
                    <a:pt x="17597" y="4541"/>
                    <a:pt x="17606" y="4497"/>
                  </a:cubicBezTo>
                  <a:cubicBezTo>
                    <a:pt x="17611" y="4482"/>
                    <a:pt x="17616" y="4467"/>
                    <a:pt x="17620" y="4452"/>
                  </a:cubicBezTo>
                  <a:cubicBezTo>
                    <a:pt x="15936" y="2930"/>
                    <a:pt x="15366" y="1120"/>
                    <a:pt x="151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6"/>
            <p:cNvSpPr/>
            <p:nvPr/>
          </p:nvSpPr>
          <p:spPr>
            <a:xfrm>
              <a:off x="3603800" y="2608775"/>
              <a:ext cx="812975" cy="708750"/>
            </a:xfrm>
            <a:custGeom>
              <a:rect b="b" l="l" r="r" t="t"/>
              <a:pathLst>
                <a:path extrusionOk="0" h="28350" w="32519">
                  <a:moveTo>
                    <a:pt x="16733" y="0"/>
                  </a:moveTo>
                  <a:cubicBezTo>
                    <a:pt x="16495" y="0"/>
                    <a:pt x="16286" y="11"/>
                    <a:pt x="16123" y="36"/>
                  </a:cubicBezTo>
                  <a:cubicBezTo>
                    <a:pt x="15245" y="174"/>
                    <a:pt x="2826" y="595"/>
                    <a:pt x="0" y="690"/>
                  </a:cubicBezTo>
                  <a:cubicBezTo>
                    <a:pt x="465" y="2009"/>
                    <a:pt x="1229" y="3100"/>
                    <a:pt x="1428" y="3372"/>
                  </a:cubicBezTo>
                  <a:lnTo>
                    <a:pt x="3654" y="4641"/>
                  </a:lnTo>
                  <a:lnTo>
                    <a:pt x="2726" y="6897"/>
                  </a:lnTo>
                  <a:cubicBezTo>
                    <a:pt x="2856" y="7180"/>
                    <a:pt x="3054" y="7487"/>
                    <a:pt x="3197" y="7532"/>
                  </a:cubicBezTo>
                  <a:cubicBezTo>
                    <a:pt x="3535" y="7641"/>
                    <a:pt x="4641" y="8043"/>
                    <a:pt x="4854" y="8835"/>
                  </a:cubicBezTo>
                  <a:cubicBezTo>
                    <a:pt x="4898" y="9009"/>
                    <a:pt x="5255" y="9441"/>
                    <a:pt x="5548" y="9713"/>
                  </a:cubicBezTo>
                  <a:lnTo>
                    <a:pt x="5712" y="9872"/>
                  </a:lnTo>
                  <a:lnTo>
                    <a:pt x="5399" y="21880"/>
                  </a:lnTo>
                  <a:lnTo>
                    <a:pt x="4913" y="22187"/>
                  </a:lnTo>
                  <a:lnTo>
                    <a:pt x="6004" y="25896"/>
                  </a:lnTo>
                  <a:cubicBezTo>
                    <a:pt x="6718" y="25732"/>
                    <a:pt x="8503" y="25326"/>
                    <a:pt x="10456" y="24810"/>
                  </a:cubicBezTo>
                  <a:cubicBezTo>
                    <a:pt x="11314" y="24582"/>
                    <a:pt x="11755" y="24478"/>
                    <a:pt x="12087" y="24478"/>
                  </a:cubicBezTo>
                  <a:cubicBezTo>
                    <a:pt x="12563" y="24478"/>
                    <a:pt x="12801" y="24701"/>
                    <a:pt x="13133" y="25008"/>
                  </a:cubicBezTo>
                  <a:cubicBezTo>
                    <a:pt x="13401" y="25256"/>
                    <a:pt x="13769" y="25598"/>
                    <a:pt x="14477" y="26054"/>
                  </a:cubicBezTo>
                  <a:cubicBezTo>
                    <a:pt x="14879" y="26312"/>
                    <a:pt x="15627" y="26793"/>
                    <a:pt x="15796" y="26793"/>
                  </a:cubicBezTo>
                  <a:cubicBezTo>
                    <a:pt x="15791" y="26793"/>
                    <a:pt x="15831" y="26749"/>
                    <a:pt x="15865" y="26713"/>
                  </a:cubicBezTo>
                  <a:cubicBezTo>
                    <a:pt x="15885" y="26694"/>
                    <a:pt x="15910" y="26669"/>
                    <a:pt x="15940" y="26640"/>
                  </a:cubicBezTo>
                  <a:cubicBezTo>
                    <a:pt x="16123" y="26456"/>
                    <a:pt x="16430" y="26198"/>
                    <a:pt x="17055" y="26010"/>
                  </a:cubicBezTo>
                  <a:cubicBezTo>
                    <a:pt x="17630" y="25836"/>
                    <a:pt x="18528" y="25757"/>
                    <a:pt x="19872" y="25757"/>
                  </a:cubicBezTo>
                  <a:cubicBezTo>
                    <a:pt x="20560" y="25757"/>
                    <a:pt x="21295" y="25777"/>
                    <a:pt x="22003" y="25797"/>
                  </a:cubicBezTo>
                  <a:cubicBezTo>
                    <a:pt x="22663" y="25811"/>
                    <a:pt x="23297" y="25832"/>
                    <a:pt x="23858" y="25832"/>
                  </a:cubicBezTo>
                  <a:cubicBezTo>
                    <a:pt x="24418" y="25832"/>
                    <a:pt x="24839" y="25811"/>
                    <a:pt x="25142" y="25777"/>
                  </a:cubicBezTo>
                  <a:cubicBezTo>
                    <a:pt x="25439" y="25738"/>
                    <a:pt x="25697" y="25702"/>
                    <a:pt x="25920" y="25672"/>
                  </a:cubicBezTo>
                  <a:cubicBezTo>
                    <a:pt x="26416" y="25603"/>
                    <a:pt x="26748" y="25559"/>
                    <a:pt x="27025" y="25559"/>
                  </a:cubicBezTo>
                  <a:cubicBezTo>
                    <a:pt x="27432" y="25559"/>
                    <a:pt x="27725" y="25658"/>
                    <a:pt x="28071" y="25921"/>
                  </a:cubicBezTo>
                  <a:cubicBezTo>
                    <a:pt x="28444" y="26198"/>
                    <a:pt x="28567" y="26402"/>
                    <a:pt x="28706" y="26684"/>
                  </a:cubicBezTo>
                  <a:cubicBezTo>
                    <a:pt x="28796" y="26848"/>
                    <a:pt x="28885" y="27022"/>
                    <a:pt x="29148" y="27324"/>
                  </a:cubicBezTo>
                  <a:cubicBezTo>
                    <a:pt x="29416" y="27631"/>
                    <a:pt x="29837" y="28028"/>
                    <a:pt x="30228" y="28231"/>
                  </a:cubicBezTo>
                  <a:cubicBezTo>
                    <a:pt x="30416" y="28331"/>
                    <a:pt x="30531" y="28350"/>
                    <a:pt x="30595" y="28350"/>
                  </a:cubicBezTo>
                  <a:cubicBezTo>
                    <a:pt x="30659" y="28350"/>
                    <a:pt x="30675" y="28335"/>
                    <a:pt x="30689" y="28306"/>
                  </a:cubicBezTo>
                  <a:cubicBezTo>
                    <a:pt x="30695" y="28296"/>
                    <a:pt x="30700" y="28281"/>
                    <a:pt x="30704" y="28266"/>
                  </a:cubicBezTo>
                  <a:cubicBezTo>
                    <a:pt x="30848" y="27790"/>
                    <a:pt x="30769" y="27413"/>
                    <a:pt x="30695" y="27051"/>
                  </a:cubicBezTo>
                  <a:cubicBezTo>
                    <a:pt x="30640" y="26784"/>
                    <a:pt x="30590" y="26535"/>
                    <a:pt x="30625" y="26267"/>
                  </a:cubicBezTo>
                  <a:cubicBezTo>
                    <a:pt x="30719" y="25553"/>
                    <a:pt x="31373" y="24626"/>
                    <a:pt x="32295" y="23903"/>
                  </a:cubicBezTo>
                  <a:cubicBezTo>
                    <a:pt x="32355" y="23858"/>
                    <a:pt x="32405" y="23814"/>
                    <a:pt x="32450" y="23774"/>
                  </a:cubicBezTo>
                  <a:cubicBezTo>
                    <a:pt x="32474" y="23754"/>
                    <a:pt x="32499" y="23729"/>
                    <a:pt x="32519" y="23715"/>
                  </a:cubicBezTo>
                  <a:cubicBezTo>
                    <a:pt x="32409" y="23585"/>
                    <a:pt x="32265" y="23411"/>
                    <a:pt x="32157" y="23159"/>
                  </a:cubicBezTo>
                  <a:cubicBezTo>
                    <a:pt x="32068" y="22961"/>
                    <a:pt x="31844" y="22703"/>
                    <a:pt x="31631" y="22450"/>
                  </a:cubicBezTo>
                  <a:cubicBezTo>
                    <a:pt x="31473" y="22267"/>
                    <a:pt x="31314" y="22073"/>
                    <a:pt x="31171" y="21880"/>
                  </a:cubicBezTo>
                  <a:lnTo>
                    <a:pt x="30853" y="21448"/>
                  </a:lnTo>
                  <a:lnTo>
                    <a:pt x="30888" y="21418"/>
                  </a:lnTo>
                  <a:cubicBezTo>
                    <a:pt x="30784" y="21210"/>
                    <a:pt x="30700" y="20967"/>
                    <a:pt x="30679" y="20695"/>
                  </a:cubicBezTo>
                  <a:cubicBezTo>
                    <a:pt x="30620" y="19877"/>
                    <a:pt x="30510" y="19212"/>
                    <a:pt x="30169" y="18658"/>
                  </a:cubicBezTo>
                  <a:cubicBezTo>
                    <a:pt x="30034" y="18450"/>
                    <a:pt x="29951" y="18404"/>
                    <a:pt x="29817" y="18345"/>
                  </a:cubicBezTo>
                  <a:cubicBezTo>
                    <a:pt x="29624" y="18251"/>
                    <a:pt x="29356" y="18122"/>
                    <a:pt x="29162" y="17581"/>
                  </a:cubicBezTo>
                  <a:cubicBezTo>
                    <a:pt x="28940" y="16947"/>
                    <a:pt x="28785" y="16629"/>
                    <a:pt x="28359" y="16114"/>
                  </a:cubicBezTo>
                  <a:cubicBezTo>
                    <a:pt x="28250" y="15981"/>
                    <a:pt x="28166" y="15956"/>
                    <a:pt x="28062" y="15956"/>
                  </a:cubicBezTo>
                  <a:cubicBezTo>
                    <a:pt x="27928" y="15956"/>
                    <a:pt x="27744" y="16004"/>
                    <a:pt x="27542" y="16064"/>
                  </a:cubicBezTo>
                  <a:cubicBezTo>
                    <a:pt x="27338" y="16123"/>
                    <a:pt x="27114" y="16189"/>
                    <a:pt x="26847" y="16228"/>
                  </a:cubicBezTo>
                  <a:cubicBezTo>
                    <a:pt x="26753" y="16248"/>
                    <a:pt x="26668" y="16253"/>
                    <a:pt x="26594" y="16253"/>
                  </a:cubicBezTo>
                  <a:cubicBezTo>
                    <a:pt x="26341" y="16253"/>
                    <a:pt x="26143" y="16159"/>
                    <a:pt x="26009" y="15970"/>
                  </a:cubicBezTo>
                  <a:cubicBezTo>
                    <a:pt x="25821" y="15702"/>
                    <a:pt x="25826" y="15365"/>
                    <a:pt x="25860" y="14979"/>
                  </a:cubicBezTo>
                  <a:cubicBezTo>
                    <a:pt x="25865" y="14924"/>
                    <a:pt x="25870" y="14869"/>
                    <a:pt x="25876" y="14810"/>
                  </a:cubicBezTo>
                  <a:cubicBezTo>
                    <a:pt x="25900" y="14523"/>
                    <a:pt x="25935" y="14196"/>
                    <a:pt x="25915" y="13814"/>
                  </a:cubicBezTo>
                  <a:cubicBezTo>
                    <a:pt x="25865" y="12673"/>
                    <a:pt x="26197" y="12301"/>
                    <a:pt x="26604" y="11965"/>
                  </a:cubicBezTo>
                  <a:cubicBezTo>
                    <a:pt x="26718" y="11865"/>
                    <a:pt x="26817" y="11780"/>
                    <a:pt x="26906" y="11657"/>
                  </a:cubicBezTo>
                  <a:cubicBezTo>
                    <a:pt x="26922" y="11637"/>
                    <a:pt x="26931" y="11622"/>
                    <a:pt x="26941" y="11608"/>
                  </a:cubicBezTo>
                  <a:cubicBezTo>
                    <a:pt x="26931" y="11597"/>
                    <a:pt x="26926" y="11592"/>
                    <a:pt x="26917" y="11583"/>
                  </a:cubicBezTo>
                  <a:cubicBezTo>
                    <a:pt x="26812" y="11429"/>
                    <a:pt x="26649" y="11201"/>
                    <a:pt x="26494" y="10839"/>
                  </a:cubicBezTo>
                  <a:cubicBezTo>
                    <a:pt x="26485" y="10814"/>
                    <a:pt x="26475" y="10789"/>
                    <a:pt x="26465" y="10769"/>
                  </a:cubicBezTo>
                  <a:cubicBezTo>
                    <a:pt x="26292" y="10878"/>
                    <a:pt x="26009" y="11037"/>
                    <a:pt x="25568" y="11072"/>
                  </a:cubicBezTo>
                  <a:cubicBezTo>
                    <a:pt x="25270" y="11096"/>
                    <a:pt x="25077" y="11112"/>
                    <a:pt x="24933" y="11112"/>
                  </a:cubicBezTo>
                  <a:cubicBezTo>
                    <a:pt x="24879" y="11112"/>
                    <a:pt x="24824" y="11107"/>
                    <a:pt x="24775" y="11102"/>
                  </a:cubicBezTo>
                  <a:cubicBezTo>
                    <a:pt x="24432" y="11062"/>
                    <a:pt x="24279" y="10894"/>
                    <a:pt x="24066" y="10620"/>
                  </a:cubicBezTo>
                  <a:lnTo>
                    <a:pt x="24011" y="10551"/>
                  </a:lnTo>
                  <a:cubicBezTo>
                    <a:pt x="23599" y="10041"/>
                    <a:pt x="23768" y="9525"/>
                    <a:pt x="23847" y="9281"/>
                  </a:cubicBezTo>
                  <a:cubicBezTo>
                    <a:pt x="23872" y="9208"/>
                    <a:pt x="23902" y="9114"/>
                    <a:pt x="23897" y="9079"/>
                  </a:cubicBezTo>
                  <a:cubicBezTo>
                    <a:pt x="23858" y="8791"/>
                    <a:pt x="23515" y="8359"/>
                    <a:pt x="23114" y="7860"/>
                  </a:cubicBezTo>
                  <a:cubicBezTo>
                    <a:pt x="22931" y="7626"/>
                    <a:pt x="22806" y="7606"/>
                    <a:pt x="22499" y="7556"/>
                  </a:cubicBezTo>
                  <a:cubicBezTo>
                    <a:pt x="22266" y="7517"/>
                    <a:pt x="21979" y="7473"/>
                    <a:pt x="21597" y="7304"/>
                  </a:cubicBezTo>
                  <a:cubicBezTo>
                    <a:pt x="20506" y="6812"/>
                    <a:pt x="19956" y="4052"/>
                    <a:pt x="20025" y="3278"/>
                  </a:cubicBezTo>
                  <a:cubicBezTo>
                    <a:pt x="20060" y="2886"/>
                    <a:pt x="20050" y="2519"/>
                    <a:pt x="20035" y="2128"/>
                  </a:cubicBezTo>
                  <a:cubicBezTo>
                    <a:pt x="20030" y="1924"/>
                    <a:pt x="20020" y="1721"/>
                    <a:pt x="20020" y="1513"/>
                  </a:cubicBezTo>
                  <a:cubicBezTo>
                    <a:pt x="20020" y="1176"/>
                    <a:pt x="20158" y="849"/>
                    <a:pt x="20337" y="571"/>
                  </a:cubicBezTo>
                  <a:cubicBezTo>
                    <a:pt x="20243" y="546"/>
                    <a:pt x="20144" y="517"/>
                    <a:pt x="20050" y="487"/>
                  </a:cubicBezTo>
                  <a:cubicBezTo>
                    <a:pt x="19906" y="442"/>
                    <a:pt x="19762" y="398"/>
                    <a:pt x="19623" y="363"/>
                  </a:cubicBezTo>
                  <a:cubicBezTo>
                    <a:pt x="19039" y="219"/>
                    <a:pt x="17719" y="0"/>
                    <a:pt x="167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6"/>
            <p:cNvSpPr/>
            <p:nvPr/>
          </p:nvSpPr>
          <p:spPr>
            <a:xfrm>
              <a:off x="4807550" y="1635800"/>
              <a:ext cx="43775" cy="19975"/>
            </a:xfrm>
            <a:custGeom>
              <a:rect b="b" l="l" r="r" t="t"/>
              <a:pathLst>
                <a:path extrusionOk="0" h="799" w="1751">
                  <a:moveTo>
                    <a:pt x="1" y="0"/>
                  </a:moveTo>
                  <a:lnTo>
                    <a:pt x="1" y="0"/>
                  </a:lnTo>
                  <a:cubicBezTo>
                    <a:pt x="76" y="55"/>
                    <a:pt x="135" y="114"/>
                    <a:pt x="185" y="169"/>
                  </a:cubicBezTo>
                  <a:cubicBezTo>
                    <a:pt x="309" y="302"/>
                    <a:pt x="482" y="481"/>
                    <a:pt x="1077" y="655"/>
                  </a:cubicBezTo>
                  <a:cubicBezTo>
                    <a:pt x="1345" y="734"/>
                    <a:pt x="1572" y="783"/>
                    <a:pt x="1751" y="799"/>
                  </a:cubicBezTo>
                  <a:cubicBezTo>
                    <a:pt x="1732" y="769"/>
                    <a:pt x="1707" y="734"/>
                    <a:pt x="1687" y="700"/>
                  </a:cubicBezTo>
                  <a:cubicBezTo>
                    <a:pt x="1508" y="426"/>
                    <a:pt x="1320" y="144"/>
                    <a:pt x="744" y="75"/>
                  </a:cubicBezTo>
                  <a:cubicBezTo>
                    <a:pt x="542" y="45"/>
                    <a:pt x="387" y="35"/>
                    <a:pt x="254" y="25"/>
                  </a:cubicBezTo>
                  <a:cubicBezTo>
                    <a:pt x="160" y="16"/>
                    <a:pt x="80"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6"/>
            <p:cNvSpPr/>
            <p:nvPr/>
          </p:nvSpPr>
          <p:spPr>
            <a:xfrm>
              <a:off x="4202450" y="1504275"/>
              <a:ext cx="592125" cy="364075"/>
            </a:xfrm>
            <a:custGeom>
              <a:rect b="b" l="l" r="r" t="t"/>
              <a:pathLst>
                <a:path extrusionOk="0" h="14563" w="23685">
                  <a:moveTo>
                    <a:pt x="8756" y="1"/>
                  </a:moveTo>
                  <a:cubicBezTo>
                    <a:pt x="8504" y="30"/>
                    <a:pt x="7953" y="179"/>
                    <a:pt x="7125" y="566"/>
                  </a:cubicBezTo>
                  <a:cubicBezTo>
                    <a:pt x="6779" y="725"/>
                    <a:pt x="6674" y="790"/>
                    <a:pt x="6649" y="815"/>
                  </a:cubicBezTo>
                  <a:cubicBezTo>
                    <a:pt x="6555" y="957"/>
                    <a:pt x="6441" y="1112"/>
                    <a:pt x="6104" y="1394"/>
                  </a:cubicBezTo>
                  <a:cubicBezTo>
                    <a:pt x="5727" y="1712"/>
                    <a:pt x="5493" y="2064"/>
                    <a:pt x="5216" y="2474"/>
                  </a:cubicBezTo>
                  <a:cubicBezTo>
                    <a:pt x="4994" y="2808"/>
                    <a:pt x="4740" y="3184"/>
                    <a:pt x="4383" y="3570"/>
                  </a:cubicBezTo>
                  <a:cubicBezTo>
                    <a:pt x="3903" y="4092"/>
                    <a:pt x="3536" y="4225"/>
                    <a:pt x="3139" y="4364"/>
                  </a:cubicBezTo>
                  <a:cubicBezTo>
                    <a:pt x="2841" y="4468"/>
                    <a:pt x="2529" y="4577"/>
                    <a:pt x="2083" y="4895"/>
                  </a:cubicBezTo>
                  <a:cubicBezTo>
                    <a:pt x="1448" y="5346"/>
                    <a:pt x="1388" y="5380"/>
                    <a:pt x="1230" y="5435"/>
                  </a:cubicBezTo>
                  <a:cubicBezTo>
                    <a:pt x="1171" y="5449"/>
                    <a:pt x="1072" y="5485"/>
                    <a:pt x="710" y="5678"/>
                  </a:cubicBezTo>
                  <a:cubicBezTo>
                    <a:pt x="397" y="5842"/>
                    <a:pt x="169" y="5966"/>
                    <a:pt x="1" y="6064"/>
                  </a:cubicBezTo>
                  <a:cubicBezTo>
                    <a:pt x="1" y="6085"/>
                    <a:pt x="1" y="6104"/>
                    <a:pt x="6" y="6124"/>
                  </a:cubicBezTo>
                  <a:lnTo>
                    <a:pt x="6" y="6183"/>
                  </a:lnTo>
                  <a:cubicBezTo>
                    <a:pt x="150" y="6243"/>
                    <a:pt x="372" y="6323"/>
                    <a:pt x="699" y="6431"/>
                  </a:cubicBezTo>
                  <a:cubicBezTo>
                    <a:pt x="818" y="6471"/>
                    <a:pt x="933" y="6506"/>
                    <a:pt x="1031" y="6540"/>
                  </a:cubicBezTo>
                  <a:cubicBezTo>
                    <a:pt x="1741" y="6799"/>
                    <a:pt x="1999" y="6982"/>
                    <a:pt x="2157" y="7101"/>
                  </a:cubicBezTo>
                  <a:cubicBezTo>
                    <a:pt x="2241" y="7160"/>
                    <a:pt x="2266" y="7181"/>
                    <a:pt x="2370" y="7185"/>
                  </a:cubicBezTo>
                  <a:cubicBezTo>
                    <a:pt x="2406" y="7190"/>
                    <a:pt x="2450" y="7190"/>
                    <a:pt x="2504" y="7190"/>
                  </a:cubicBezTo>
                  <a:cubicBezTo>
                    <a:pt x="2703" y="7190"/>
                    <a:pt x="3020" y="7170"/>
                    <a:pt x="3525" y="7135"/>
                  </a:cubicBezTo>
                  <a:cubicBezTo>
                    <a:pt x="3625" y="7126"/>
                    <a:pt x="3719" y="7121"/>
                    <a:pt x="3809" y="7110"/>
                  </a:cubicBezTo>
                  <a:cubicBezTo>
                    <a:pt x="4413" y="7056"/>
                    <a:pt x="4681" y="6977"/>
                    <a:pt x="4864" y="6922"/>
                  </a:cubicBezTo>
                  <a:cubicBezTo>
                    <a:pt x="5013" y="6877"/>
                    <a:pt x="5142" y="6838"/>
                    <a:pt x="5335" y="6838"/>
                  </a:cubicBezTo>
                  <a:cubicBezTo>
                    <a:pt x="5612" y="6838"/>
                    <a:pt x="5985" y="6913"/>
                    <a:pt x="7065" y="7200"/>
                  </a:cubicBezTo>
                  <a:cubicBezTo>
                    <a:pt x="7611" y="7344"/>
                    <a:pt x="8102" y="7413"/>
                    <a:pt x="8568" y="7413"/>
                  </a:cubicBezTo>
                  <a:cubicBezTo>
                    <a:pt x="8816" y="7413"/>
                    <a:pt x="9014" y="7394"/>
                    <a:pt x="9182" y="7373"/>
                  </a:cubicBezTo>
                  <a:cubicBezTo>
                    <a:pt x="9317" y="7364"/>
                    <a:pt x="9431" y="7353"/>
                    <a:pt x="9530" y="7353"/>
                  </a:cubicBezTo>
                  <a:cubicBezTo>
                    <a:pt x="10125" y="7353"/>
                    <a:pt x="10367" y="7770"/>
                    <a:pt x="10556" y="8444"/>
                  </a:cubicBezTo>
                  <a:cubicBezTo>
                    <a:pt x="10699" y="8940"/>
                    <a:pt x="10804" y="9078"/>
                    <a:pt x="10878" y="9168"/>
                  </a:cubicBezTo>
                  <a:cubicBezTo>
                    <a:pt x="11191" y="9565"/>
                    <a:pt x="11116" y="9888"/>
                    <a:pt x="10932" y="10666"/>
                  </a:cubicBezTo>
                  <a:cubicBezTo>
                    <a:pt x="10878" y="10899"/>
                    <a:pt x="10824" y="11107"/>
                    <a:pt x="10774" y="11295"/>
                  </a:cubicBezTo>
                  <a:cubicBezTo>
                    <a:pt x="10527" y="12227"/>
                    <a:pt x="10497" y="12346"/>
                    <a:pt x="10923" y="12733"/>
                  </a:cubicBezTo>
                  <a:cubicBezTo>
                    <a:pt x="11181" y="12961"/>
                    <a:pt x="11360" y="13041"/>
                    <a:pt x="11488" y="13100"/>
                  </a:cubicBezTo>
                  <a:cubicBezTo>
                    <a:pt x="12058" y="13352"/>
                    <a:pt x="12028" y="13794"/>
                    <a:pt x="11925" y="14384"/>
                  </a:cubicBezTo>
                  <a:cubicBezTo>
                    <a:pt x="11909" y="14453"/>
                    <a:pt x="11900" y="14508"/>
                    <a:pt x="11895" y="14563"/>
                  </a:cubicBezTo>
                  <a:cubicBezTo>
                    <a:pt x="12083" y="14444"/>
                    <a:pt x="12227" y="14329"/>
                    <a:pt x="12276" y="14235"/>
                  </a:cubicBezTo>
                  <a:cubicBezTo>
                    <a:pt x="12193" y="14076"/>
                    <a:pt x="12049" y="13814"/>
                    <a:pt x="12019" y="13338"/>
                  </a:cubicBezTo>
                  <a:cubicBezTo>
                    <a:pt x="11969" y="12639"/>
                    <a:pt x="12182" y="12401"/>
                    <a:pt x="12534" y="12094"/>
                  </a:cubicBezTo>
                  <a:cubicBezTo>
                    <a:pt x="12703" y="11950"/>
                    <a:pt x="12930" y="11746"/>
                    <a:pt x="13238" y="11359"/>
                  </a:cubicBezTo>
                  <a:cubicBezTo>
                    <a:pt x="13575" y="10943"/>
                    <a:pt x="13630" y="10819"/>
                    <a:pt x="13639" y="10789"/>
                  </a:cubicBezTo>
                  <a:cubicBezTo>
                    <a:pt x="13664" y="10542"/>
                    <a:pt x="13724" y="10343"/>
                    <a:pt x="13957" y="9957"/>
                  </a:cubicBezTo>
                  <a:cubicBezTo>
                    <a:pt x="14051" y="9808"/>
                    <a:pt x="14115" y="9694"/>
                    <a:pt x="14170" y="9609"/>
                  </a:cubicBezTo>
                  <a:cubicBezTo>
                    <a:pt x="14369" y="9272"/>
                    <a:pt x="14394" y="9238"/>
                    <a:pt x="14662" y="8989"/>
                  </a:cubicBezTo>
                  <a:cubicBezTo>
                    <a:pt x="14731" y="8925"/>
                    <a:pt x="14820" y="8840"/>
                    <a:pt x="14939" y="8727"/>
                  </a:cubicBezTo>
                  <a:cubicBezTo>
                    <a:pt x="15321" y="8360"/>
                    <a:pt x="15335" y="8345"/>
                    <a:pt x="15479" y="8345"/>
                  </a:cubicBezTo>
                  <a:lnTo>
                    <a:pt x="15742" y="8345"/>
                  </a:lnTo>
                  <a:lnTo>
                    <a:pt x="15846" y="8643"/>
                  </a:lnTo>
                  <a:cubicBezTo>
                    <a:pt x="15900" y="8792"/>
                    <a:pt x="15896" y="8936"/>
                    <a:pt x="15836" y="9078"/>
                  </a:cubicBezTo>
                  <a:cubicBezTo>
                    <a:pt x="15935" y="9213"/>
                    <a:pt x="16089" y="9416"/>
                    <a:pt x="16367" y="9694"/>
                  </a:cubicBezTo>
                  <a:cubicBezTo>
                    <a:pt x="16392" y="9565"/>
                    <a:pt x="16436" y="9435"/>
                    <a:pt x="16500" y="9307"/>
                  </a:cubicBezTo>
                  <a:cubicBezTo>
                    <a:pt x="16625" y="9049"/>
                    <a:pt x="16605" y="9014"/>
                    <a:pt x="16495" y="8831"/>
                  </a:cubicBezTo>
                  <a:cubicBezTo>
                    <a:pt x="16411" y="8682"/>
                    <a:pt x="16287" y="8483"/>
                    <a:pt x="16287" y="8197"/>
                  </a:cubicBezTo>
                  <a:cubicBezTo>
                    <a:pt x="16287" y="7364"/>
                    <a:pt x="16863" y="7145"/>
                    <a:pt x="18152" y="6739"/>
                  </a:cubicBezTo>
                  <a:cubicBezTo>
                    <a:pt x="18590" y="6603"/>
                    <a:pt x="18903" y="6557"/>
                    <a:pt x="19142" y="6557"/>
                  </a:cubicBezTo>
                  <a:cubicBezTo>
                    <a:pt x="19357" y="6557"/>
                    <a:pt x="19512" y="6595"/>
                    <a:pt x="19644" y="6639"/>
                  </a:cubicBezTo>
                  <a:cubicBezTo>
                    <a:pt x="19792" y="6686"/>
                    <a:pt x="19937" y="6733"/>
                    <a:pt x="20232" y="6733"/>
                  </a:cubicBezTo>
                  <a:cubicBezTo>
                    <a:pt x="20283" y="6733"/>
                    <a:pt x="20337" y="6731"/>
                    <a:pt x="20397" y="6728"/>
                  </a:cubicBezTo>
                  <a:cubicBezTo>
                    <a:pt x="20849" y="6699"/>
                    <a:pt x="20893" y="6659"/>
                    <a:pt x="21042" y="6511"/>
                  </a:cubicBezTo>
                  <a:cubicBezTo>
                    <a:pt x="21260" y="6302"/>
                    <a:pt x="21582" y="5991"/>
                    <a:pt x="22593" y="5554"/>
                  </a:cubicBezTo>
                  <a:cubicBezTo>
                    <a:pt x="23169" y="5306"/>
                    <a:pt x="23472" y="5197"/>
                    <a:pt x="23685" y="5158"/>
                  </a:cubicBezTo>
                  <a:cubicBezTo>
                    <a:pt x="23362" y="5068"/>
                    <a:pt x="22921" y="4895"/>
                    <a:pt x="22138" y="4547"/>
                  </a:cubicBezTo>
                  <a:cubicBezTo>
                    <a:pt x="21126" y="4101"/>
                    <a:pt x="21042" y="4037"/>
                    <a:pt x="20884" y="3863"/>
                  </a:cubicBezTo>
                  <a:cubicBezTo>
                    <a:pt x="20813" y="3789"/>
                    <a:pt x="20690" y="3655"/>
                    <a:pt x="19842" y="3159"/>
                  </a:cubicBezTo>
                  <a:cubicBezTo>
                    <a:pt x="19410" y="2906"/>
                    <a:pt x="19213" y="2827"/>
                    <a:pt x="19118" y="2808"/>
                  </a:cubicBezTo>
                  <a:cubicBezTo>
                    <a:pt x="19103" y="2831"/>
                    <a:pt x="19088" y="2867"/>
                    <a:pt x="19074" y="2897"/>
                  </a:cubicBezTo>
                  <a:cubicBezTo>
                    <a:pt x="18811" y="3397"/>
                    <a:pt x="18440" y="3968"/>
                    <a:pt x="17250" y="4369"/>
                  </a:cubicBezTo>
                  <a:cubicBezTo>
                    <a:pt x="16897" y="4488"/>
                    <a:pt x="16188" y="4731"/>
                    <a:pt x="16000" y="4830"/>
                  </a:cubicBezTo>
                  <a:cubicBezTo>
                    <a:pt x="15896" y="5018"/>
                    <a:pt x="15722" y="5206"/>
                    <a:pt x="15053" y="5604"/>
                  </a:cubicBezTo>
                  <a:cubicBezTo>
                    <a:pt x="14522" y="5916"/>
                    <a:pt x="14220" y="6039"/>
                    <a:pt x="13987" y="6039"/>
                  </a:cubicBezTo>
                  <a:cubicBezTo>
                    <a:pt x="13644" y="6039"/>
                    <a:pt x="13486" y="5782"/>
                    <a:pt x="13397" y="5643"/>
                  </a:cubicBezTo>
                  <a:cubicBezTo>
                    <a:pt x="13323" y="5524"/>
                    <a:pt x="13268" y="5430"/>
                    <a:pt x="12936" y="5396"/>
                  </a:cubicBezTo>
                  <a:cubicBezTo>
                    <a:pt x="12207" y="5321"/>
                    <a:pt x="12207" y="5321"/>
                    <a:pt x="12074" y="5181"/>
                  </a:cubicBezTo>
                  <a:cubicBezTo>
                    <a:pt x="12074" y="5181"/>
                    <a:pt x="11969" y="5122"/>
                    <a:pt x="11374" y="4949"/>
                  </a:cubicBezTo>
                  <a:lnTo>
                    <a:pt x="11264" y="4914"/>
                  </a:lnTo>
                  <a:cubicBezTo>
                    <a:pt x="10486" y="4691"/>
                    <a:pt x="10223" y="4616"/>
                    <a:pt x="10194" y="3998"/>
                  </a:cubicBezTo>
                  <a:cubicBezTo>
                    <a:pt x="10189" y="3868"/>
                    <a:pt x="10175" y="3630"/>
                    <a:pt x="9866" y="3069"/>
                  </a:cubicBezTo>
                  <a:cubicBezTo>
                    <a:pt x="9793" y="3144"/>
                    <a:pt x="9703" y="3179"/>
                    <a:pt x="9614" y="3199"/>
                  </a:cubicBezTo>
                  <a:cubicBezTo>
                    <a:pt x="9381" y="3248"/>
                    <a:pt x="9331" y="3254"/>
                    <a:pt x="9039" y="3303"/>
                  </a:cubicBezTo>
                  <a:cubicBezTo>
                    <a:pt x="8825" y="3337"/>
                    <a:pt x="8484" y="3392"/>
                    <a:pt x="7844" y="3497"/>
                  </a:cubicBezTo>
                  <a:cubicBezTo>
                    <a:pt x="7680" y="3524"/>
                    <a:pt x="7530" y="3538"/>
                    <a:pt x="7393" y="3538"/>
                  </a:cubicBezTo>
                  <a:cubicBezTo>
                    <a:pt x="6896" y="3538"/>
                    <a:pt x="6565" y="3356"/>
                    <a:pt x="6386" y="2996"/>
                  </a:cubicBezTo>
                  <a:cubicBezTo>
                    <a:pt x="6143" y="2499"/>
                    <a:pt x="6351" y="1950"/>
                    <a:pt x="6376" y="1885"/>
                  </a:cubicBezTo>
                  <a:lnTo>
                    <a:pt x="6436" y="1742"/>
                  </a:lnTo>
                  <a:lnTo>
                    <a:pt x="6550" y="1662"/>
                  </a:lnTo>
                  <a:cubicBezTo>
                    <a:pt x="7001" y="1369"/>
                    <a:pt x="8260" y="527"/>
                    <a:pt x="8647" y="140"/>
                  </a:cubicBezTo>
                  <a:cubicBezTo>
                    <a:pt x="8701" y="80"/>
                    <a:pt x="8736" y="35"/>
                    <a:pt x="87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6"/>
            <p:cNvSpPr/>
            <p:nvPr/>
          </p:nvSpPr>
          <p:spPr>
            <a:xfrm>
              <a:off x="4898775" y="2264825"/>
              <a:ext cx="482700" cy="568700"/>
            </a:xfrm>
            <a:custGeom>
              <a:rect b="b" l="l" r="r" t="t"/>
              <a:pathLst>
                <a:path extrusionOk="0" h="22748" w="19308">
                  <a:moveTo>
                    <a:pt x="18108" y="1"/>
                  </a:moveTo>
                  <a:cubicBezTo>
                    <a:pt x="17879" y="30"/>
                    <a:pt x="17492" y="179"/>
                    <a:pt x="17151" y="312"/>
                  </a:cubicBezTo>
                  <a:cubicBezTo>
                    <a:pt x="16813" y="447"/>
                    <a:pt x="16467" y="580"/>
                    <a:pt x="16159" y="660"/>
                  </a:cubicBezTo>
                  <a:cubicBezTo>
                    <a:pt x="16110" y="675"/>
                    <a:pt x="16069" y="685"/>
                    <a:pt x="16040" y="694"/>
                  </a:cubicBezTo>
                  <a:cubicBezTo>
                    <a:pt x="16040" y="710"/>
                    <a:pt x="16040" y="729"/>
                    <a:pt x="16044" y="744"/>
                  </a:cubicBezTo>
                  <a:cubicBezTo>
                    <a:pt x="16055" y="1017"/>
                    <a:pt x="16074" y="1479"/>
                    <a:pt x="15896" y="2133"/>
                  </a:cubicBezTo>
                  <a:cubicBezTo>
                    <a:pt x="15529" y="3481"/>
                    <a:pt x="14731" y="3902"/>
                    <a:pt x="13278" y="4666"/>
                  </a:cubicBezTo>
                  <a:cubicBezTo>
                    <a:pt x="13026" y="4800"/>
                    <a:pt x="12748" y="4944"/>
                    <a:pt x="12451" y="5108"/>
                  </a:cubicBezTo>
                  <a:cubicBezTo>
                    <a:pt x="11523" y="5613"/>
                    <a:pt x="11037" y="5792"/>
                    <a:pt x="10591" y="5792"/>
                  </a:cubicBezTo>
                  <a:cubicBezTo>
                    <a:pt x="10225" y="5792"/>
                    <a:pt x="9927" y="5673"/>
                    <a:pt x="9511" y="5509"/>
                  </a:cubicBezTo>
                  <a:cubicBezTo>
                    <a:pt x="9243" y="5399"/>
                    <a:pt x="8911" y="5271"/>
                    <a:pt x="8469" y="5138"/>
                  </a:cubicBezTo>
                  <a:cubicBezTo>
                    <a:pt x="6823" y="4637"/>
                    <a:pt x="5484" y="3461"/>
                    <a:pt x="4989" y="2980"/>
                  </a:cubicBezTo>
                  <a:cubicBezTo>
                    <a:pt x="4978" y="2971"/>
                    <a:pt x="4969" y="2960"/>
                    <a:pt x="4959" y="2950"/>
                  </a:cubicBezTo>
                  <a:cubicBezTo>
                    <a:pt x="4175" y="2866"/>
                    <a:pt x="3358" y="2817"/>
                    <a:pt x="2500" y="2802"/>
                  </a:cubicBezTo>
                  <a:cubicBezTo>
                    <a:pt x="2455" y="2800"/>
                    <a:pt x="2411" y="2800"/>
                    <a:pt x="2366" y="2800"/>
                  </a:cubicBezTo>
                  <a:cubicBezTo>
                    <a:pt x="2277" y="2800"/>
                    <a:pt x="2188" y="2802"/>
                    <a:pt x="2099" y="2802"/>
                  </a:cubicBezTo>
                  <a:cubicBezTo>
                    <a:pt x="1791" y="2802"/>
                    <a:pt x="1479" y="2802"/>
                    <a:pt x="1166" y="2807"/>
                  </a:cubicBezTo>
                  <a:cubicBezTo>
                    <a:pt x="987" y="2811"/>
                    <a:pt x="804" y="2822"/>
                    <a:pt x="626" y="2827"/>
                  </a:cubicBezTo>
                  <a:cubicBezTo>
                    <a:pt x="417" y="2836"/>
                    <a:pt x="209" y="2847"/>
                    <a:pt x="1" y="2861"/>
                  </a:cubicBezTo>
                  <a:cubicBezTo>
                    <a:pt x="6" y="2950"/>
                    <a:pt x="11" y="3049"/>
                    <a:pt x="16" y="3163"/>
                  </a:cubicBezTo>
                  <a:cubicBezTo>
                    <a:pt x="16" y="3179"/>
                    <a:pt x="16" y="3198"/>
                    <a:pt x="21" y="3218"/>
                  </a:cubicBezTo>
                  <a:cubicBezTo>
                    <a:pt x="26" y="3303"/>
                    <a:pt x="31" y="3397"/>
                    <a:pt x="36" y="3495"/>
                  </a:cubicBezTo>
                  <a:cubicBezTo>
                    <a:pt x="40" y="3580"/>
                    <a:pt x="46" y="3669"/>
                    <a:pt x="51" y="3763"/>
                  </a:cubicBezTo>
                  <a:cubicBezTo>
                    <a:pt x="56" y="3823"/>
                    <a:pt x="56" y="3882"/>
                    <a:pt x="60" y="3942"/>
                  </a:cubicBezTo>
                  <a:cubicBezTo>
                    <a:pt x="65" y="4037"/>
                    <a:pt x="70" y="4131"/>
                    <a:pt x="76" y="4225"/>
                  </a:cubicBezTo>
                  <a:cubicBezTo>
                    <a:pt x="81" y="4259"/>
                    <a:pt x="81" y="4294"/>
                    <a:pt x="85" y="4328"/>
                  </a:cubicBezTo>
                  <a:cubicBezTo>
                    <a:pt x="95" y="4543"/>
                    <a:pt x="110" y="4770"/>
                    <a:pt x="125" y="5013"/>
                  </a:cubicBezTo>
                  <a:cubicBezTo>
                    <a:pt x="125" y="5033"/>
                    <a:pt x="130" y="5053"/>
                    <a:pt x="130" y="5072"/>
                  </a:cubicBezTo>
                  <a:cubicBezTo>
                    <a:pt x="135" y="5202"/>
                    <a:pt x="145" y="5335"/>
                    <a:pt x="154" y="5479"/>
                  </a:cubicBezTo>
                  <a:cubicBezTo>
                    <a:pt x="159" y="5524"/>
                    <a:pt x="159" y="5568"/>
                    <a:pt x="165" y="5613"/>
                  </a:cubicBezTo>
                  <a:cubicBezTo>
                    <a:pt x="175" y="5826"/>
                    <a:pt x="195" y="6054"/>
                    <a:pt x="209" y="6287"/>
                  </a:cubicBezTo>
                  <a:cubicBezTo>
                    <a:pt x="214" y="6396"/>
                    <a:pt x="225" y="6506"/>
                    <a:pt x="229" y="6619"/>
                  </a:cubicBezTo>
                  <a:cubicBezTo>
                    <a:pt x="239" y="6724"/>
                    <a:pt x="244" y="6833"/>
                    <a:pt x="248" y="6941"/>
                  </a:cubicBezTo>
                  <a:cubicBezTo>
                    <a:pt x="269" y="7179"/>
                    <a:pt x="284" y="7413"/>
                    <a:pt x="303" y="7666"/>
                  </a:cubicBezTo>
                  <a:cubicBezTo>
                    <a:pt x="378" y="8761"/>
                    <a:pt x="427" y="9277"/>
                    <a:pt x="452" y="9504"/>
                  </a:cubicBezTo>
                  <a:cubicBezTo>
                    <a:pt x="611" y="9689"/>
                    <a:pt x="655" y="10030"/>
                    <a:pt x="701" y="10343"/>
                  </a:cubicBezTo>
                  <a:cubicBezTo>
                    <a:pt x="795" y="11037"/>
                    <a:pt x="779" y="11255"/>
                    <a:pt x="735" y="11602"/>
                  </a:cubicBezTo>
                  <a:cubicBezTo>
                    <a:pt x="690" y="11929"/>
                    <a:pt x="621" y="12474"/>
                    <a:pt x="705" y="14383"/>
                  </a:cubicBezTo>
                  <a:cubicBezTo>
                    <a:pt x="720" y="14770"/>
                    <a:pt x="770" y="15941"/>
                    <a:pt x="864" y="16108"/>
                  </a:cubicBezTo>
                  <a:cubicBezTo>
                    <a:pt x="879" y="16124"/>
                    <a:pt x="903" y="16138"/>
                    <a:pt x="933" y="16158"/>
                  </a:cubicBezTo>
                  <a:cubicBezTo>
                    <a:pt x="1271" y="16401"/>
                    <a:pt x="1647" y="16758"/>
                    <a:pt x="2223" y="18231"/>
                  </a:cubicBezTo>
                  <a:cubicBezTo>
                    <a:pt x="2277" y="18369"/>
                    <a:pt x="2321" y="18494"/>
                    <a:pt x="2367" y="18607"/>
                  </a:cubicBezTo>
                  <a:cubicBezTo>
                    <a:pt x="2381" y="18643"/>
                    <a:pt x="2390" y="18677"/>
                    <a:pt x="2406" y="18707"/>
                  </a:cubicBezTo>
                  <a:cubicBezTo>
                    <a:pt x="2436" y="18786"/>
                    <a:pt x="2465" y="18861"/>
                    <a:pt x="2490" y="18934"/>
                  </a:cubicBezTo>
                  <a:cubicBezTo>
                    <a:pt x="2505" y="18970"/>
                    <a:pt x="2515" y="19005"/>
                    <a:pt x="2530" y="19039"/>
                  </a:cubicBezTo>
                  <a:cubicBezTo>
                    <a:pt x="2550" y="19099"/>
                    <a:pt x="2569" y="19153"/>
                    <a:pt x="2584" y="19208"/>
                  </a:cubicBezTo>
                  <a:cubicBezTo>
                    <a:pt x="2599" y="19243"/>
                    <a:pt x="2609" y="19277"/>
                    <a:pt x="2619" y="19312"/>
                  </a:cubicBezTo>
                  <a:cubicBezTo>
                    <a:pt x="2634" y="19357"/>
                    <a:pt x="2649" y="19401"/>
                    <a:pt x="2664" y="19440"/>
                  </a:cubicBezTo>
                  <a:cubicBezTo>
                    <a:pt x="2673" y="19470"/>
                    <a:pt x="2683" y="19500"/>
                    <a:pt x="2688" y="19529"/>
                  </a:cubicBezTo>
                  <a:cubicBezTo>
                    <a:pt x="2703" y="19570"/>
                    <a:pt x="2713" y="19604"/>
                    <a:pt x="2718" y="19639"/>
                  </a:cubicBezTo>
                  <a:cubicBezTo>
                    <a:pt x="2728" y="19664"/>
                    <a:pt x="2733" y="19693"/>
                    <a:pt x="2743" y="19718"/>
                  </a:cubicBezTo>
                  <a:cubicBezTo>
                    <a:pt x="2747" y="19748"/>
                    <a:pt x="2753" y="19783"/>
                    <a:pt x="2763" y="19808"/>
                  </a:cubicBezTo>
                  <a:cubicBezTo>
                    <a:pt x="2768" y="19833"/>
                    <a:pt x="2772" y="19857"/>
                    <a:pt x="2772" y="19877"/>
                  </a:cubicBezTo>
                  <a:cubicBezTo>
                    <a:pt x="2777" y="19906"/>
                    <a:pt x="2783" y="19931"/>
                    <a:pt x="2788" y="19961"/>
                  </a:cubicBezTo>
                  <a:cubicBezTo>
                    <a:pt x="2788" y="19975"/>
                    <a:pt x="2792" y="19996"/>
                    <a:pt x="2792" y="20011"/>
                  </a:cubicBezTo>
                  <a:lnTo>
                    <a:pt x="2792" y="20016"/>
                  </a:lnTo>
                  <a:cubicBezTo>
                    <a:pt x="2797" y="20021"/>
                    <a:pt x="2802" y="20021"/>
                    <a:pt x="2807" y="20025"/>
                  </a:cubicBezTo>
                  <a:cubicBezTo>
                    <a:pt x="2822" y="20030"/>
                    <a:pt x="2837" y="20041"/>
                    <a:pt x="2852" y="20050"/>
                  </a:cubicBezTo>
                  <a:cubicBezTo>
                    <a:pt x="2862" y="20055"/>
                    <a:pt x="2872" y="20060"/>
                    <a:pt x="2882" y="20065"/>
                  </a:cubicBezTo>
                  <a:cubicBezTo>
                    <a:pt x="2907" y="20075"/>
                    <a:pt x="2941" y="20090"/>
                    <a:pt x="2976" y="20110"/>
                  </a:cubicBezTo>
                  <a:cubicBezTo>
                    <a:pt x="2991" y="20115"/>
                    <a:pt x="3001" y="20119"/>
                    <a:pt x="3015" y="20124"/>
                  </a:cubicBezTo>
                  <a:cubicBezTo>
                    <a:pt x="3045" y="20135"/>
                    <a:pt x="3074" y="20149"/>
                    <a:pt x="3110" y="20165"/>
                  </a:cubicBezTo>
                  <a:cubicBezTo>
                    <a:pt x="3124" y="20169"/>
                    <a:pt x="3140" y="20174"/>
                    <a:pt x="3154" y="20179"/>
                  </a:cubicBezTo>
                  <a:cubicBezTo>
                    <a:pt x="3209" y="20199"/>
                    <a:pt x="3264" y="20219"/>
                    <a:pt x="3323" y="20243"/>
                  </a:cubicBezTo>
                  <a:cubicBezTo>
                    <a:pt x="3779" y="20398"/>
                    <a:pt x="4186" y="20522"/>
                    <a:pt x="4508" y="20620"/>
                  </a:cubicBezTo>
                  <a:cubicBezTo>
                    <a:pt x="4895" y="20739"/>
                    <a:pt x="5127" y="20808"/>
                    <a:pt x="5282" y="20879"/>
                  </a:cubicBezTo>
                  <a:cubicBezTo>
                    <a:pt x="5301" y="20858"/>
                    <a:pt x="5321" y="20838"/>
                    <a:pt x="5341" y="20814"/>
                  </a:cubicBezTo>
                  <a:cubicBezTo>
                    <a:pt x="5579" y="20566"/>
                    <a:pt x="5911" y="20229"/>
                    <a:pt x="6312" y="20229"/>
                  </a:cubicBezTo>
                  <a:cubicBezTo>
                    <a:pt x="6426" y="20229"/>
                    <a:pt x="6541" y="20259"/>
                    <a:pt x="6644" y="20313"/>
                  </a:cubicBezTo>
                  <a:cubicBezTo>
                    <a:pt x="7061" y="20536"/>
                    <a:pt x="7081" y="20963"/>
                    <a:pt x="7090" y="21121"/>
                  </a:cubicBezTo>
                  <a:lnTo>
                    <a:pt x="7090" y="21131"/>
                  </a:lnTo>
                  <a:cubicBezTo>
                    <a:pt x="7145" y="21165"/>
                    <a:pt x="7289" y="21240"/>
                    <a:pt x="7651" y="21305"/>
                  </a:cubicBezTo>
                  <a:cubicBezTo>
                    <a:pt x="8058" y="21374"/>
                    <a:pt x="8321" y="21488"/>
                    <a:pt x="8489" y="21666"/>
                  </a:cubicBezTo>
                  <a:cubicBezTo>
                    <a:pt x="8554" y="21637"/>
                    <a:pt x="8637" y="21602"/>
                    <a:pt x="8732" y="21558"/>
                  </a:cubicBezTo>
                  <a:cubicBezTo>
                    <a:pt x="8767" y="21543"/>
                    <a:pt x="8797" y="21533"/>
                    <a:pt x="8831" y="21518"/>
                  </a:cubicBezTo>
                  <a:lnTo>
                    <a:pt x="9273" y="21325"/>
                  </a:lnTo>
                  <a:cubicBezTo>
                    <a:pt x="10140" y="20952"/>
                    <a:pt x="10577" y="20616"/>
                    <a:pt x="10864" y="20387"/>
                  </a:cubicBezTo>
                  <a:cubicBezTo>
                    <a:pt x="11102" y="20204"/>
                    <a:pt x="11295" y="20055"/>
                    <a:pt x="11548" y="20055"/>
                  </a:cubicBezTo>
                  <a:cubicBezTo>
                    <a:pt x="11696" y="20055"/>
                    <a:pt x="11840" y="20110"/>
                    <a:pt x="12009" y="20224"/>
                  </a:cubicBezTo>
                  <a:cubicBezTo>
                    <a:pt x="12124" y="20298"/>
                    <a:pt x="12237" y="20313"/>
                    <a:pt x="12356" y="20328"/>
                  </a:cubicBezTo>
                  <a:cubicBezTo>
                    <a:pt x="12534" y="20348"/>
                    <a:pt x="12778" y="20378"/>
                    <a:pt x="12946" y="20655"/>
                  </a:cubicBezTo>
                  <a:cubicBezTo>
                    <a:pt x="13120" y="20957"/>
                    <a:pt x="13085" y="21374"/>
                    <a:pt x="13016" y="21781"/>
                  </a:cubicBezTo>
                  <a:cubicBezTo>
                    <a:pt x="12991" y="21915"/>
                    <a:pt x="12961" y="22034"/>
                    <a:pt x="12932" y="22142"/>
                  </a:cubicBezTo>
                  <a:cubicBezTo>
                    <a:pt x="12916" y="22177"/>
                    <a:pt x="12907" y="22212"/>
                    <a:pt x="12897" y="22242"/>
                  </a:cubicBezTo>
                  <a:cubicBezTo>
                    <a:pt x="12872" y="22316"/>
                    <a:pt x="12847" y="22380"/>
                    <a:pt x="12817" y="22440"/>
                  </a:cubicBezTo>
                  <a:cubicBezTo>
                    <a:pt x="12802" y="22474"/>
                    <a:pt x="12792" y="22499"/>
                    <a:pt x="12778" y="22529"/>
                  </a:cubicBezTo>
                  <a:cubicBezTo>
                    <a:pt x="12748" y="22589"/>
                    <a:pt x="12719" y="22643"/>
                    <a:pt x="12689" y="22693"/>
                  </a:cubicBezTo>
                  <a:cubicBezTo>
                    <a:pt x="12678" y="22712"/>
                    <a:pt x="12669" y="22732"/>
                    <a:pt x="12659" y="22748"/>
                  </a:cubicBezTo>
                  <a:cubicBezTo>
                    <a:pt x="12689" y="22732"/>
                    <a:pt x="12723" y="22718"/>
                    <a:pt x="12753" y="22703"/>
                  </a:cubicBezTo>
                  <a:cubicBezTo>
                    <a:pt x="12792" y="22678"/>
                    <a:pt x="12832" y="22659"/>
                    <a:pt x="12867" y="22638"/>
                  </a:cubicBezTo>
                  <a:cubicBezTo>
                    <a:pt x="12946" y="22593"/>
                    <a:pt x="13016" y="22554"/>
                    <a:pt x="13080" y="22510"/>
                  </a:cubicBezTo>
                  <a:cubicBezTo>
                    <a:pt x="13105" y="22495"/>
                    <a:pt x="13135" y="22474"/>
                    <a:pt x="13165" y="22460"/>
                  </a:cubicBezTo>
                  <a:cubicBezTo>
                    <a:pt x="13248" y="22400"/>
                    <a:pt x="13333" y="22341"/>
                    <a:pt x="13403" y="22282"/>
                  </a:cubicBezTo>
                  <a:cubicBezTo>
                    <a:pt x="13412" y="22277"/>
                    <a:pt x="13417" y="22272"/>
                    <a:pt x="13422" y="22261"/>
                  </a:cubicBezTo>
                  <a:cubicBezTo>
                    <a:pt x="13486" y="22212"/>
                    <a:pt x="13546" y="22158"/>
                    <a:pt x="13596" y="22108"/>
                  </a:cubicBezTo>
                  <a:cubicBezTo>
                    <a:pt x="13611" y="22094"/>
                    <a:pt x="13625" y="22078"/>
                    <a:pt x="13646" y="22058"/>
                  </a:cubicBezTo>
                  <a:cubicBezTo>
                    <a:pt x="13680" y="22023"/>
                    <a:pt x="13710" y="21989"/>
                    <a:pt x="13740" y="21954"/>
                  </a:cubicBezTo>
                  <a:cubicBezTo>
                    <a:pt x="13749" y="21939"/>
                    <a:pt x="13765" y="21920"/>
                    <a:pt x="13774" y="21904"/>
                  </a:cubicBezTo>
                  <a:cubicBezTo>
                    <a:pt x="13799" y="21875"/>
                    <a:pt x="13819" y="21845"/>
                    <a:pt x="13834" y="21815"/>
                  </a:cubicBezTo>
                  <a:cubicBezTo>
                    <a:pt x="13843" y="21806"/>
                    <a:pt x="13849" y="21790"/>
                    <a:pt x="13854" y="21781"/>
                  </a:cubicBezTo>
                  <a:cubicBezTo>
                    <a:pt x="13873" y="21746"/>
                    <a:pt x="13888" y="21716"/>
                    <a:pt x="13888" y="21691"/>
                  </a:cubicBezTo>
                  <a:lnTo>
                    <a:pt x="13854" y="21488"/>
                  </a:lnTo>
                  <a:cubicBezTo>
                    <a:pt x="13700" y="20581"/>
                    <a:pt x="13447" y="19059"/>
                    <a:pt x="14166" y="17879"/>
                  </a:cubicBezTo>
                  <a:cubicBezTo>
                    <a:pt x="14760" y="16907"/>
                    <a:pt x="16074" y="16298"/>
                    <a:pt x="16610" y="16079"/>
                  </a:cubicBezTo>
                  <a:cubicBezTo>
                    <a:pt x="17007" y="14234"/>
                    <a:pt x="18037" y="13645"/>
                    <a:pt x="18609" y="13323"/>
                  </a:cubicBezTo>
                  <a:cubicBezTo>
                    <a:pt x="18692" y="13278"/>
                    <a:pt x="18797" y="13218"/>
                    <a:pt x="18866" y="13169"/>
                  </a:cubicBezTo>
                  <a:cubicBezTo>
                    <a:pt x="18847" y="13060"/>
                    <a:pt x="18811" y="12946"/>
                    <a:pt x="18781" y="12831"/>
                  </a:cubicBezTo>
                  <a:lnTo>
                    <a:pt x="18776" y="12831"/>
                  </a:lnTo>
                  <a:lnTo>
                    <a:pt x="18707" y="12574"/>
                  </a:lnTo>
                  <a:lnTo>
                    <a:pt x="18707" y="12568"/>
                  </a:lnTo>
                  <a:lnTo>
                    <a:pt x="18469" y="11696"/>
                  </a:lnTo>
                  <a:lnTo>
                    <a:pt x="18584" y="11731"/>
                  </a:lnTo>
                  <a:cubicBezTo>
                    <a:pt x="18579" y="11538"/>
                    <a:pt x="18579" y="11334"/>
                    <a:pt x="18613" y="11087"/>
                  </a:cubicBezTo>
                  <a:cubicBezTo>
                    <a:pt x="18668" y="10605"/>
                    <a:pt x="18787" y="10199"/>
                    <a:pt x="18900" y="9808"/>
                  </a:cubicBezTo>
                  <a:cubicBezTo>
                    <a:pt x="19064" y="9237"/>
                    <a:pt x="19233" y="8642"/>
                    <a:pt x="19273" y="7710"/>
                  </a:cubicBezTo>
                  <a:cubicBezTo>
                    <a:pt x="19307" y="6778"/>
                    <a:pt x="19218" y="6292"/>
                    <a:pt x="19099" y="5682"/>
                  </a:cubicBezTo>
                  <a:cubicBezTo>
                    <a:pt x="19025" y="5266"/>
                    <a:pt x="18936" y="4795"/>
                    <a:pt x="18881" y="4136"/>
                  </a:cubicBezTo>
                  <a:cubicBezTo>
                    <a:pt x="18876" y="4042"/>
                    <a:pt x="18866" y="3948"/>
                    <a:pt x="18856" y="3848"/>
                  </a:cubicBezTo>
                  <a:cubicBezTo>
                    <a:pt x="18856" y="3829"/>
                    <a:pt x="18851" y="3804"/>
                    <a:pt x="18851" y="3783"/>
                  </a:cubicBezTo>
                  <a:cubicBezTo>
                    <a:pt x="18841" y="3704"/>
                    <a:pt x="18831" y="3625"/>
                    <a:pt x="18822" y="3545"/>
                  </a:cubicBezTo>
                  <a:cubicBezTo>
                    <a:pt x="18822" y="3520"/>
                    <a:pt x="18817" y="3491"/>
                    <a:pt x="18811" y="3466"/>
                  </a:cubicBezTo>
                  <a:cubicBezTo>
                    <a:pt x="18801" y="3387"/>
                    <a:pt x="18792" y="3312"/>
                    <a:pt x="18781" y="3234"/>
                  </a:cubicBezTo>
                  <a:cubicBezTo>
                    <a:pt x="18776" y="3204"/>
                    <a:pt x="18772" y="3174"/>
                    <a:pt x="18772" y="3149"/>
                  </a:cubicBezTo>
                  <a:cubicBezTo>
                    <a:pt x="18757" y="3069"/>
                    <a:pt x="18747" y="2990"/>
                    <a:pt x="18737" y="2911"/>
                  </a:cubicBezTo>
                  <a:cubicBezTo>
                    <a:pt x="18732" y="2881"/>
                    <a:pt x="18728" y="2856"/>
                    <a:pt x="18722" y="2831"/>
                  </a:cubicBezTo>
                  <a:cubicBezTo>
                    <a:pt x="18712" y="2747"/>
                    <a:pt x="18698" y="2668"/>
                    <a:pt x="18682" y="2584"/>
                  </a:cubicBezTo>
                  <a:cubicBezTo>
                    <a:pt x="18682" y="2559"/>
                    <a:pt x="18678" y="2539"/>
                    <a:pt x="18673" y="2514"/>
                  </a:cubicBezTo>
                  <a:cubicBezTo>
                    <a:pt x="18657" y="2425"/>
                    <a:pt x="18643" y="2341"/>
                    <a:pt x="18628" y="2257"/>
                  </a:cubicBezTo>
                  <a:cubicBezTo>
                    <a:pt x="18628" y="2237"/>
                    <a:pt x="18623" y="2216"/>
                    <a:pt x="18618" y="2197"/>
                  </a:cubicBezTo>
                  <a:cubicBezTo>
                    <a:pt x="18603" y="2113"/>
                    <a:pt x="18588" y="2024"/>
                    <a:pt x="18573" y="1939"/>
                  </a:cubicBezTo>
                  <a:cubicBezTo>
                    <a:pt x="18568" y="1919"/>
                    <a:pt x="18563" y="1900"/>
                    <a:pt x="18563" y="1884"/>
                  </a:cubicBezTo>
                  <a:cubicBezTo>
                    <a:pt x="18543" y="1795"/>
                    <a:pt x="18529" y="1711"/>
                    <a:pt x="18513" y="1627"/>
                  </a:cubicBezTo>
                  <a:cubicBezTo>
                    <a:pt x="18509" y="1612"/>
                    <a:pt x="18504" y="1592"/>
                    <a:pt x="18504" y="1577"/>
                  </a:cubicBezTo>
                  <a:cubicBezTo>
                    <a:pt x="18484" y="1493"/>
                    <a:pt x="18469" y="1408"/>
                    <a:pt x="18449" y="1330"/>
                  </a:cubicBezTo>
                  <a:cubicBezTo>
                    <a:pt x="18449" y="1314"/>
                    <a:pt x="18444" y="1300"/>
                    <a:pt x="18440" y="1285"/>
                  </a:cubicBezTo>
                  <a:cubicBezTo>
                    <a:pt x="18424" y="1205"/>
                    <a:pt x="18410" y="1126"/>
                    <a:pt x="18390" y="1047"/>
                  </a:cubicBezTo>
                  <a:cubicBezTo>
                    <a:pt x="18390" y="1032"/>
                    <a:pt x="18385" y="1022"/>
                    <a:pt x="18380" y="1007"/>
                  </a:cubicBezTo>
                  <a:cubicBezTo>
                    <a:pt x="18365" y="932"/>
                    <a:pt x="18346" y="859"/>
                    <a:pt x="18330" y="788"/>
                  </a:cubicBezTo>
                  <a:cubicBezTo>
                    <a:pt x="18325" y="774"/>
                    <a:pt x="18325" y="765"/>
                    <a:pt x="18321" y="754"/>
                  </a:cubicBezTo>
                  <a:cubicBezTo>
                    <a:pt x="18305" y="685"/>
                    <a:pt x="18291" y="616"/>
                    <a:pt x="18271" y="556"/>
                  </a:cubicBezTo>
                  <a:cubicBezTo>
                    <a:pt x="18271" y="541"/>
                    <a:pt x="18266" y="531"/>
                    <a:pt x="18266" y="521"/>
                  </a:cubicBezTo>
                  <a:cubicBezTo>
                    <a:pt x="18252" y="456"/>
                    <a:pt x="18231" y="402"/>
                    <a:pt x="18216" y="348"/>
                  </a:cubicBezTo>
                  <a:cubicBezTo>
                    <a:pt x="18216" y="337"/>
                    <a:pt x="18211" y="328"/>
                    <a:pt x="18211" y="318"/>
                  </a:cubicBezTo>
                  <a:cubicBezTo>
                    <a:pt x="18197" y="264"/>
                    <a:pt x="18181" y="218"/>
                    <a:pt x="18167" y="174"/>
                  </a:cubicBezTo>
                  <a:cubicBezTo>
                    <a:pt x="18167" y="164"/>
                    <a:pt x="18162" y="154"/>
                    <a:pt x="18156" y="149"/>
                  </a:cubicBezTo>
                  <a:cubicBezTo>
                    <a:pt x="18147" y="104"/>
                    <a:pt x="18133" y="65"/>
                    <a:pt x="18122" y="35"/>
                  </a:cubicBezTo>
                  <a:cubicBezTo>
                    <a:pt x="18117" y="26"/>
                    <a:pt x="18117" y="21"/>
                    <a:pt x="18112" y="15"/>
                  </a:cubicBezTo>
                  <a:cubicBezTo>
                    <a:pt x="18112" y="10"/>
                    <a:pt x="18108" y="5"/>
                    <a:pt x="181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6"/>
            <p:cNvSpPr/>
            <p:nvPr/>
          </p:nvSpPr>
          <p:spPr>
            <a:xfrm>
              <a:off x="6279575" y="1063225"/>
              <a:ext cx="447450" cy="688100"/>
            </a:xfrm>
            <a:custGeom>
              <a:rect b="b" l="l" r="r" t="t"/>
              <a:pathLst>
                <a:path extrusionOk="0" h="27524" w="17898">
                  <a:moveTo>
                    <a:pt x="7303" y="0"/>
                  </a:moveTo>
                  <a:cubicBezTo>
                    <a:pt x="7242" y="0"/>
                    <a:pt x="7189" y="9"/>
                    <a:pt x="7149" y="23"/>
                  </a:cubicBezTo>
                  <a:cubicBezTo>
                    <a:pt x="7140" y="27"/>
                    <a:pt x="7135" y="27"/>
                    <a:pt x="7129" y="27"/>
                  </a:cubicBezTo>
                  <a:cubicBezTo>
                    <a:pt x="7040" y="340"/>
                    <a:pt x="6847" y="762"/>
                    <a:pt x="6376" y="762"/>
                  </a:cubicBezTo>
                  <a:cubicBezTo>
                    <a:pt x="6326" y="762"/>
                    <a:pt x="6277" y="757"/>
                    <a:pt x="6222" y="751"/>
                  </a:cubicBezTo>
                  <a:lnTo>
                    <a:pt x="6153" y="810"/>
                  </a:lnTo>
                  <a:lnTo>
                    <a:pt x="6168" y="737"/>
                  </a:lnTo>
                  <a:cubicBezTo>
                    <a:pt x="6039" y="712"/>
                    <a:pt x="5895" y="672"/>
                    <a:pt x="5721" y="618"/>
                  </a:cubicBezTo>
                  <a:cubicBezTo>
                    <a:pt x="5291" y="478"/>
                    <a:pt x="4696" y="290"/>
                    <a:pt x="3768" y="231"/>
                  </a:cubicBezTo>
                  <a:cubicBezTo>
                    <a:pt x="3649" y="221"/>
                    <a:pt x="3545" y="215"/>
                    <a:pt x="3446" y="206"/>
                  </a:cubicBezTo>
                  <a:cubicBezTo>
                    <a:pt x="3421" y="478"/>
                    <a:pt x="3273" y="727"/>
                    <a:pt x="3000" y="940"/>
                  </a:cubicBezTo>
                  <a:cubicBezTo>
                    <a:pt x="2623" y="1238"/>
                    <a:pt x="2618" y="1352"/>
                    <a:pt x="2584" y="2075"/>
                  </a:cubicBezTo>
                  <a:cubicBezTo>
                    <a:pt x="2559" y="2685"/>
                    <a:pt x="2518" y="3607"/>
                    <a:pt x="2172" y="5064"/>
                  </a:cubicBezTo>
                  <a:lnTo>
                    <a:pt x="1919" y="6126"/>
                  </a:lnTo>
                  <a:cubicBezTo>
                    <a:pt x="1721" y="6949"/>
                    <a:pt x="1721" y="6949"/>
                    <a:pt x="1696" y="7142"/>
                  </a:cubicBezTo>
                  <a:cubicBezTo>
                    <a:pt x="1671" y="7325"/>
                    <a:pt x="1621" y="7668"/>
                    <a:pt x="1428" y="8753"/>
                  </a:cubicBezTo>
                  <a:cubicBezTo>
                    <a:pt x="1190" y="10073"/>
                    <a:pt x="1205" y="10380"/>
                    <a:pt x="1225" y="10449"/>
                  </a:cubicBezTo>
                  <a:cubicBezTo>
                    <a:pt x="1339" y="10643"/>
                    <a:pt x="1438" y="10856"/>
                    <a:pt x="1438" y="11371"/>
                  </a:cubicBezTo>
                  <a:cubicBezTo>
                    <a:pt x="1438" y="12180"/>
                    <a:pt x="1299" y="12482"/>
                    <a:pt x="1017" y="13091"/>
                  </a:cubicBezTo>
                  <a:cubicBezTo>
                    <a:pt x="843" y="13473"/>
                    <a:pt x="605" y="13989"/>
                    <a:pt x="273" y="14892"/>
                  </a:cubicBezTo>
                  <a:lnTo>
                    <a:pt x="209" y="15065"/>
                  </a:lnTo>
                  <a:cubicBezTo>
                    <a:pt x="129" y="15278"/>
                    <a:pt x="60" y="15462"/>
                    <a:pt x="0" y="15620"/>
                  </a:cubicBezTo>
                  <a:cubicBezTo>
                    <a:pt x="60" y="15660"/>
                    <a:pt x="115" y="15709"/>
                    <a:pt x="168" y="15769"/>
                  </a:cubicBezTo>
                  <a:cubicBezTo>
                    <a:pt x="362" y="16002"/>
                    <a:pt x="516" y="16190"/>
                    <a:pt x="650" y="16364"/>
                  </a:cubicBezTo>
                  <a:cubicBezTo>
                    <a:pt x="863" y="16647"/>
                    <a:pt x="1017" y="16880"/>
                    <a:pt x="1200" y="17157"/>
                  </a:cubicBezTo>
                  <a:cubicBezTo>
                    <a:pt x="1314" y="17331"/>
                    <a:pt x="1438" y="17524"/>
                    <a:pt x="1607" y="17772"/>
                  </a:cubicBezTo>
                  <a:cubicBezTo>
                    <a:pt x="2038" y="18407"/>
                    <a:pt x="2087" y="18679"/>
                    <a:pt x="2147" y="19190"/>
                  </a:cubicBezTo>
                  <a:cubicBezTo>
                    <a:pt x="2177" y="19443"/>
                    <a:pt x="2216" y="19750"/>
                    <a:pt x="2340" y="20276"/>
                  </a:cubicBezTo>
                  <a:cubicBezTo>
                    <a:pt x="2435" y="20677"/>
                    <a:pt x="2488" y="20926"/>
                    <a:pt x="2529" y="21118"/>
                  </a:cubicBezTo>
                  <a:cubicBezTo>
                    <a:pt x="2628" y="21555"/>
                    <a:pt x="2653" y="21679"/>
                    <a:pt x="2975" y="22809"/>
                  </a:cubicBezTo>
                  <a:cubicBezTo>
                    <a:pt x="3024" y="22967"/>
                    <a:pt x="3074" y="23151"/>
                    <a:pt x="3133" y="23354"/>
                  </a:cubicBezTo>
                  <a:cubicBezTo>
                    <a:pt x="3530" y="24733"/>
                    <a:pt x="3664" y="24976"/>
                    <a:pt x="3887" y="25377"/>
                  </a:cubicBezTo>
                  <a:cubicBezTo>
                    <a:pt x="4026" y="25630"/>
                    <a:pt x="4200" y="25942"/>
                    <a:pt x="4467" y="26567"/>
                  </a:cubicBezTo>
                  <a:cubicBezTo>
                    <a:pt x="4685" y="27088"/>
                    <a:pt x="4898" y="27375"/>
                    <a:pt x="5053" y="27524"/>
                  </a:cubicBezTo>
                  <a:cubicBezTo>
                    <a:pt x="5072" y="26855"/>
                    <a:pt x="5211" y="25720"/>
                    <a:pt x="5588" y="24257"/>
                  </a:cubicBezTo>
                  <a:cubicBezTo>
                    <a:pt x="5890" y="23082"/>
                    <a:pt x="5989" y="22878"/>
                    <a:pt x="6143" y="22621"/>
                  </a:cubicBezTo>
                  <a:cubicBezTo>
                    <a:pt x="6213" y="22507"/>
                    <a:pt x="6287" y="22377"/>
                    <a:pt x="6456" y="21897"/>
                  </a:cubicBezTo>
                  <a:cubicBezTo>
                    <a:pt x="6575" y="21550"/>
                    <a:pt x="6723" y="21118"/>
                    <a:pt x="7076" y="21118"/>
                  </a:cubicBezTo>
                  <a:cubicBezTo>
                    <a:pt x="7392" y="21118"/>
                    <a:pt x="7526" y="21461"/>
                    <a:pt x="7685" y="21853"/>
                  </a:cubicBezTo>
                  <a:cubicBezTo>
                    <a:pt x="7843" y="22258"/>
                    <a:pt x="8096" y="22898"/>
                    <a:pt x="8602" y="23633"/>
                  </a:cubicBezTo>
                  <a:cubicBezTo>
                    <a:pt x="8602" y="23473"/>
                    <a:pt x="8627" y="23324"/>
                    <a:pt x="8691" y="23196"/>
                  </a:cubicBezTo>
                  <a:cubicBezTo>
                    <a:pt x="8954" y="22670"/>
                    <a:pt x="9172" y="22537"/>
                    <a:pt x="9698" y="22219"/>
                  </a:cubicBezTo>
                  <a:cubicBezTo>
                    <a:pt x="9827" y="22145"/>
                    <a:pt x="9975" y="22050"/>
                    <a:pt x="10159" y="21937"/>
                  </a:cubicBezTo>
                  <a:cubicBezTo>
                    <a:pt x="10456" y="21753"/>
                    <a:pt x="10575" y="21659"/>
                    <a:pt x="10625" y="21619"/>
                  </a:cubicBezTo>
                  <a:cubicBezTo>
                    <a:pt x="10659" y="21480"/>
                    <a:pt x="10705" y="21336"/>
                    <a:pt x="10824" y="21139"/>
                  </a:cubicBezTo>
                  <a:cubicBezTo>
                    <a:pt x="10868" y="21064"/>
                    <a:pt x="10877" y="21024"/>
                    <a:pt x="10877" y="21024"/>
                  </a:cubicBezTo>
                  <a:cubicBezTo>
                    <a:pt x="10872" y="21024"/>
                    <a:pt x="10858" y="20995"/>
                    <a:pt x="10847" y="20965"/>
                  </a:cubicBezTo>
                  <a:cubicBezTo>
                    <a:pt x="10803" y="20846"/>
                    <a:pt x="10739" y="20663"/>
                    <a:pt x="10739" y="20414"/>
                  </a:cubicBezTo>
                  <a:cubicBezTo>
                    <a:pt x="10739" y="19983"/>
                    <a:pt x="10838" y="19770"/>
                    <a:pt x="10987" y="19443"/>
                  </a:cubicBezTo>
                  <a:cubicBezTo>
                    <a:pt x="11032" y="19349"/>
                    <a:pt x="11081" y="19240"/>
                    <a:pt x="11140" y="19100"/>
                  </a:cubicBezTo>
                  <a:cubicBezTo>
                    <a:pt x="11398" y="18486"/>
                    <a:pt x="11611" y="18382"/>
                    <a:pt x="12033" y="18223"/>
                  </a:cubicBezTo>
                  <a:cubicBezTo>
                    <a:pt x="12137" y="18183"/>
                    <a:pt x="12261" y="18134"/>
                    <a:pt x="12415" y="18064"/>
                  </a:cubicBezTo>
                  <a:cubicBezTo>
                    <a:pt x="12643" y="17960"/>
                    <a:pt x="12781" y="17910"/>
                    <a:pt x="12920" y="17910"/>
                  </a:cubicBezTo>
                  <a:cubicBezTo>
                    <a:pt x="13154" y="17910"/>
                    <a:pt x="13293" y="18059"/>
                    <a:pt x="13387" y="18169"/>
                  </a:cubicBezTo>
                  <a:cubicBezTo>
                    <a:pt x="13471" y="18263"/>
                    <a:pt x="13595" y="18402"/>
                    <a:pt x="13907" y="18585"/>
                  </a:cubicBezTo>
                  <a:cubicBezTo>
                    <a:pt x="13907" y="18436"/>
                    <a:pt x="13932" y="18272"/>
                    <a:pt x="13982" y="18104"/>
                  </a:cubicBezTo>
                  <a:cubicBezTo>
                    <a:pt x="14007" y="18029"/>
                    <a:pt x="14030" y="17951"/>
                    <a:pt x="14051" y="17871"/>
                  </a:cubicBezTo>
                  <a:cubicBezTo>
                    <a:pt x="14274" y="17102"/>
                    <a:pt x="14497" y="16304"/>
                    <a:pt x="16158" y="15015"/>
                  </a:cubicBezTo>
                  <a:cubicBezTo>
                    <a:pt x="16842" y="14485"/>
                    <a:pt x="17100" y="14292"/>
                    <a:pt x="17229" y="14222"/>
                  </a:cubicBezTo>
                  <a:lnTo>
                    <a:pt x="17387" y="14084"/>
                  </a:lnTo>
                  <a:cubicBezTo>
                    <a:pt x="17749" y="13766"/>
                    <a:pt x="17769" y="13672"/>
                    <a:pt x="17808" y="13448"/>
                  </a:cubicBezTo>
                  <a:cubicBezTo>
                    <a:pt x="17829" y="13334"/>
                    <a:pt x="17854" y="13206"/>
                    <a:pt x="17898" y="13062"/>
                  </a:cubicBezTo>
                  <a:cubicBezTo>
                    <a:pt x="17898" y="12924"/>
                    <a:pt x="17685" y="12412"/>
                    <a:pt x="17428" y="11947"/>
                  </a:cubicBezTo>
                  <a:lnTo>
                    <a:pt x="17417" y="11947"/>
                  </a:lnTo>
                  <a:cubicBezTo>
                    <a:pt x="17382" y="11947"/>
                    <a:pt x="17353" y="11942"/>
                    <a:pt x="17323" y="11942"/>
                  </a:cubicBezTo>
                  <a:lnTo>
                    <a:pt x="17318" y="11942"/>
                  </a:lnTo>
                  <a:cubicBezTo>
                    <a:pt x="17303" y="11942"/>
                    <a:pt x="17288" y="11936"/>
                    <a:pt x="17268" y="11936"/>
                  </a:cubicBezTo>
                  <a:cubicBezTo>
                    <a:pt x="17254" y="11936"/>
                    <a:pt x="17238" y="11936"/>
                    <a:pt x="17224" y="11931"/>
                  </a:cubicBezTo>
                  <a:cubicBezTo>
                    <a:pt x="17105" y="11931"/>
                    <a:pt x="16902" y="11951"/>
                    <a:pt x="16312" y="12125"/>
                  </a:cubicBezTo>
                  <a:cubicBezTo>
                    <a:pt x="15751" y="12288"/>
                    <a:pt x="15543" y="12382"/>
                    <a:pt x="15494" y="12407"/>
                  </a:cubicBezTo>
                  <a:lnTo>
                    <a:pt x="13376" y="13519"/>
                  </a:lnTo>
                  <a:lnTo>
                    <a:pt x="14909" y="11753"/>
                  </a:lnTo>
                  <a:cubicBezTo>
                    <a:pt x="14769" y="11455"/>
                    <a:pt x="14765" y="11153"/>
                    <a:pt x="14760" y="10846"/>
                  </a:cubicBezTo>
                  <a:cubicBezTo>
                    <a:pt x="14750" y="10489"/>
                    <a:pt x="14740" y="10008"/>
                    <a:pt x="14561" y="9210"/>
                  </a:cubicBezTo>
                  <a:cubicBezTo>
                    <a:pt x="14387" y="9407"/>
                    <a:pt x="14145" y="9601"/>
                    <a:pt x="13808" y="9601"/>
                  </a:cubicBezTo>
                  <a:cubicBezTo>
                    <a:pt x="13709" y="9601"/>
                    <a:pt x="13604" y="9586"/>
                    <a:pt x="13501" y="9551"/>
                  </a:cubicBezTo>
                  <a:cubicBezTo>
                    <a:pt x="12950" y="9368"/>
                    <a:pt x="12806" y="9269"/>
                    <a:pt x="12584" y="9100"/>
                  </a:cubicBezTo>
                  <a:cubicBezTo>
                    <a:pt x="12444" y="8991"/>
                    <a:pt x="12246" y="8842"/>
                    <a:pt x="11726" y="8565"/>
                  </a:cubicBezTo>
                  <a:cubicBezTo>
                    <a:pt x="11081" y="8223"/>
                    <a:pt x="10794" y="8015"/>
                    <a:pt x="10774" y="7450"/>
                  </a:cubicBezTo>
                  <a:cubicBezTo>
                    <a:pt x="10769" y="7370"/>
                    <a:pt x="10764" y="7276"/>
                    <a:pt x="10561" y="6998"/>
                  </a:cubicBezTo>
                  <a:cubicBezTo>
                    <a:pt x="9902" y="6086"/>
                    <a:pt x="9866" y="5377"/>
                    <a:pt x="9806" y="4089"/>
                  </a:cubicBezTo>
                  <a:cubicBezTo>
                    <a:pt x="9797" y="3796"/>
                    <a:pt x="9783" y="3469"/>
                    <a:pt x="9758" y="3087"/>
                  </a:cubicBezTo>
                  <a:cubicBezTo>
                    <a:pt x="9728" y="2616"/>
                    <a:pt x="9712" y="2284"/>
                    <a:pt x="9698" y="2041"/>
                  </a:cubicBezTo>
                  <a:cubicBezTo>
                    <a:pt x="9673" y="1501"/>
                    <a:pt x="9673" y="1501"/>
                    <a:pt x="9564" y="1311"/>
                  </a:cubicBezTo>
                  <a:cubicBezTo>
                    <a:pt x="9529" y="1247"/>
                    <a:pt x="9490" y="1173"/>
                    <a:pt x="9440" y="1078"/>
                  </a:cubicBezTo>
                  <a:cubicBezTo>
                    <a:pt x="9271" y="766"/>
                    <a:pt x="8979" y="643"/>
                    <a:pt x="8513" y="464"/>
                  </a:cubicBezTo>
                  <a:cubicBezTo>
                    <a:pt x="8280" y="380"/>
                    <a:pt x="8012" y="281"/>
                    <a:pt x="7754" y="132"/>
                  </a:cubicBezTo>
                  <a:cubicBezTo>
                    <a:pt x="7690" y="92"/>
                    <a:pt x="7630" y="67"/>
                    <a:pt x="7571" y="48"/>
                  </a:cubicBezTo>
                  <a:cubicBezTo>
                    <a:pt x="7511" y="27"/>
                    <a:pt x="7456" y="18"/>
                    <a:pt x="7408" y="7"/>
                  </a:cubicBezTo>
                  <a:lnTo>
                    <a:pt x="7397" y="7"/>
                  </a:lnTo>
                  <a:cubicBezTo>
                    <a:pt x="7364" y="3"/>
                    <a:pt x="7333" y="0"/>
                    <a:pt x="73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6"/>
            <p:cNvSpPr/>
            <p:nvPr/>
          </p:nvSpPr>
          <p:spPr>
            <a:xfrm>
              <a:off x="6410925" y="1754425"/>
              <a:ext cx="175" cy="12525"/>
            </a:xfrm>
            <a:custGeom>
              <a:rect b="b" l="l" r="r" t="t"/>
              <a:pathLst>
                <a:path extrusionOk="0" h="501" w="7">
                  <a:moveTo>
                    <a:pt x="1" y="1"/>
                  </a:moveTo>
                  <a:lnTo>
                    <a:pt x="7" y="500"/>
                  </a:lnTo>
                  <a:lnTo>
                    <a:pt x="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6"/>
            <p:cNvSpPr/>
            <p:nvPr/>
          </p:nvSpPr>
          <p:spPr>
            <a:xfrm>
              <a:off x="6445650" y="776850"/>
              <a:ext cx="934950" cy="783100"/>
            </a:xfrm>
            <a:custGeom>
              <a:rect b="b" l="l" r="r" t="t"/>
              <a:pathLst>
                <a:path extrusionOk="0" h="31324" w="37398">
                  <a:moveTo>
                    <a:pt x="32281" y="0"/>
                  </a:moveTo>
                  <a:cubicBezTo>
                    <a:pt x="32024" y="337"/>
                    <a:pt x="31791" y="510"/>
                    <a:pt x="31617" y="634"/>
                  </a:cubicBezTo>
                  <a:cubicBezTo>
                    <a:pt x="31548" y="679"/>
                    <a:pt x="31459" y="744"/>
                    <a:pt x="31444" y="773"/>
                  </a:cubicBezTo>
                  <a:cubicBezTo>
                    <a:pt x="31434" y="798"/>
                    <a:pt x="31394" y="977"/>
                    <a:pt x="31597" y="1840"/>
                  </a:cubicBezTo>
                  <a:cubicBezTo>
                    <a:pt x="31786" y="2663"/>
                    <a:pt x="31965" y="3103"/>
                    <a:pt x="32108" y="3460"/>
                  </a:cubicBezTo>
                  <a:cubicBezTo>
                    <a:pt x="32381" y="4130"/>
                    <a:pt x="32515" y="4542"/>
                    <a:pt x="32386" y="5816"/>
                  </a:cubicBezTo>
                  <a:cubicBezTo>
                    <a:pt x="32281" y="6881"/>
                    <a:pt x="32108" y="7526"/>
                    <a:pt x="31940" y="7952"/>
                  </a:cubicBezTo>
                  <a:lnTo>
                    <a:pt x="31995" y="7952"/>
                  </a:lnTo>
                  <a:lnTo>
                    <a:pt x="32118" y="8329"/>
                  </a:lnTo>
                  <a:cubicBezTo>
                    <a:pt x="32227" y="8775"/>
                    <a:pt x="31995" y="8993"/>
                    <a:pt x="30874" y="9945"/>
                  </a:cubicBezTo>
                  <a:cubicBezTo>
                    <a:pt x="30016" y="10675"/>
                    <a:pt x="29535" y="11171"/>
                    <a:pt x="29217" y="11503"/>
                  </a:cubicBezTo>
                  <a:cubicBezTo>
                    <a:pt x="28812" y="11919"/>
                    <a:pt x="28593" y="12146"/>
                    <a:pt x="28201" y="12146"/>
                  </a:cubicBezTo>
                  <a:cubicBezTo>
                    <a:pt x="28112" y="12146"/>
                    <a:pt x="28013" y="12137"/>
                    <a:pt x="27894" y="12107"/>
                  </a:cubicBezTo>
                  <a:cubicBezTo>
                    <a:pt x="27631" y="12048"/>
                    <a:pt x="27448" y="11908"/>
                    <a:pt x="27343" y="11691"/>
                  </a:cubicBezTo>
                  <a:cubicBezTo>
                    <a:pt x="27269" y="11725"/>
                    <a:pt x="27165" y="11770"/>
                    <a:pt x="27031" y="11839"/>
                  </a:cubicBezTo>
                  <a:cubicBezTo>
                    <a:pt x="26565" y="12073"/>
                    <a:pt x="26322" y="12361"/>
                    <a:pt x="26099" y="12618"/>
                  </a:cubicBezTo>
                  <a:cubicBezTo>
                    <a:pt x="25837" y="12931"/>
                    <a:pt x="25558" y="13247"/>
                    <a:pt x="25073" y="13247"/>
                  </a:cubicBezTo>
                  <a:cubicBezTo>
                    <a:pt x="24909" y="13247"/>
                    <a:pt x="24730" y="13213"/>
                    <a:pt x="24533" y="13139"/>
                  </a:cubicBezTo>
                  <a:cubicBezTo>
                    <a:pt x="24135" y="12995"/>
                    <a:pt x="23938" y="12950"/>
                    <a:pt x="23794" y="12920"/>
                  </a:cubicBezTo>
                  <a:cubicBezTo>
                    <a:pt x="23481" y="12851"/>
                    <a:pt x="23373" y="12801"/>
                    <a:pt x="22945" y="12425"/>
                  </a:cubicBezTo>
                  <a:cubicBezTo>
                    <a:pt x="22792" y="12290"/>
                    <a:pt x="22588" y="12027"/>
                    <a:pt x="22634" y="11611"/>
                  </a:cubicBezTo>
                  <a:lnTo>
                    <a:pt x="22634" y="11611"/>
                  </a:lnTo>
                  <a:cubicBezTo>
                    <a:pt x="22460" y="11631"/>
                    <a:pt x="22231" y="11666"/>
                    <a:pt x="21954" y="11711"/>
                  </a:cubicBezTo>
                  <a:cubicBezTo>
                    <a:pt x="20879" y="11894"/>
                    <a:pt x="20304" y="12162"/>
                    <a:pt x="19927" y="12336"/>
                  </a:cubicBezTo>
                  <a:cubicBezTo>
                    <a:pt x="19668" y="12456"/>
                    <a:pt x="19447" y="12539"/>
                    <a:pt x="19234" y="12539"/>
                  </a:cubicBezTo>
                  <a:cubicBezTo>
                    <a:pt x="19027" y="12539"/>
                    <a:pt x="18828" y="12461"/>
                    <a:pt x="18608" y="12265"/>
                  </a:cubicBezTo>
                  <a:cubicBezTo>
                    <a:pt x="18311" y="12008"/>
                    <a:pt x="18192" y="11730"/>
                    <a:pt x="18236" y="11388"/>
                  </a:cubicBezTo>
                  <a:cubicBezTo>
                    <a:pt x="18156" y="11304"/>
                    <a:pt x="17938" y="11121"/>
                    <a:pt x="17383" y="10784"/>
                  </a:cubicBezTo>
                  <a:cubicBezTo>
                    <a:pt x="16064" y="9981"/>
                    <a:pt x="15702" y="9599"/>
                    <a:pt x="15350" y="9226"/>
                  </a:cubicBezTo>
                  <a:cubicBezTo>
                    <a:pt x="15206" y="9073"/>
                    <a:pt x="15068" y="8924"/>
                    <a:pt x="14845" y="8741"/>
                  </a:cubicBezTo>
                  <a:cubicBezTo>
                    <a:pt x="14805" y="8706"/>
                    <a:pt x="14771" y="8691"/>
                    <a:pt x="14746" y="8691"/>
                  </a:cubicBezTo>
                  <a:cubicBezTo>
                    <a:pt x="14701" y="8691"/>
                    <a:pt x="14622" y="8766"/>
                    <a:pt x="14563" y="8825"/>
                  </a:cubicBezTo>
                  <a:cubicBezTo>
                    <a:pt x="14458" y="8924"/>
                    <a:pt x="14329" y="9048"/>
                    <a:pt x="14146" y="9048"/>
                  </a:cubicBezTo>
                  <a:cubicBezTo>
                    <a:pt x="13630" y="9048"/>
                    <a:pt x="13605" y="8290"/>
                    <a:pt x="13581" y="7620"/>
                  </a:cubicBezTo>
                  <a:cubicBezTo>
                    <a:pt x="13551" y="6638"/>
                    <a:pt x="13620" y="5751"/>
                    <a:pt x="13680" y="5037"/>
                  </a:cubicBezTo>
                  <a:cubicBezTo>
                    <a:pt x="13714" y="4606"/>
                    <a:pt x="13753" y="4071"/>
                    <a:pt x="13724" y="3892"/>
                  </a:cubicBezTo>
                  <a:cubicBezTo>
                    <a:pt x="13590" y="3689"/>
                    <a:pt x="13556" y="3396"/>
                    <a:pt x="13515" y="3089"/>
                  </a:cubicBezTo>
                  <a:cubicBezTo>
                    <a:pt x="13515" y="3084"/>
                    <a:pt x="13515" y="3084"/>
                    <a:pt x="13511" y="3079"/>
                  </a:cubicBezTo>
                  <a:cubicBezTo>
                    <a:pt x="13456" y="3173"/>
                    <a:pt x="13382" y="3302"/>
                    <a:pt x="13298" y="3466"/>
                  </a:cubicBezTo>
                  <a:cubicBezTo>
                    <a:pt x="12916" y="4199"/>
                    <a:pt x="12778" y="4963"/>
                    <a:pt x="12668" y="5572"/>
                  </a:cubicBezTo>
                  <a:cubicBezTo>
                    <a:pt x="12540" y="6277"/>
                    <a:pt x="12405" y="7000"/>
                    <a:pt x="11826" y="7000"/>
                  </a:cubicBezTo>
                  <a:cubicBezTo>
                    <a:pt x="11563" y="7000"/>
                    <a:pt x="11270" y="6817"/>
                    <a:pt x="10854" y="6386"/>
                  </a:cubicBezTo>
                  <a:cubicBezTo>
                    <a:pt x="10130" y="5627"/>
                    <a:pt x="9867" y="5018"/>
                    <a:pt x="9678" y="4567"/>
                  </a:cubicBezTo>
                  <a:cubicBezTo>
                    <a:pt x="9505" y="4155"/>
                    <a:pt x="9435" y="3996"/>
                    <a:pt x="9059" y="3897"/>
                  </a:cubicBezTo>
                  <a:cubicBezTo>
                    <a:pt x="8890" y="4036"/>
                    <a:pt x="8717" y="4185"/>
                    <a:pt x="8524" y="4353"/>
                  </a:cubicBezTo>
                  <a:cubicBezTo>
                    <a:pt x="7174" y="5533"/>
                    <a:pt x="6952" y="5652"/>
                    <a:pt x="6728" y="5652"/>
                  </a:cubicBezTo>
                  <a:cubicBezTo>
                    <a:pt x="6674" y="5652"/>
                    <a:pt x="6436" y="5632"/>
                    <a:pt x="6317" y="5345"/>
                  </a:cubicBezTo>
                  <a:cubicBezTo>
                    <a:pt x="6238" y="5375"/>
                    <a:pt x="6114" y="5424"/>
                    <a:pt x="5936" y="5513"/>
                  </a:cubicBezTo>
                  <a:cubicBezTo>
                    <a:pt x="5108" y="5924"/>
                    <a:pt x="4904" y="6064"/>
                    <a:pt x="4840" y="6103"/>
                  </a:cubicBezTo>
                  <a:cubicBezTo>
                    <a:pt x="4746" y="6162"/>
                    <a:pt x="4705" y="6178"/>
                    <a:pt x="4607" y="6197"/>
                  </a:cubicBezTo>
                  <a:cubicBezTo>
                    <a:pt x="4547" y="6212"/>
                    <a:pt x="4423" y="6237"/>
                    <a:pt x="4121" y="6322"/>
                  </a:cubicBezTo>
                  <a:cubicBezTo>
                    <a:pt x="3085" y="6613"/>
                    <a:pt x="2831" y="6757"/>
                    <a:pt x="1612" y="7452"/>
                  </a:cubicBezTo>
                  <a:lnTo>
                    <a:pt x="1449" y="7546"/>
                  </a:lnTo>
                  <a:cubicBezTo>
                    <a:pt x="1260" y="7655"/>
                    <a:pt x="1111" y="7739"/>
                    <a:pt x="1007" y="7799"/>
                  </a:cubicBezTo>
                  <a:cubicBezTo>
                    <a:pt x="938" y="8012"/>
                    <a:pt x="765" y="8235"/>
                    <a:pt x="403" y="8587"/>
                  </a:cubicBezTo>
                  <a:cubicBezTo>
                    <a:pt x="1" y="8979"/>
                    <a:pt x="55" y="9103"/>
                    <a:pt x="278" y="9624"/>
                  </a:cubicBezTo>
                  <a:cubicBezTo>
                    <a:pt x="378" y="9851"/>
                    <a:pt x="497" y="10124"/>
                    <a:pt x="552" y="10446"/>
                  </a:cubicBezTo>
                  <a:cubicBezTo>
                    <a:pt x="590" y="10442"/>
                    <a:pt x="630" y="10440"/>
                    <a:pt x="671" y="10440"/>
                  </a:cubicBezTo>
                  <a:cubicBezTo>
                    <a:pt x="914" y="10440"/>
                    <a:pt x="1184" y="10516"/>
                    <a:pt x="1449" y="10665"/>
                  </a:cubicBezTo>
                  <a:cubicBezTo>
                    <a:pt x="1657" y="10784"/>
                    <a:pt x="1879" y="10867"/>
                    <a:pt x="2098" y="10952"/>
                  </a:cubicBezTo>
                  <a:cubicBezTo>
                    <a:pt x="2604" y="11141"/>
                    <a:pt x="3129" y="11339"/>
                    <a:pt x="3467" y="11974"/>
                  </a:cubicBezTo>
                  <a:cubicBezTo>
                    <a:pt x="3511" y="12057"/>
                    <a:pt x="3550" y="12127"/>
                    <a:pt x="3580" y="12182"/>
                  </a:cubicBezTo>
                  <a:cubicBezTo>
                    <a:pt x="3818" y="12608"/>
                    <a:pt x="3824" y="12718"/>
                    <a:pt x="3858" y="13432"/>
                  </a:cubicBezTo>
                  <a:cubicBezTo>
                    <a:pt x="3868" y="13674"/>
                    <a:pt x="3888" y="14001"/>
                    <a:pt x="3918" y="14457"/>
                  </a:cubicBezTo>
                  <a:cubicBezTo>
                    <a:pt x="3937" y="14849"/>
                    <a:pt x="3957" y="15187"/>
                    <a:pt x="3967" y="15489"/>
                  </a:cubicBezTo>
                  <a:cubicBezTo>
                    <a:pt x="4021" y="16713"/>
                    <a:pt x="4041" y="17125"/>
                    <a:pt x="4513" y="17769"/>
                  </a:cubicBezTo>
                  <a:cubicBezTo>
                    <a:pt x="4859" y="18245"/>
                    <a:pt x="4918" y="18558"/>
                    <a:pt x="4929" y="18810"/>
                  </a:cubicBezTo>
                  <a:cubicBezTo>
                    <a:pt x="4989" y="18855"/>
                    <a:pt x="5112" y="18940"/>
                    <a:pt x="5394" y="19088"/>
                  </a:cubicBezTo>
                  <a:cubicBezTo>
                    <a:pt x="5538" y="19167"/>
                    <a:pt x="5662" y="19232"/>
                    <a:pt x="5767" y="19297"/>
                  </a:cubicBezTo>
                  <a:cubicBezTo>
                    <a:pt x="6079" y="19480"/>
                    <a:pt x="6238" y="19599"/>
                    <a:pt x="6362" y="19688"/>
                  </a:cubicBezTo>
                  <a:cubicBezTo>
                    <a:pt x="6525" y="19817"/>
                    <a:pt x="6600" y="19871"/>
                    <a:pt x="7066" y="20030"/>
                  </a:cubicBezTo>
                  <a:cubicBezTo>
                    <a:pt x="7101" y="20041"/>
                    <a:pt x="7132" y="20047"/>
                    <a:pt x="7160" y="20047"/>
                  </a:cubicBezTo>
                  <a:cubicBezTo>
                    <a:pt x="7289" y="20047"/>
                    <a:pt x="7373" y="19931"/>
                    <a:pt x="7506" y="19732"/>
                  </a:cubicBezTo>
                  <a:cubicBezTo>
                    <a:pt x="7625" y="19554"/>
                    <a:pt x="7769" y="19331"/>
                    <a:pt x="8023" y="19331"/>
                  </a:cubicBezTo>
                  <a:cubicBezTo>
                    <a:pt x="8449" y="19331"/>
                    <a:pt x="8588" y="19935"/>
                    <a:pt x="8687" y="20377"/>
                  </a:cubicBezTo>
                  <a:cubicBezTo>
                    <a:pt x="8900" y="21309"/>
                    <a:pt x="8911" y="21889"/>
                    <a:pt x="8920" y="22271"/>
                  </a:cubicBezTo>
                  <a:cubicBezTo>
                    <a:pt x="8925" y="22603"/>
                    <a:pt x="8934" y="22667"/>
                    <a:pt x="8984" y="22752"/>
                  </a:cubicBezTo>
                  <a:cubicBezTo>
                    <a:pt x="9133" y="22702"/>
                    <a:pt x="9302" y="22647"/>
                    <a:pt x="9490" y="22594"/>
                  </a:cubicBezTo>
                  <a:cubicBezTo>
                    <a:pt x="10121" y="22411"/>
                    <a:pt x="10392" y="22379"/>
                    <a:pt x="10565" y="22379"/>
                  </a:cubicBezTo>
                  <a:cubicBezTo>
                    <a:pt x="10627" y="22379"/>
                    <a:pt x="10676" y="22383"/>
                    <a:pt x="10725" y="22385"/>
                  </a:cubicBezTo>
                  <a:cubicBezTo>
                    <a:pt x="10751" y="22388"/>
                    <a:pt x="10776" y="22390"/>
                    <a:pt x="10805" y="22390"/>
                  </a:cubicBezTo>
                  <a:cubicBezTo>
                    <a:pt x="10835" y="22390"/>
                    <a:pt x="10870" y="22388"/>
                    <a:pt x="10913" y="22380"/>
                  </a:cubicBezTo>
                  <a:cubicBezTo>
                    <a:pt x="11087" y="22345"/>
                    <a:pt x="11394" y="22237"/>
                    <a:pt x="11879" y="22043"/>
                  </a:cubicBezTo>
                  <a:cubicBezTo>
                    <a:pt x="12242" y="21894"/>
                    <a:pt x="12554" y="21825"/>
                    <a:pt x="12826" y="21825"/>
                  </a:cubicBezTo>
                  <a:cubicBezTo>
                    <a:pt x="13144" y="21825"/>
                    <a:pt x="13352" y="21924"/>
                    <a:pt x="13486" y="21988"/>
                  </a:cubicBezTo>
                  <a:cubicBezTo>
                    <a:pt x="13496" y="21993"/>
                    <a:pt x="13506" y="21999"/>
                    <a:pt x="13511" y="21999"/>
                  </a:cubicBezTo>
                  <a:cubicBezTo>
                    <a:pt x="13575" y="21929"/>
                    <a:pt x="13705" y="21745"/>
                    <a:pt x="13977" y="21269"/>
                  </a:cubicBezTo>
                  <a:cubicBezTo>
                    <a:pt x="14373" y="20560"/>
                    <a:pt x="14389" y="20267"/>
                    <a:pt x="14403" y="20030"/>
                  </a:cubicBezTo>
                  <a:cubicBezTo>
                    <a:pt x="14438" y="19381"/>
                    <a:pt x="14622" y="19043"/>
                    <a:pt x="15677" y="18171"/>
                  </a:cubicBezTo>
                  <a:cubicBezTo>
                    <a:pt x="16714" y="17318"/>
                    <a:pt x="17055" y="17006"/>
                    <a:pt x="17284" y="16798"/>
                  </a:cubicBezTo>
                  <a:cubicBezTo>
                    <a:pt x="17462" y="16634"/>
                    <a:pt x="17567" y="16535"/>
                    <a:pt x="17865" y="16311"/>
                  </a:cubicBezTo>
                  <a:cubicBezTo>
                    <a:pt x="18176" y="16073"/>
                    <a:pt x="18221" y="15990"/>
                    <a:pt x="18311" y="15811"/>
                  </a:cubicBezTo>
                  <a:cubicBezTo>
                    <a:pt x="18380" y="15677"/>
                    <a:pt x="18474" y="15489"/>
                    <a:pt x="18672" y="15226"/>
                  </a:cubicBezTo>
                  <a:cubicBezTo>
                    <a:pt x="18831" y="15018"/>
                    <a:pt x="18876" y="14953"/>
                    <a:pt x="18890" y="14928"/>
                  </a:cubicBezTo>
                  <a:cubicBezTo>
                    <a:pt x="18910" y="14894"/>
                    <a:pt x="18910" y="14894"/>
                    <a:pt x="19128" y="14626"/>
                  </a:cubicBezTo>
                  <a:cubicBezTo>
                    <a:pt x="19133" y="14592"/>
                    <a:pt x="19119" y="14487"/>
                    <a:pt x="19073" y="14324"/>
                  </a:cubicBezTo>
                  <a:cubicBezTo>
                    <a:pt x="19044" y="14199"/>
                    <a:pt x="18989" y="13972"/>
                    <a:pt x="19114" y="13759"/>
                  </a:cubicBezTo>
                  <a:lnTo>
                    <a:pt x="19233" y="13551"/>
                  </a:lnTo>
                  <a:lnTo>
                    <a:pt x="19441" y="13545"/>
                  </a:lnTo>
                  <a:cubicBezTo>
                    <a:pt x="19639" y="13545"/>
                    <a:pt x="19693" y="13615"/>
                    <a:pt x="20090" y="14155"/>
                  </a:cubicBezTo>
                  <a:cubicBezTo>
                    <a:pt x="20536" y="14764"/>
                    <a:pt x="20829" y="15206"/>
                    <a:pt x="20794" y="15736"/>
                  </a:cubicBezTo>
                  <a:cubicBezTo>
                    <a:pt x="20785" y="15816"/>
                    <a:pt x="20774" y="15895"/>
                    <a:pt x="20755" y="15970"/>
                  </a:cubicBezTo>
                  <a:cubicBezTo>
                    <a:pt x="20982" y="15930"/>
                    <a:pt x="21280" y="15920"/>
                    <a:pt x="21711" y="15920"/>
                  </a:cubicBezTo>
                  <a:cubicBezTo>
                    <a:pt x="22588" y="15920"/>
                    <a:pt x="22961" y="15805"/>
                    <a:pt x="23139" y="15752"/>
                  </a:cubicBezTo>
                  <a:cubicBezTo>
                    <a:pt x="23224" y="15727"/>
                    <a:pt x="23298" y="15707"/>
                    <a:pt x="23377" y="15707"/>
                  </a:cubicBezTo>
                  <a:cubicBezTo>
                    <a:pt x="23665" y="15707"/>
                    <a:pt x="23794" y="15949"/>
                    <a:pt x="23893" y="16143"/>
                  </a:cubicBezTo>
                  <a:cubicBezTo>
                    <a:pt x="23922" y="16203"/>
                    <a:pt x="24012" y="16297"/>
                    <a:pt x="24082" y="16377"/>
                  </a:cubicBezTo>
                  <a:cubicBezTo>
                    <a:pt x="24290" y="16609"/>
                    <a:pt x="24602" y="16961"/>
                    <a:pt x="24503" y="17447"/>
                  </a:cubicBezTo>
                  <a:cubicBezTo>
                    <a:pt x="24398" y="17972"/>
                    <a:pt x="23878" y="18196"/>
                    <a:pt x="23338" y="18359"/>
                  </a:cubicBezTo>
                  <a:cubicBezTo>
                    <a:pt x="22634" y="18572"/>
                    <a:pt x="22391" y="18592"/>
                    <a:pt x="22231" y="18608"/>
                  </a:cubicBezTo>
                  <a:cubicBezTo>
                    <a:pt x="22083" y="18622"/>
                    <a:pt x="22023" y="18622"/>
                    <a:pt x="21156" y="19063"/>
                  </a:cubicBezTo>
                  <a:cubicBezTo>
                    <a:pt x="20566" y="19356"/>
                    <a:pt x="20179" y="19430"/>
                    <a:pt x="19922" y="19480"/>
                  </a:cubicBezTo>
                  <a:cubicBezTo>
                    <a:pt x="19604" y="19544"/>
                    <a:pt x="19604" y="19544"/>
                    <a:pt x="19346" y="20516"/>
                  </a:cubicBezTo>
                  <a:cubicBezTo>
                    <a:pt x="19163" y="21200"/>
                    <a:pt x="19238" y="21478"/>
                    <a:pt x="19311" y="21745"/>
                  </a:cubicBezTo>
                  <a:cubicBezTo>
                    <a:pt x="19490" y="22409"/>
                    <a:pt x="19441" y="22866"/>
                    <a:pt x="18672" y="23807"/>
                  </a:cubicBezTo>
                  <a:cubicBezTo>
                    <a:pt x="18013" y="24617"/>
                    <a:pt x="17522" y="24938"/>
                    <a:pt x="17165" y="25171"/>
                  </a:cubicBezTo>
                  <a:cubicBezTo>
                    <a:pt x="16833" y="25390"/>
                    <a:pt x="16704" y="25473"/>
                    <a:pt x="16595" y="25836"/>
                  </a:cubicBezTo>
                  <a:cubicBezTo>
                    <a:pt x="16490" y="26173"/>
                    <a:pt x="16357" y="26436"/>
                    <a:pt x="16252" y="26649"/>
                  </a:cubicBezTo>
                  <a:cubicBezTo>
                    <a:pt x="16014" y="27120"/>
                    <a:pt x="15975" y="27205"/>
                    <a:pt x="16332" y="27729"/>
                  </a:cubicBezTo>
                  <a:cubicBezTo>
                    <a:pt x="16794" y="28404"/>
                    <a:pt x="16526" y="28989"/>
                    <a:pt x="16371" y="29281"/>
                  </a:cubicBezTo>
                  <a:cubicBezTo>
                    <a:pt x="16550" y="29365"/>
                    <a:pt x="16936" y="29489"/>
                    <a:pt x="17750" y="29649"/>
                  </a:cubicBezTo>
                  <a:cubicBezTo>
                    <a:pt x="19421" y="29971"/>
                    <a:pt x="20100" y="30764"/>
                    <a:pt x="20467" y="31185"/>
                  </a:cubicBezTo>
                  <a:cubicBezTo>
                    <a:pt x="20506" y="31230"/>
                    <a:pt x="20551" y="31285"/>
                    <a:pt x="20586" y="31324"/>
                  </a:cubicBezTo>
                  <a:cubicBezTo>
                    <a:pt x="20691" y="31205"/>
                    <a:pt x="20874" y="30923"/>
                    <a:pt x="21131" y="30486"/>
                  </a:cubicBezTo>
                  <a:cubicBezTo>
                    <a:pt x="21880" y="29221"/>
                    <a:pt x="22540" y="29113"/>
                    <a:pt x="22892" y="29054"/>
                  </a:cubicBezTo>
                  <a:lnTo>
                    <a:pt x="22901" y="29054"/>
                  </a:lnTo>
                  <a:cubicBezTo>
                    <a:pt x="22876" y="28701"/>
                    <a:pt x="22718" y="27908"/>
                    <a:pt x="22659" y="27621"/>
                  </a:cubicBezTo>
                  <a:cubicBezTo>
                    <a:pt x="22519" y="26921"/>
                    <a:pt x="22405" y="26381"/>
                    <a:pt x="22311" y="25949"/>
                  </a:cubicBezTo>
                  <a:cubicBezTo>
                    <a:pt x="21915" y="24130"/>
                    <a:pt x="21915" y="24022"/>
                    <a:pt x="22346" y="22142"/>
                  </a:cubicBezTo>
                  <a:cubicBezTo>
                    <a:pt x="22529" y="21319"/>
                    <a:pt x="22375" y="20933"/>
                    <a:pt x="22272" y="20679"/>
                  </a:cubicBezTo>
                  <a:cubicBezTo>
                    <a:pt x="22197" y="20505"/>
                    <a:pt x="22089" y="20238"/>
                    <a:pt x="22217" y="19940"/>
                  </a:cubicBezTo>
                  <a:cubicBezTo>
                    <a:pt x="22366" y="19594"/>
                    <a:pt x="22613" y="19564"/>
                    <a:pt x="23521" y="19455"/>
                  </a:cubicBezTo>
                  <a:cubicBezTo>
                    <a:pt x="23675" y="19435"/>
                    <a:pt x="23803" y="19425"/>
                    <a:pt x="23913" y="19425"/>
                  </a:cubicBezTo>
                  <a:cubicBezTo>
                    <a:pt x="24141" y="19425"/>
                    <a:pt x="24473" y="19455"/>
                    <a:pt x="24681" y="19723"/>
                  </a:cubicBezTo>
                  <a:cubicBezTo>
                    <a:pt x="24706" y="19757"/>
                    <a:pt x="24730" y="19797"/>
                    <a:pt x="24750" y="19837"/>
                  </a:cubicBezTo>
                  <a:cubicBezTo>
                    <a:pt x="25078" y="19658"/>
                    <a:pt x="25629" y="19326"/>
                    <a:pt x="25876" y="19178"/>
                  </a:cubicBezTo>
                  <a:cubicBezTo>
                    <a:pt x="27294" y="18324"/>
                    <a:pt x="27849" y="18226"/>
                    <a:pt x="28181" y="18166"/>
                  </a:cubicBezTo>
                  <a:cubicBezTo>
                    <a:pt x="28455" y="18116"/>
                    <a:pt x="28524" y="18102"/>
                    <a:pt x="29282" y="17184"/>
                  </a:cubicBezTo>
                  <a:cubicBezTo>
                    <a:pt x="30011" y="16306"/>
                    <a:pt x="30442" y="15949"/>
                    <a:pt x="30700" y="15736"/>
                  </a:cubicBezTo>
                  <a:cubicBezTo>
                    <a:pt x="30983" y="15503"/>
                    <a:pt x="30983" y="15503"/>
                    <a:pt x="31087" y="15013"/>
                  </a:cubicBezTo>
                  <a:cubicBezTo>
                    <a:pt x="31107" y="14919"/>
                    <a:pt x="31102" y="14874"/>
                    <a:pt x="31102" y="14864"/>
                  </a:cubicBezTo>
                  <a:cubicBezTo>
                    <a:pt x="31091" y="14839"/>
                    <a:pt x="31022" y="14794"/>
                    <a:pt x="30988" y="14775"/>
                  </a:cubicBezTo>
                  <a:cubicBezTo>
                    <a:pt x="30888" y="14705"/>
                    <a:pt x="30650" y="14537"/>
                    <a:pt x="30661" y="14175"/>
                  </a:cubicBezTo>
                  <a:cubicBezTo>
                    <a:pt x="30680" y="13739"/>
                    <a:pt x="30997" y="13565"/>
                    <a:pt x="31766" y="13153"/>
                  </a:cubicBezTo>
                  <a:cubicBezTo>
                    <a:pt x="32579" y="12717"/>
                    <a:pt x="32977" y="12658"/>
                    <a:pt x="33215" y="12658"/>
                  </a:cubicBezTo>
                  <a:cubicBezTo>
                    <a:pt x="33228" y="12658"/>
                    <a:pt x="33241" y="12658"/>
                    <a:pt x="33253" y="12658"/>
                  </a:cubicBezTo>
                  <a:cubicBezTo>
                    <a:pt x="33278" y="12593"/>
                    <a:pt x="33318" y="12514"/>
                    <a:pt x="33352" y="12430"/>
                  </a:cubicBezTo>
                  <a:cubicBezTo>
                    <a:pt x="33338" y="12400"/>
                    <a:pt x="33327" y="12370"/>
                    <a:pt x="33318" y="12345"/>
                  </a:cubicBezTo>
                  <a:cubicBezTo>
                    <a:pt x="33214" y="12013"/>
                    <a:pt x="33313" y="11745"/>
                    <a:pt x="33963" y="10645"/>
                  </a:cubicBezTo>
                  <a:cubicBezTo>
                    <a:pt x="34567" y="9613"/>
                    <a:pt x="34924" y="9380"/>
                    <a:pt x="35137" y="9242"/>
                  </a:cubicBezTo>
                  <a:cubicBezTo>
                    <a:pt x="35167" y="9222"/>
                    <a:pt x="35192" y="9212"/>
                    <a:pt x="35212" y="9192"/>
                  </a:cubicBezTo>
                  <a:cubicBezTo>
                    <a:pt x="35242" y="9132"/>
                    <a:pt x="35291" y="8835"/>
                    <a:pt x="35356" y="8325"/>
                  </a:cubicBezTo>
                  <a:cubicBezTo>
                    <a:pt x="35529" y="6970"/>
                    <a:pt x="35851" y="6421"/>
                    <a:pt x="36189" y="5840"/>
                  </a:cubicBezTo>
                  <a:cubicBezTo>
                    <a:pt x="36386" y="5503"/>
                    <a:pt x="36590" y="5156"/>
                    <a:pt x="36793" y="4581"/>
                  </a:cubicBezTo>
                  <a:cubicBezTo>
                    <a:pt x="36962" y="4105"/>
                    <a:pt x="37194" y="3664"/>
                    <a:pt x="37398" y="3288"/>
                  </a:cubicBezTo>
                  <a:lnTo>
                    <a:pt x="37398" y="3288"/>
                  </a:lnTo>
                  <a:cubicBezTo>
                    <a:pt x="37373" y="3302"/>
                    <a:pt x="37343" y="3317"/>
                    <a:pt x="37313" y="3332"/>
                  </a:cubicBezTo>
                  <a:cubicBezTo>
                    <a:pt x="36501" y="3764"/>
                    <a:pt x="36198" y="4288"/>
                    <a:pt x="35981" y="4675"/>
                  </a:cubicBezTo>
                  <a:cubicBezTo>
                    <a:pt x="35812" y="4973"/>
                    <a:pt x="35618" y="5311"/>
                    <a:pt x="35256" y="5311"/>
                  </a:cubicBezTo>
                  <a:cubicBezTo>
                    <a:pt x="34979" y="5311"/>
                    <a:pt x="34716" y="5096"/>
                    <a:pt x="34414" y="4780"/>
                  </a:cubicBezTo>
                  <a:cubicBezTo>
                    <a:pt x="33487" y="3808"/>
                    <a:pt x="33343" y="3396"/>
                    <a:pt x="33030" y="2489"/>
                  </a:cubicBezTo>
                  <a:cubicBezTo>
                    <a:pt x="32926" y="2187"/>
                    <a:pt x="32802" y="1824"/>
                    <a:pt x="32619" y="1354"/>
                  </a:cubicBezTo>
                  <a:cubicBezTo>
                    <a:pt x="32425" y="867"/>
                    <a:pt x="32331" y="402"/>
                    <a:pt x="322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6"/>
            <p:cNvSpPr/>
            <p:nvPr/>
          </p:nvSpPr>
          <p:spPr>
            <a:xfrm>
              <a:off x="5787125" y="2473925"/>
              <a:ext cx="339750" cy="358600"/>
            </a:xfrm>
            <a:custGeom>
              <a:rect b="b" l="l" r="r" t="t"/>
              <a:pathLst>
                <a:path extrusionOk="0" h="14344" w="13590">
                  <a:moveTo>
                    <a:pt x="2836" y="1"/>
                  </a:moveTo>
                  <a:cubicBezTo>
                    <a:pt x="2633" y="1"/>
                    <a:pt x="2285" y="184"/>
                    <a:pt x="1770" y="561"/>
                  </a:cubicBezTo>
                  <a:cubicBezTo>
                    <a:pt x="923" y="1181"/>
                    <a:pt x="555" y="1612"/>
                    <a:pt x="338" y="1895"/>
                  </a:cubicBezTo>
                  <a:cubicBezTo>
                    <a:pt x="308" y="1934"/>
                    <a:pt x="278" y="1973"/>
                    <a:pt x="253" y="2003"/>
                  </a:cubicBezTo>
                  <a:cubicBezTo>
                    <a:pt x="209" y="2063"/>
                    <a:pt x="169" y="2122"/>
                    <a:pt x="125" y="2172"/>
                  </a:cubicBezTo>
                  <a:cubicBezTo>
                    <a:pt x="109" y="2192"/>
                    <a:pt x="95" y="2207"/>
                    <a:pt x="75" y="2222"/>
                  </a:cubicBezTo>
                  <a:cubicBezTo>
                    <a:pt x="50" y="2252"/>
                    <a:pt x="25" y="2282"/>
                    <a:pt x="1" y="2307"/>
                  </a:cubicBezTo>
                  <a:cubicBezTo>
                    <a:pt x="1" y="2316"/>
                    <a:pt x="6" y="2321"/>
                    <a:pt x="10" y="2326"/>
                  </a:cubicBezTo>
                  <a:cubicBezTo>
                    <a:pt x="100" y="2474"/>
                    <a:pt x="184" y="2628"/>
                    <a:pt x="269" y="2782"/>
                  </a:cubicBezTo>
                  <a:cubicBezTo>
                    <a:pt x="288" y="2817"/>
                    <a:pt x="308" y="2851"/>
                    <a:pt x="328" y="2891"/>
                  </a:cubicBezTo>
                  <a:cubicBezTo>
                    <a:pt x="397" y="3015"/>
                    <a:pt x="461" y="3133"/>
                    <a:pt x="526" y="3258"/>
                  </a:cubicBezTo>
                  <a:cubicBezTo>
                    <a:pt x="546" y="3298"/>
                    <a:pt x="566" y="3337"/>
                    <a:pt x="585" y="3377"/>
                  </a:cubicBezTo>
                  <a:cubicBezTo>
                    <a:pt x="660" y="3526"/>
                    <a:pt x="729" y="3669"/>
                    <a:pt x="793" y="3803"/>
                  </a:cubicBezTo>
                  <a:cubicBezTo>
                    <a:pt x="804" y="3828"/>
                    <a:pt x="809" y="3847"/>
                    <a:pt x="818" y="3868"/>
                  </a:cubicBezTo>
                  <a:cubicBezTo>
                    <a:pt x="868" y="3982"/>
                    <a:pt x="912" y="4085"/>
                    <a:pt x="947" y="4190"/>
                  </a:cubicBezTo>
                  <a:cubicBezTo>
                    <a:pt x="953" y="4210"/>
                    <a:pt x="967" y="4229"/>
                    <a:pt x="972" y="4250"/>
                  </a:cubicBezTo>
                  <a:cubicBezTo>
                    <a:pt x="972" y="4250"/>
                    <a:pt x="972" y="4254"/>
                    <a:pt x="977" y="4254"/>
                  </a:cubicBezTo>
                  <a:cubicBezTo>
                    <a:pt x="1006" y="4289"/>
                    <a:pt x="1056" y="4329"/>
                    <a:pt x="1106" y="4378"/>
                  </a:cubicBezTo>
                  <a:cubicBezTo>
                    <a:pt x="1116" y="4389"/>
                    <a:pt x="1131" y="4398"/>
                    <a:pt x="1141" y="4403"/>
                  </a:cubicBezTo>
                  <a:cubicBezTo>
                    <a:pt x="1196" y="4453"/>
                    <a:pt x="1255" y="4502"/>
                    <a:pt x="1324" y="4552"/>
                  </a:cubicBezTo>
                  <a:cubicBezTo>
                    <a:pt x="1334" y="4561"/>
                    <a:pt x="1344" y="4567"/>
                    <a:pt x="1354" y="4572"/>
                  </a:cubicBezTo>
                  <a:cubicBezTo>
                    <a:pt x="1429" y="4627"/>
                    <a:pt x="1512" y="4680"/>
                    <a:pt x="1601" y="4735"/>
                  </a:cubicBezTo>
                  <a:cubicBezTo>
                    <a:pt x="1622" y="4746"/>
                    <a:pt x="1642" y="4755"/>
                    <a:pt x="1661" y="4770"/>
                  </a:cubicBezTo>
                  <a:cubicBezTo>
                    <a:pt x="1756" y="4820"/>
                    <a:pt x="1859" y="4870"/>
                    <a:pt x="1964" y="4904"/>
                  </a:cubicBezTo>
                  <a:cubicBezTo>
                    <a:pt x="2044" y="4934"/>
                    <a:pt x="2131" y="4944"/>
                    <a:pt x="2217" y="4944"/>
                  </a:cubicBezTo>
                  <a:cubicBezTo>
                    <a:pt x="2319" y="4944"/>
                    <a:pt x="2421" y="4930"/>
                    <a:pt x="2509" y="4914"/>
                  </a:cubicBezTo>
                  <a:cubicBezTo>
                    <a:pt x="2619" y="4899"/>
                    <a:pt x="2717" y="4884"/>
                    <a:pt x="2807" y="4884"/>
                  </a:cubicBezTo>
                  <a:cubicBezTo>
                    <a:pt x="3218" y="4884"/>
                    <a:pt x="3491" y="5177"/>
                    <a:pt x="3619" y="5762"/>
                  </a:cubicBezTo>
                  <a:cubicBezTo>
                    <a:pt x="3813" y="6650"/>
                    <a:pt x="3951" y="7289"/>
                    <a:pt x="3565" y="8012"/>
                  </a:cubicBezTo>
                  <a:cubicBezTo>
                    <a:pt x="3352" y="8409"/>
                    <a:pt x="3292" y="8821"/>
                    <a:pt x="3292" y="8821"/>
                  </a:cubicBezTo>
                  <a:lnTo>
                    <a:pt x="3253" y="9119"/>
                  </a:lnTo>
                  <a:lnTo>
                    <a:pt x="3024" y="9217"/>
                  </a:lnTo>
                  <a:cubicBezTo>
                    <a:pt x="2960" y="9242"/>
                    <a:pt x="2886" y="9286"/>
                    <a:pt x="2827" y="9327"/>
                  </a:cubicBezTo>
                  <a:cubicBezTo>
                    <a:pt x="2921" y="9416"/>
                    <a:pt x="2995" y="9505"/>
                    <a:pt x="3049" y="9595"/>
                  </a:cubicBezTo>
                  <a:cubicBezTo>
                    <a:pt x="3079" y="9599"/>
                    <a:pt x="3114" y="9604"/>
                    <a:pt x="3154" y="9609"/>
                  </a:cubicBezTo>
                  <a:lnTo>
                    <a:pt x="3456" y="9654"/>
                  </a:lnTo>
                  <a:cubicBezTo>
                    <a:pt x="4284" y="9783"/>
                    <a:pt x="4383" y="9822"/>
                    <a:pt x="4779" y="10021"/>
                  </a:cubicBezTo>
                  <a:cubicBezTo>
                    <a:pt x="4898" y="10080"/>
                    <a:pt x="5058" y="10160"/>
                    <a:pt x="5296" y="10268"/>
                  </a:cubicBezTo>
                  <a:cubicBezTo>
                    <a:pt x="5736" y="10467"/>
                    <a:pt x="5955" y="10641"/>
                    <a:pt x="6129" y="10785"/>
                  </a:cubicBezTo>
                  <a:cubicBezTo>
                    <a:pt x="6322" y="10943"/>
                    <a:pt x="6431" y="11027"/>
                    <a:pt x="6873" y="11096"/>
                  </a:cubicBezTo>
                  <a:lnTo>
                    <a:pt x="6882" y="11096"/>
                  </a:lnTo>
                  <a:lnTo>
                    <a:pt x="6882" y="10144"/>
                  </a:lnTo>
                  <a:cubicBezTo>
                    <a:pt x="6862" y="10080"/>
                    <a:pt x="6768" y="9803"/>
                    <a:pt x="6337" y="9261"/>
                  </a:cubicBezTo>
                  <a:cubicBezTo>
                    <a:pt x="5816" y="8602"/>
                    <a:pt x="5330" y="7829"/>
                    <a:pt x="5077" y="7412"/>
                  </a:cubicBezTo>
                  <a:cubicBezTo>
                    <a:pt x="5054" y="7416"/>
                    <a:pt x="5030" y="7418"/>
                    <a:pt x="5007" y="7418"/>
                  </a:cubicBezTo>
                  <a:cubicBezTo>
                    <a:pt x="4830" y="7418"/>
                    <a:pt x="4666" y="7303"/>
                    <a:pt x="4587" y="7110"/>
                  </a:cubicBezTo>
                  <a:cubicBezTo>
                    <a:pt x="4438" y="6758"/>
                    <a:pt x="4587" y="6357"/>
                    <a:pt x="4889" y="5781"/>
                  </a:cubicBezTo>
                  <a:cubicBezTo>
                    <a:pt x="5553" y="4532"/>
                    <a:pt x="6942" y="2113"/>
                    <a:pt x="6956" y="2088"/>
                  </a:cubicBezTo>
                  <a:lnTo>
                    <a:pt x="7646" y="2598"/>
                  </a:lnTo>
                  <a:cubicBezTo>
                    <a:pt x="7651" y="2598"/>
                    <a:pt x="7571" y="2970"/>
                    <a:pt x="7685" y="4131"/>
                  </a:cubicBezTo>
                  <a:cubicBezTo>
                    <a:pt x="7804" y="5390"/>
                    <a:pt x="7765" y="5881"/>
                    <a:pt x="7715" y="6565"/>
                  </a:cubicBezTo>
                  <a:cubicBezTo>
                    <a:pt x="7705" y="6698"/>
                    <a:pt x="7695" y="6842"/>
                    <a:pt x="7685" y="6996"/>
                  </a:cubicBezTo>
                  <a:cubicBezTo>
                    <a:pt x="7626" y="7874"/>
                    <a:pt x="7987" y="8266"/>
                    <a:pt x="8062" y="8330"/>
                  </a:cubicBezTo>
                  <a:cubicBezTo>
                    <a:pt x="8111" y="8380"/>
                    <a:pt x="8152" y="8429"/>
                    <a:pt x="8186" y="8479"/>
                  </a:cubicBezTo>
                  <a:cubicBezTo>
                    <a:pt x="8211" y="8499"/>
                    <a:pt x="8246" y="8518"/>
                    <a:pt x="8275" y="8543"/>
                  </a:cubicBezTo>
                  <a:cubicBezTo>
                    <a:pt x="8457" y="8666"/>
                    <a:pt x="8611" y="8702"/>
                    <a:pt x="8724" y="8702"/>
                  </a:cubicBezTo>
                  <a:cubicBezTo>
                    <a:pt x="8763" y="8702"/>
                    <a:pt x="8796" y="8698"/>
                    <a:pt x="8825" y="8691"/>
                  </a:cubicBezTo>
                  <a:cubicBezTo>
                    <a:pt x="8889" y="8677"/>
                    <a:pt x="8949" y="8667"/>
                    <a:pt x="9004" y="8667"/>
                  </a:cubicBezTo>
                  <a:cubicBezTo>
                    <a:pt x="9431" y="8667"/>
                    <a:pt x="9589" y="9172"/>
                    <a:pt x="9658" y="9386"/>
                  </a:cubicBezTo>
                  <a:cubicBezTo>
                    <a:pt x="9841" y="9966"/>
                    <a:pt x="9738" y="10303"/>
                    <a:pt x="9594" y="10581"/>
                  </a:cubicBezTo>
                  <a:cubicBezTo>
                    <a:pt x="9603" y="10595"/>
                    <a:pt x="9614" y="10616"/>
                    <a:pt x="9624" y="10641"/>
                  </a:cubicBezTo>
                  <a:cubicBezTo>
                    <a:pt x="9852" y="11096"/>
                    <a:pt x="9951" y="11190"/>
                    <a:pt x="10109" y="11344"/>
                  </a:cubicBezTo>
                  <a:cubicBezTo>
                    <a:pt x="10159" y="11389"/>
                    <a:pt x="10214" y="11439"/>
                    <a:pt x="10268" y="11498"/>
                  </a:cubicBezTo>
                  <a:cubicBezTo>
                    <a:pt x="10674" y="11915"/>
                    <a:pt x="10566" y="12807"/>
                    <a:pt x="10422" y="13680"/>
                  </a:cubicBezTo>
                  <a:lnTo>
                    <a:pt x="10412" y="13769"/>
                  </a:lnTo>
                  <a:cubicBezTo>
                    <a:pt x="10377" y="13982"/>
                    <a:pt x="10293" y="14126"/>
                    <a:pt x="10214" y="14229"/>
                  </a:cubicBezTo>
                  <a:lnTo>
                    <a:pt x="10288" y="14343"/>
                  </a:lnTo>
                  <a:cubicBezTo>
                    <a:pt x="10799" y="14135"/>
                    <a:pt x="11280" y="13878"/>
                    <a:pt x="11468" y="13709"/>
                  </a:cubicBezTo>
                  <a:cubicBezTo>
                    <a:pt x="11358" y="13432"/>
                    <a:pt x="11383" y="13298"/>
                    <a:pt x="11513" y="12559"/>
                  </a:cubicBezTo>
                  <a:cubicBezTo>
                    <a:pt x="11552" y="12316"/>
                    <a:pt x="11523" y="12266"/>
                    <a:pt x="11458" y="12167"/>
                  </a:cubicBezTo>
                  <a:cubicBezTo>
                    <a:pt x="11106" y="11617"/>
                    <a:pt x="11369" y="11186"/>
                    <a:pt x="11632" y="10874"/>
                  </a:cubicBezTo>
                  <a:cubicBezTo>
                    <a:pt x="11900" y="10561"/>
                    <a:pt x="12043" y="10481"/>
                    <a:pt x="12168" y="10428"/>
                  </a:cubicBezTo>
                  <a:cubicBezTo>
                    <a:pt x="12191" y="10407"/>
                    <a:pt x="12281" y="10284"/>
                    <a:pt x="12539" y="9792"/>
                  </a:cubicBezTo>
                  <a:cubicBezTo>
                    <a:pt x="12871" y="9167"/>
                    <a:pt x="13273" y="8934"/>
                    <a:pt x="13536" y="8776"/>
                  </a:cubicBezTo>
                  <a:cubicBezTo>
                    <a:pt x="13555" y="8766"/>
                    <a:pt x="13570" y="8756"/>
                    <a:pt x="13589" y="8746"/>
                  </a:cubicBezTo>
                  <a:cubicBezTo>
                    <a:pt x="13560" y="8672"/>
                    <a:pt x="13506" y="8568"/>
                    <a:pt x="13417" y="8409"/>
                  </a:cubicBezTo>
                  <a:cubicBezTo>
                    <a:pt x="13054" y="7790"/>
                    <a:pt x="12990" y="7621"/>
                    <a:pt x="12941" y="7462"/>
                  </a:cubicBezTo>
                  <a:cubicBezTo>
                    <a:pt x="12896" y="7343"/>
                    <a:pt x="12500" y="6748"/>
                    <a:pt x="12370" y="6554"/>
                  </a:cubicBezTo>
                  <a:cubicBezTo>
                    <a:pt x="11875" y="5817"/>
                    <a:pt x="11651" y="5608"/>
                    <a:pt x="11433" y="5400"/>
                  </a:cubicBezTo>
                  <a:cubicBezTo>
                    <a:pt x="11175" y="5162"/>
                    <a:pt x="10937" y="4934"/>
                    <a:pt x="10431" y="4115"/>
                  </a:cubicBezTo>
                  <a:cubicBezTo>
                    <a:pt x="10120" y="3615"/>
                    <a:pt x="9887" y="3268"/>
                    <a:pt x="9708" y="3005"/>
                  </a:cubicBezTo>
                  <a:cubicBezTo>
                    <a:pt x="9331" y="2449"/>
                    <a:pt x="9143" y="2172"/>
                    <a:pt x="9083" y="1632"/>
                  </a:cubicBezTo>
                  <a:cubicBezTo>
                    <a:pt x="9083" y="1632"/>
                    <a:pt x="9033" y="1483"/>
                    <a:pt x="8766" y="1092"/>
                  </a:cubicBezTo>
                  <a:cubicBezTo>
                    <a:pt x="8676" y="957"/>
                    <a:pt x="8573" y="813"/>
                    <a:pt x="8459" y="664"/>
                  </a:cubicBezTo>
                  <a:cubicBezTo>
                    <a:pt x="8424" y="685"/>
                    <a:pt x="8384" y="700"/>
                    <a:pt x="8349" y="714"/>
                  </a:cubicBezTo>
                  <a:cubicBezTo>
                    <a:pt x="8324" y="730"/>
                    <a:pt x="8305" y="739"/>
                    <a:pt x="8275" y="749"/>
                  </a:cubicBezTo>
                  <a:cubicBezTo>
                    <a:pt x="8196" y="789"/>
                    <a:pt x="8102" y="824"/>
                    <a:pt x="8003" y="863"/>
                  </a:cubicBezTo>
                  <a:cubicBezTo>
                    <a:pt x="7710" y="968"/>
                    <a:pt x="7536" y="1087"/>
                    <a:pt x="7372" y="1200"/>
                  </a:cubicBezTo>
                  <a:cubicBezTo>
                    <a:pt x="7125" y="1369"/>
                    <a:pt x="6867" y="1547"/>
                    <a:pt x="6376" y="1547"/>
                  </a:cubicBezTo>
                  <a:cubicBezTo>
                    <a:pt x="6034" y="1547"/>
                    <a:pt x="5593" y="1468"/>
                    <a:pt x="4939" y="1289"/>
                  </a:cubicBezTo>
                  <a:cubicBezTo>
                    <a:pt x="4011" y="1032"/>
                    <a:pt x="3550" y="581"/>
                    <a:pt x="3248" y="284"/>
                  </a:cubicBezTo>
                  <a:cubicBezTo>
                    <a:pt x="3029" y="70"/>
                    <a:pt x="2951" y="1"/>
                    <a:pt x="28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6"/>
            <p:cNvSpPr/>
            <p:nvPr/>
          </p:nvSpPr>
          <p:spPr>
            <a:xfrm>
              <a:off x="5370525" y="2087100"/>
              <a:ext cx="704300" cy="478925"/>
            </a:xfrm>
            <a:custGeom>
              <a:rect b="b" l="l" r="r" t="t"/>
              <a:pathLst>
                <a:path extrusionOk="0" h="19157" w="28172">
                  <a:moveTo>
                    <a:pt x="23045" y="0"/>
                  </a:moveTo>
                  <a:cubicBezTo>
                    <a:pt x="22995" y="0"/>
                    <a:pt x="22946" y="10"/>
                    <a:pt x="22896" y="39"/>
                  </a:cubicBezTo>
                  <a:cubicBezTo>
                    <a:pt x="22733" y="124"/>
                    <a:pt x="22530" y="342"/>
                    <a:pt x="22138" y="778"/>
                  </a:cubicBezTo>
                  <a:cubicBezTo>
                    <a:pt x="21731" y="1229"/>
                    <a:pt x="21136" y="1888"/>
                    <a:pt x="20214" y="2751"/>
                  </a:cubicBezTo>
                  <a:cubicBezTo>
                    <a:pt x="20080" y="2876"/>
                    <a:pt x="19942" y="3005"/>
                    <a:pt x="19798" y="3133"/>
                  </a:cubicBezTo>
                  <a:cubicBezTo>
                    <a:pt x="19674" y="3243"/>
                    <a:pt x="19560" y="3346"/>
                    <a:pt x="19446" y="3441"/>
                  </a:cubicBezTo>
                  <a:cubicBezTo>
                    <a:pt x="18658" y="4096"/>
                    <a:pt x="18057" y="4393"/>
                    <a:pt x="17542" y="4393"/>
                  </a:cubicBezTo>
                  <a:cubicBezTo>
                    <a:pt x="17538" y="4393"/>
                    <a:pt x="17535" y="4393"/>
                    <a:pt x="17532" y="4393"/>
                  </a:cubicBezTo>
                  <a:cubicBezTo>
                    <a:pt x="16899" y="4393"/>
                    <a:pt x="16499" y="3945"/>
                    <a:pt x="16109" y="3515"/>
                  </a:cubicBezTo>
                  <a:cubicBezTo>
                    <a:pt x="15777" y="3144"/>
                    <a:pt x="15430" y="2757"/>
                    <a:pt x="14874" y="2549"/>
                  </a:cubicBezTo>
                  <a:cubicBezTo>
                    <a:pt x="14796" y="2513"/>
                    <a:pt x="14711" y="2489"/>
                    <a:pt x="14627" y="2469"/>
                  </a:cubicBezTo>
                  <a:cubicBezTo>
                    <a:pt x="14190" y="2355"/>
                    <a:pt x="13892" y="2300"/>
                    <a:pt x="13695" y="2300"/>
                  </a:cubicBezTo>
                  <a:cubicBezTo>
                    <a:pt x="13466" y="2300"/>
                    <a:pt x="13432" y="2345"/>
                    <a:pt x="13253" y="2543"/>
                  </a:cubicBezTo>
                  <a:cubicBezTo>
                    <a:pt x="12981" y="2851"/>
                    <a:pt x="12564" y="3312"/>
                    <a:pt x="11350" y="3714"/>
                  </a:cubicBezTo>
                  <a:cubicBezTo>
                    <a:pt x="8851" y="4542"/>
                    <a:pt x="7979" y="4566"/>
                    <a:pt x="5385" y="4641"/>
                  </a:cubicBezTo>
                  <a:lnTo>
                    <a:pt x="5137" y="4650"/>
                  </a:lnTo>
                  <a:cubicBezTo>
                    <a:pt x="4209" y="4679"/>
                    <a:pt x="3589" y="4688"/>
                    <a:pt x="3169" y="4688"/>
                  </a:cubicBezTo>
                  <a:cubicBezTo>
                    <a:pt x="2782" y="4688"/>
                    <a:pt x="2566" y="4680"/>
                    <a:pt x="2435" y="4670"/>
                  </a:cubicBezTo>
                  <a:lnTo>
                    <a:pt x="0" y="6807"/>
                  </a:lnTo>
                  <a:cubicBezTo>
                    <a:pt x="393" y="7938"/>
                    <a:pt x="744" y="10307"/>
                    <a:pt x="814" y="11146"/>
                  </a:cubicBezTo>
                  <a:cubicBezTo>
                    <a:pt x="858" y="11735"/>
                    <a:pt x="938" y="12151"/>
                    <a:pt x="1012" y="12558"/>
                  </a:cubicBezTo>
                  <a:cubicBezTo>
                    <a:pt x="1137" y="13192"/>
                    <a:pt x="1245" y="13798"/>
                    <a:pt x="1206" y="14869"/>
                  </a:cubicBezTo>
                  <a:cubicBezTo>
                    <a:pt x="1161" y="15954"/>
                    <a:pt x="963" y="16649"/>
                    <a:pt x="785" y="17258"/>
                  </a:cubicBezTo>
                  <a:cubicBezTo>
                    <a:pt x="675" y="17640"/>
                    <a:pt x="581" y="17968"/>
                    <a:pt x="536" y="18349"/>
                  </a:cubicBezTo>
                  <a:cubicBezTo>
                    <a:pt x="497" y="18666"/>
                    <a:pt x="506" y="18894"/>
                    <a:pt x="536" y="19082"/>
                  </a:cubicBezTo>
                  <a:cubicBezTo>
                    <a:pt x="561" y="19088"/>
                    <a:pt x="581" y="19093"/>
                    <a:pt x="606" y="19098"/>
                  </a:cubicBezTo>
                  <a:cubicBezTo>
                    <a:pt x="645" y="19107"/>
                    <a:pt x="685" y="19112"/>
                    <a:pt x="730" y="19123"/>
                  </a:cubicBezTo>
                  <a:cubicBezTo>
                    <a:pt x="794" y="19132"/>
                    <a:pt x="854" y="19142"/>
                    <a:pt x="918" y="19148"/>
                  </a:cubicBezTo>
                  <a:cubicBezTo>
                    <a:pt x="952" y="19148"/>
                    <a:pt x="988" y="19153"/>
                    <a:pt x="1022" y="19153"/>
                  </a:cubicBezTo>
                  <a:cubicBezTo>
                    <a:pt x="1055" y="19155"/>
                    <a:pt x="1087" y="19156"/>
                    <a:pt x="1118" y="19156"/>
                  </a:cubicBezTo>
                  <a:cubicBezTo>
                    <a:pt x="1150" y="19156"/>
                    <a:pt x="1181" y="19155"/>
                    <a:pt x="1210" y="19153"/>
                  </a:cubicBezTo>
                  <a:cubicBezTo>
                    <a:pt x="1231" y="19148"/>
                    <a:pt x="1256" y="19148"/>
                    <a:pt x="1275" y="19148"/>
                  </a:cubicBezTo>
                  <a:cubicBezTo>
                    <a:pt x="1354" y="19137"/>
                    <a:pt x="1428" y="19123"/>
                    <a:pt x="1498" y="19103"/>
                  </a:cubicBezTo>
                  <a:cubicBezTo>
                    <a:pt x="1607" y="19068"/>
                    <a:pt x="1707" y="19038"/>
                    <a:pt x="1805" y="19013"/>
                  </a:cubicBezTo>
                  <a:cubicBezTo>
                    <a:pt x="2197" y="18910"/>
                    <a:pt x="2549" y="18869"/>
                    <a:pt x="2970" y="18869"/>
                  </a:cubicBezTo>
                  <a:cubicBezTo>
                    <a:pt x="3075" y="18869"/>
                    <a:pt x="3183" y="18869"/>
                    <a:pt x="3302" y="18874"/>
                  </a:cubicBezTo>
                  <a:cubicBezTo>
                    <a:pt x="3536" y="18880"/>
                    <a:pt x="3794" y="18899"/>
                    <a:pt x="4091" y="18919"/>
                  </a:cubicBezTo>
                  <a:cubicBezTo>
                    <a:pt x="4478" y="18944"/>
                    <a:pt x="4938" y="18974"/>
                    <a:pt x="5519" y="18999"/>
                  </a:cubicBezTo>
                  <a:cubicBezTo>
                    <a:pt x="5707" y="19009"/>
                    <a:pt x="5915" y="19018"/>
                    <a:pt x="6134" y="19023"/>
                  </a:cubicBezTo>
                  <a:lnTo>
                    <a:pt x="6753" y="19043"/>
                  </a:lnTo>
                  <a:cubicBezTo>
                    <a:pt x="7235" y="19059"/>
                    <a:pt x="7592" y="19068"/>
                    <a:pt x="7879" y="19073"/>
                  </a:cubicBezTo>
                  <a:cubicBezTo>
                    <a:pt x="8167" y="19082"/>
                    <a:pt x="8380" y="19082"/>
                    <a:pt x="8568" y="19088"/>
                  </a:cubicBezTo>
                  <a:cubicBezTo>
                    <a:pt x="8901" y="19088"/>
                    <a:pt x="9158" y="19073"/>
                    <a:pt x="9590" y="19053"/>
                  </a:cubicBezTo>
                  <a:cubicBezTo>
                    <a:pt x="9654" y="19048"/>
                    <a:pt x="9718" y="19043"/>
                    <a:pt x="9787" y="19043"/>
                  </a:cubicBezTo>
                  <a:lnTo>
                    <a:pt x="10164" y="19023"/>
                  </a:lnTo>
                  <a:cubicBezTo>
                    <a:pt x="10849" y="18988"/>
                    <a:pt x="10947" y="18885"/>
                    <a:pt x="11265" y="18537"/>
                  </a:cubicBezTo>
                  <a:cubicBezTo>
                    <a:pt x="11638" y="18131"/>
                    <a:pt x="12208" y="17512"/>
                    <a:pt x="13863" y="16638"/>
                  </a:cubicBezTo>
                  <a:cubicBezTo>
                    <a:pt x="15093" y="15989"/>
                    <a:pt x="15464" y="15899"/>
                    <a:pt x="15677" y="15899"/>
                  </a:cubicBezTo>
                  <a:cubicBezTo>
                    <a:pt x="15747" y="15899"/>
                    <a:pt x="15812" y="15910"/>
                    <a:pt x="15862" y="15929"/>
                  </a:cubicBezTo>
                  <a:cubicBezTo>
                    <a:pt x="16020" y="15984"/>
                    <a:pt x="16104" y="16103"/>
                    <a:pt x="16148" y="16183"/>
                  </a:cubicBezTo>
                  <a:lnTo>
                    <a:pt x="16148" y="16187"/>
                  </a:lnTo>
                  <a:cubicBezTo>
                    <a:pt x="16183" y="16252"/>
                    <a:pt x="16203" y="16316"/>
                    <a:pt x="16219" y="16381"/>
                  </a:cubicBezTo>
                  <a:cubicBezTo>
                    <a:pt x="16219" y="16386"/>
                    <a:pt x="16219" y="16391"/>
                    <a:pt x="16223" y="16396"/>
                  </a:cubicBezTo>
                  <a:cubicBezTo>
                    <a:pt x="16233" y="16460"/>
                    <a:pt x="16233" y="16524"/>
                    <a:pt x="16228" y="16584"/>
                  </a:cubicBezTo>
                  <a:lnTo>
                    <a:pt x="16228" y="16604"/>
                  </a:lnTo>
                  <a:cubicBezTo>
                    <a:pt x="16223" y="16663"/>
                    <a:pt x="16213" y="16723"/>
                    <a:pt x="16203" y="16778"/>
                  </a:cubicBezTo>
                  <a:cubicBezTo>
                    <a:pt x="16198" y="16787"/>
                    <a:pt x="16198" y="16792"/>
                    <a:pt x="16198" y="16803"/>
                  </a:cubicBezTo>
                  <a:cubicBezTo>
                    <a:pt x="16183" y="16857"/>
                    <a:pt x="16169" y="16906"/>
                    <a:pt x="16153" y="16951"/>
                  </a:cubicBezTo>
                  <a:lnTo>
                    <a:pt x="16153" y="16961"/>
                  </a:lnTo>
                  <a:lnTo>
                    <a:pt x="16159" y="16961"/>
                  </a:lnTo>
                  <a:cubicBezTo>
                    <a:pt x="16213" y="16947"/>
                    <a:pt x="16278" y="16857"/>
                    <a:pt x="16327" y="16787"/>
                  </a:cubicBezTo>
                  <a:cubicBezTo>
                    <a:pt x="16565" y="16475"/>
                    <a:pt x="16956" y="15945"/>
                    <a:pt x="18027" y="15162"/>
                  </a:cubicBezTo>
                  <a:cubicBezTo>
                    <a:pt x="18707" y="14666"/>
                    <a:pt x="19134" y="14462"/>
                    <a:pt x="19500" y="14462"/>
                  </a:cubicBezTo>
                  <a:cubicBezTo>
                    <a:pt x="19901" y="14462"/>
                    <a:pt x="20160" y="14716"/>
                    <a:pt x="20407" y="14958"/>
                  </a:cubicBezTo>
                  <a:cubicBezTo>
                    <a:pt x="20611" y="15162"/>
                    <a:pt x="20859" y="15404"/>
                    <a:pt x="21285" y="15597"/>
                  </a:cubicBezTo>
                  <a:cubicBezTo>
                    <a:pt x="21424" y="15662"/>
                    <a:pt x="21587" y="15721"/>
                    <a:pt x="21775" y="15771"/>
                  </a:cubicBezTo>
                  <a:cubicBezTo>
                    <a:pt x="22361" y="15935"/>
                    <a:pt x="22763" y="16009"/>
                    <a:pt x="23040" y="16009"/>
                  </a:cubicBezTo>
                  <a:cubicBezTo>
                    <a:pt x="23328" y="16009"/>
                    <a:pt x="23437" y="15935"/>
                    <a:pt x="23650" y="15786"/>
                  </a:cubicBezTo>
                  <a:cubicBezTo>
                    <a:pt x="23834" y="15662"/>
                    <a:pt x="24061" y="15503"/>
                    <a:pt x="24438" y="15364"/>
                  </a:cubicBezTo>
                  <a:cubicBezTo>
                    <a:pt x="24631" y="15295"/>
                    <a:pt x="24741" y="15240"/>
                    <a:pt x="24805" y="15211"/>
                  </a:cubicBezTo>
                  <a:cubicBezTo>
                    <a:pt x="24805" y="14973"/>
                    <a:pt x="24839" y="14650"/>
                    <a:pt x="25088" y="14215"/>
                  </a:cubicBezTo>
                  <a:cubicBezTo>
                    <a:pt x="25530" y="13455"/>
                    <a:pt x="25768" y="13366"/>
                    <a:pt x="26308" y="13217"/>
                  </a:cubicBezTo>
                  <a:cubicBezTo>
                    <a:pt x="26521" y="13163"/>
                    <a:pt x="26779" y="13094"/>
                    <a:pt x="27155" y="12945"/>
                  </a:cubicBezTo>
                  <a:cubicBezTo>
                    <a:pt x="27532" y="12796"/>
                    <a:pt x="27690" y="12712"/>
                    <a:pt x="27765" y="12668"/>
                  </a:cubicBezTo>
                  <a:cubicBezTo>
                    <a:pt x="27805" y="12494"/>
                    <a:pt x="27874" y="12306"/>
                    <a:pt x="28077" y="12057"/>
                  </a:cubicBezTo>
                  <a:cubicBezTo>
                    <a:pt x="28157" y="11963"/>
                    <a:pt x="28166" y="11924"/>
                    <a:pt x="28166" y="11924"/>
                  </a:cubicBezTo>
                  <a:cubicBezTo>
                    <a:pt x="28171" y="11849"/>
                    <a:pt x="28068" y="11586"/>
                    <a:pt x="27988" y="11373"/>
                  </a:cubicBezTo>
                  <a:cubicBezTo>
                    <a:pt x="27874" y="11076"/>
                    <a:pt x="27720" y="10670"/>
                    <a:pt x="27567" y="10119"/>
                  </a:cubicBezTo>
                  <a:cubicBezTo>
                    <a:pt x="27507" y="9916"/>
                    <a:pt x="27463" y="9787"/>
                    <a:pt x="27427" y="9712"/>
                  </a:cubicBezTo>
                  <a:cubicBezTo>
                    <a:pt x="27423" y="9718"/>
                    <a:pt x="27413" y="9723"/>
                    <a:pt x="27408" y="9727"/>
                  </a:cubicBezTo>
                  <a:cubicBezTo>
                    <a:pt x="27230" y="9846"/>
                    <a:pt x="26967" y="10020"/>
                    <a:pt x="26590" y="10020"/>
                  </a:cubicBezTo>
                  <a:cubicBezTo>
                    <a:pt x="26486" y="10020"/>
                    <a:pt x="26377" y="10005"/>
                    <a:pt x="26263" y="9980"/>
                  </a:cubicBezTo>
                  <a:cubicBezTo>
                    <a:pt x="25127" y="9678"/>
                    <a:pt x="25242" y="8627"/>
                    <a:pt x="25311" y="7993"/>
                  </a:cubicBezTo>
                  <a:cubicBezTo>
                    <a:pt x="25326" y="7814"/>
                    <a:pt x="25345" y="7645"/>
                    <a:pt x="25345" y="7492"/>
                  </a:cubicBezTo>
                  <a:cubicBezTo>
                    <a:pt x="25345" y="6748"/>
                    <a:pt x="25752" y="5583"/>
                    <a:pt x="26670" y="3714"/>
                  </a:cubicBezTo>
                  <a:cubicBezTo>
                    <a:pt x="26798" y="3446"/>
                    <a:pt x="26809" y="3362"/>
                    <a:pt x="26258" y="2840"/>
                  </a:cubicBezTo>
                  <a:cubicBezTo>
                    <a:pt x="26015" y="2613"/>
                    <a:pt x="25743" y="2355"/>
                    <a:pt x="25553" y="2007"/>
                  </a:cubicBezTo>
                  <a:cubicBezTo>
                    <a:pt x="25083" y="1165"/>
                    <a:pt x="24363" y="526"/>
                    <a:pt x="23418" y="110"/>
                  </a:cubicBezTo>
                  <a:cubicBezTo>
                    <a:pt x="23253" y="35"/>
                    <a:pt x="23134" y="0"/>
                    <a:pt x="230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6"/>
            <p:cNvSpPr/>
            <p:nvPr/>
          </p:nvSpPr>
          <p:spPr>
            <a:xfrm>
              <a:off x="5453450" y="2609525"/>
              <a:ext cx="620775" cy="489125"/>
            </a:xfrm>
            <a:custGeom>
              <a:rect b="b" l="l" r="r" t="t"/>
              <a:pathLst>
                <a:path extrusionOk="0" h="19565" w="24831">
                  <a:moveTo>
                    <a:pt x="14259" y="0"/>
                  </a:moveTo>
                  <a:cubicBezTo>
                    <a:pt x="14250" y="11"/>
                    <a:pt x="14240" y="16"/>
                    <a:pt x="14230" y="25"/>
                  </a:cubicBezTo>
                  <a:cubicBezTo>
                    <a:pt x="14211" y="40"/>
                    <a:pt x="14190" y="55"/>
                    <a:pt x="14175" y="65"/>
                  </a:cubicBezTo>
                  <a:cubicBezTo>
                    <a:pt x="14140" y="89"/>
                    <a:pt x="14111" y="105"/>
                    <a:pt x="14081" y="119"/>
                  </a:cubicBezTo>
                  <a:cubicBezTo>
                    <a:pt x="14062" y="130"/>
                    <a:pt x="14046" y="134"/>
                    <a:pt x="14026" y="139"/>
                  </a:cubicBezTo>
                  <a:cubicBezTo>
                    <a:pt x="13996" y="149"/>
                    <a:pt x="13967" y="159"/>
                    <a:pt x="13937" y="159"/>
                  </a:cubicBezTo>
                  <a:cubicBezTo>
                    <a:pt x="13923" y="164"/>
                    <a:pt x="13913" y="164"/>
                    <a:pt x="13902" y="169"/>
                  </a:cubicBezTo>
                  <a:cubicBezTo>
                    <a:pt x="13863" y="169"/>
                    <a:pt x="13833" y="174"/>
                    <a:pt x="13813" y="174"/>
                  </a:cubicBezTo>
                  <a:cubicBezTo>
                    <a:pt x="13729" y="174"/>
                    <a:pt x="13620" y="159"/>
                    <a:pt x="13497" y="144"/>
                  </a:cubicBezTo>
                  <a:cubicBezTo>
                    <a:pt x="13350" y="128"/>
                    <a:pt x="13169" y="107"/>
                    <a:pt x="12960" y="107"/>
                  </a:cubicBezTo>
                  <a:cubicBezTo>
                    <a:pt x="12838" y="107"/>
                    <a:pt x="12705" y="114"/>
                    <a:pt x="12564" y="134"/>
                  </a:cubicBezTo>
                  <a:cubicBezTo>
                    <a:pt x="12420" y="159"/>
                    <a:pt x="12291" y="179"/>
                    <a:pt x="12212" y="194"/>
                  </a:cubicBezTo>
                  <a:cubicBezTo>
                    <a:pt x="12103" y="452"/>
                    <a:pt x="11884" y="922"/>
                    <a:pt x="10953" y="1865"/>
                  </a:cubicBezTo>
                  <a:cubicBezTo>
                    <a:pt x="10264" y="2569"/>
                    <a:pt x="10040" y="2856"/>
                    <a:pt x="9971" y="2965"/>
                  </a:cubicBezTo>
                  <a:cubicBezTo>
                    <a:pt x="9971" y="3238"/>
                    <a:pt x="9857" y="3441"/>
                    <a:pt x="9678" y="3670"/>
                  </a:cubicBezTo>
                  <a:cubicBezTo>
                    <a:pt x="9490" y="3903"/>
                    <a:pt x="9302" y="4116"/>
                    <a:pt x="9044" y="4116"/>
                  </a:cubicBezTo>
                  <a:cubicBezTo>
                    <a:pt x="8900" y="4116"/>
                    <a:pt x="8797" y="4056"/>
                    <a:pt x="8701" y="4002"/>
                  </a:cubicBezTo>
                  <a:cubicBezTo>
                    <a:pt x="8612" y="3947"/>
                    <a:pt x="8504" y="3883"/>
                    <a:pt x="8305" y="3848"/>
                  </a:cubicBezTo>
                  <a:cubicBezTo>
                    <a:pt x="8236" y="3837"/>
                    <a:pt x="8161" y="3828"/>
                    <a:pt x="8072" y="3823"/>
                  </a:cubicBezTo>
                  <a:lnTo>
                    <a:pt x="8072" y="3823"/>
                  </a:lnTo>
                  <a:cubicBezTo>
                    <a:pt x="8147" y="4096"/>
                    <a:pt x="8186" y="4448"/>
                    <a:pt x="8127" y="4899"/>
                  </a:cubicBezTo>
                  <a:cubicBezTo>
                    <a:pt x="8077" y="5276"/>
                    <a:pt x="8047" y="5583"/>
                    <a:pt x="8023" y="5856"/>
                  </a:cubicBezTo>
                  <a:cubicBezTo>
                    <a:pt x="7948" y="6699"/>
                    <a:pt x="7893" y="7254"/>
                    <a:pt x="7363" y="7997"/>
                  </a:cubicBezTo>
                  <a:cubicBezTo>
                    <a:pt x="7344" y="8027"/>
                    <a:pt x="7319" y="8057"/>
                    <a:pt x="7294" y="8087"/>
                  </a:cubicBezTo>
                  <a:cubicBezTo>
                    <a:pt x="7125" y="8306"/>
                    <a:pt x="6887" y="8548"/>
                    <a:pt x="6575" y="8548"/>
                  </a:cubicBezTo>
                  <a:cubicBezTo>
                    <a:pt x="6257" y="8548"/>
                    <a:pt x="6035" y="8295"/>
                    <a:pt x="5856" y="8097"/>
                  </a:cubicBezTo>
                  <a:cubicBezTo>
                    <a:pt x="5767" y="8002"/>
                    <a:pt x="5687" y="7908"/>
                    <a:pt x="5603" y="7849"/>
                  </a:cubicBezTo>
                  <a:cubicBezTo>
                    <a:pt x="5454" y="7740"/>
                    <a:pt x="5415" y="7720"/>
                    <a:pt x="5390" y="7720"/>
                  </a:cubicBezTo>
                  <a:cubicBezTo>
                    <a:pt x="5351" y="7720"/>
                    <a:pt x="5261" y="7740"/>
                    <a:pt x="5152" y="7764"/>
                  </a:cubicBezTo>
                  <a:cubicBezTo>
                    <a:pt x="4983" y="7805"/>
                    <a:pt x="4745" y="7859"/>
                    <a:pt x="4383" y="7913"/>
                  </a:cubicBezTo>
                  <a:cubicBezTo>
                    <a:pt x="4314" y="7924"/>
                    <a:pt x="4239" y="7933"/>
                    <a:pt x="4180" y="7943"/>
                  </a:cubicBezTo>
                  <a:lnTo>
                    <a:pt x="4180" y="7983"/>
                  </a:lnTo>
                  <a:cubicBezTo>
                    <a:pt x="4190" y="8498"/>
                    <a:pt x="4209" y="9574"/>
                    <a:pt x="3655" y="11741"/>
                  </a:cubicBezTo>
                  <a:cubicBezTo>
                    <a:pt x="3134" y="13803"/>
                    <a:pt x="2921" y="14359"/>
                    <a:pt x="2445" y="14359"/>
                  </a:cubicBezTo>
                  <a:cubicBezTo>
                    <a:pt x="2276" y="14359"/>
                    <a:pt x="2147" y="14255"/>
                    <a:pt x="2058" y="14185"/>
                  </a:cubicBezTo>
                  <a:cubicBezTo>
                    <a:pt x="2019" y="14155"/>
                    <a:pt x="1978" y="14121"/>
                    <a:pt x="1959" y="14121"/>
                  </a:cubicBezTo>
                  <a:cubicBezTo>
                    <a:pt x="1944" y="14121"/>
                    <a:pt x="1845" y="14130"/>
                    <a:pt x="1612" y="14388"/>
                  </a:cubicBezTo>
                  <a:cubicBezTo>
                    <a:pt x="1022" y="15058"/>
                    <a:pt x="843" y="15201"/>
                    <a:pt x="621" y="15201"/>
                  </a:cubicBezTo>
                  <a:cubicBezTo>
                    <a:pt x="461" y="15201"/>
                    <a:pt x="358" y="15112"/>
                    <a:pt x="294" y="15038"/>
                  </a:cubicBezTo>
                  <a:cubicBezTo>
                    <a:pt x="269" y="15043"/>
                    <a:pt x="239" y="15052"/>
                    <a:pt x="194" y="15072"/>
                  </a:cubicBezTo>
                  <a:cubicBezTo>
                    <a:pt x="239" y="15191"/>
                    <a:pt x="298" y="15345"/>
                    <a:pt x="372" y="15534"/>
                  </a:cubicBezTo>
                  <a:cubicBezTo>
                    <a:pt x="680" y="16312"/>
                    <a:pt x="556" y="17036"/>
                    <a:pt x="408" y="17418"/>
                  </a:cubicBezTo>
                  <a:cubicBezTo>
                    <a:pt x="383" y="17690"/>
                    <a:pt x="273" y="18052"/>
                    <a:pt x="1" y="18280"/>
                  </a:cubicBezTo>
                  <a:cubicBezTo>
                    <a:pt x="56" y="18384"/>
                    <a:pt x="129" y="18503"/>
                    <a:pt x="200" y="18603"/>
                  </a:cubicBezTo>
                  <a:lnTo>
                    <a:pt x="269" y="18692"/>
                  </a:lnTo>
                  <a:lnTo>
                    <a:pt x="461" y="19564"/>
                  </a:lnTo>
                  <a:cubicBezTo>
                    <a:pt x="793" y="19544"/>
                    <a:pt x="984" y="19539"/>
                    <a:pt x="1119" y="19539"/>
                  </a:cubicBezTo>
                  <a:cubicBezTo>
                    <a:pt x="1219" y="19539"/>
                    <a:pt x="1288" y="19542"/>
                    <a:pt x="1360" y="19544"/>
                  </a:cubicBezTo>
                  <a:lnTo>
                    <a:pt x="1518" y="19544"/>
                  </a:lnTo>
                  <a:cubicBezTo>
                    <a:pt x="1765" y="19544"/>
                    <a:pt x="2088" y="19514"/>
                    <a:pt x="3074" y="19361"/>
                  </a:cubicBezTo>
                  <a:cubicBezTo>
                    <a:pt x="3372" y="19312"/>
                    <a:pt x="3655" y="19272"/>
                    <a:pt x="3923" y="19228"/>
                  </a:cubicBezTo>
                  <a:cubicBezTo>
                    <a:pt x="5653" y="18965"/>
                    <a:pt x="6902" y="18777"/>
                    <a:pt x="7953" y="18038"/>
                  </a:cubicBezTo>
                  <a:cubicBezTo>
                    <a:pt x="8415" y="17720"/>
                    <a:pt x="8548" y="17487"/>
                    <a:pt x="8662" y="17283"/>
                  </a:cubicBezTo>
                  <a:cubicBezTo>
                    <a:pt x="8960" y="16763"/>
                    <a:pt x="9218" y="16590"/>
                    <a:pt x="10159" y="16590"/>
                  </a:cubicBezTo>
                  <a:cubicBezTo>
                    <a:pt x="10829" y="16590"/>
                    <a:pt x="11017" y="16654"/>
                    <a:pt x="11181" y="16734"/>
                  </a:cubicBezTo>
                  <a:cubicBezTo>
                    <a:pt x="11211" y="16748"/>
                    <a:pt x="11220" y="16754"/>
                    <a:pt x="11266" y="16754"/>
                  </a:cubicBezTo>
                  <a:cubicBezTo>
                    <a:pt x="11424" y="16754"/>
                    <a:pt x="11776" y="16704"/>
                    <a:pt x="12401" y="16594"/>
                  </a:cubicBezTo>
                  <a:cubicBezTo>
                    <a:pt x="13288" y="16441"/>
                    <a:pt x="13412" y="16386"/>
                    <a:pt x="13501" y="16342"/>
                  </a:cubicBezTo>
                  <a:cubicBezTo>
                    <a:pt x="13699" y="16242"/>
                    <a:pt x="13838" y="16173"/>
                    <a:pt x="15573" y="15935"/>
                  </a:cubicBezTo>
                  <a:cubicBezTo>
                    <a:pt x="16818" y="15757"/>
                    <a:pt x="17220" y="15558"/>
                    <a:pt x="17488" y="15429"/>
                  </a:cubicBezTo>
                  <a:cubicBezTo>
                    <a:pt x="17676" y="15335"/>
                    <a:pt x="17844" y="15256"/>
                    <a:pt x="18137" y="15256"/>
                  </a:cubicBezTo>
                  <a:cubicBezTo>
                    <a:pt x="18410" y="15256"/>
                    <a:pt x="18796" y="15320"/>
                    <a:pt x="19614" y="15519"/>
                  </a:cubicBezTo>
                  <a:cubicBezTo>
                    <a:pt x="20680" y="15766"/>
                    <a:pt x="21369" y="15871"/>
                    <a:pt x="21826" y="15935"/>
                  </a:cubicBezTo>
                  <a:cubicBezTo>
                    <a:pt x="22252" y="15999"/>
                    <a:pt x="22599" y="16049"/>
                    <a:pt x="22792" y="16267"/>
                  </a:cubicBezTo>
                  <a:cubicBezTo>
                    <a:pt x="22852" y="16228"/>
                    <a:pt x="22916" y="16189"/>
                    <a:pt x="22971" y="16148"/>
                  </a:cubicBezTo>
                  <a:cubicBezTo>
                    <a:pt x="23375" y="15886"/>
                    <a:pt x="23891" y="15560"/>
                    <a:pt x="24330" y="15560"/>
                  </a:cubicBezTo>
                  <a:cubicBezTo>
                    <a:pt x="24381" y="15560"/>
                    <a:pt x="24430" y="15564"/>
                    <a:pt x="24478" y="15573"/>
                  </a:cubicBezTo>
                  <a:cubicBezTo>
                    <a:pt x="24592" y="15594"/>
                    <a:pt x="24711" y="15628"/>
                    <a:pt x="24830" y="15677"/>
                  </a:cubicBezTo>
                  <a:cubicBezTo>
                    <a:pt x="24801" y="15118"/>
                    <a:pt x="24721" y="14428"/>
                    <a:pt x="24542" y="14017"/>
                  </a:cubicBezTo>
                  <a:cubicBezTo>
                    <a:pt x="24463" y="13839"/>
                    <a:pt x="24419" y="13759"/>
                    <a:pt x="24394" y="13724"/>
                  </a:cubicBezTo>
                  <a:lnTo>
                    <a:pt x="24364" y="13724"/>
                  </a:lnTo>
                  <a:cubicBezTo>
                    <a:pt x="24250" y="13709"/>
                    <a:pt x="24081" y="13690"/>
                    <a:pt x="23833" y="13565"/>
                  </a:cubicBezTo>
                  <a:cubicBezTo>
                    <a:pt x="23813" y="13635"/>
                    <a:pt x="23789" y="13704"/>
                    <a:pt x="23754" y="13773"/>
                  </a:cubicBezTo>
                  <a:cubicBezTo>
                    <a:pt x="23590" y="14111"/>
                    <a:pt x="23362" y="14279"/>
                    <a:pt x="23075" y="14279"/>
                  </a:cubicBezTo>
                  <a:cubicBezTo>
                    <a:pt x="22927" y="14279"/>
                    <a:pt x="22772" y="14235"/>
                    <a:pt x="22599" y="14180"/>
                  </a:cubicBezTo>
                  <a:cubicBezTo>
                    <a:pt x="22355" y="14106"/>
                    <a:pt x="22053" y="14017"/>
                    <a:pt x="21632" y="14017"/>
                  </a:cubicBezTo>
                  <a:cubicBezTo>
                    <a:pt x="21181" y="14017"/>
                    <a:pt x="20874" y="13997"/>
                    <a:pt x="20695" y="13720"/>
                  </a:cubicBezTo>
                  <a:cubicBezTo>
                    <a:pt x="20547" y="13486"/>
                    <a:pt x="20591" y="13223"/>
                    <a:pt x="20611" y="13114"/>
                  </a:cubicBezTo>
                  <a:cubicBezTo>
                    <a:pt x="20616" y="13089"/>
                    <a:pt x="20621" y="13065"/>
                    <a:pt x="20621" y="13050"/>
                  </a:cubicBezTo>
                  <a:cubicBezTo>
                    <a:pt x="20621" y="13050"/>
                    <a:pt x="20616" y="13035"/>
                    <a:pt x="20596" y="13006"/>
                  </a:cubicBezTo>
                  <a:cubicBezTo>
                    <a:pt x="20328" y="12608"/>
                    <a:pt x="20234" y="12553"/>
                    <a:pt x="19996" y="12415"/>
                  </a:cubicBezTo>
                  <a:cubicBezTo>
                    <a:pt x="19932" y="12381"/>
                    <a:pt x="19867" y="12340"/>
                    <a:pt x="19788" y="12292"/>
                  </a:cubicBezTo>
                  <a:cubicBezTo>
                    <a:pt x="19669" y="12217"/>
                    <a:pt x="19327" y="12192"/>
                    <a:pt x="19078" y="12177"/>
                  </a:cubicBezTo>
                  <a:cubicBezTo>
                    <a:pt x="18657" y="12152"/>
                    <a:pt x="18300" y="12132"/>
                    <a:pt x="18067" y="11910"/>
                  </a:cubicBezTo>
                  <a:cubicBezTo>
                    <a:pt x="17923" y="11780"/>
                    <a:pt x="17849" y="11582"/>
                    <a:pt x="17849" y="11374"/>
                  </a:cubicBezTo>
                  <a:cubicBezTo>
                    <a:pt x="17859" y="10938"/>
                    <a:pt x="18186" y="10656"/>
                    <a:pt x="18533" y="10352"/>
                  </a:cubicBezTo>
                  <a:cubicBezTo>
                    <a:pt x="18613" y="10283"/>
                    <a:pt x="18721" y="10184"/>
                    <a:pt x="18756" y="10144"/>
                  </a:cubicBezTo>
                  <a:cubicBezTo>
                    <a:pt x="18831" y="10045"/>
                    <a:pt x="18975" y="9926"/>
                    <a:pt x="19202" y="9926"/>
                  </a:cubicBezTo>
                  <a:cubicBezTo>
                    <a:pt x="19446" y="9926"/>
                    <a:pt x="19714" y="10061"/>
                    <a:pt x="20060" y="10224"/>
                  </a:cubicBezTo>
                  <a:cubicBezTo>
                    <a:pt x="20268" y="10322"/>
                    <a:pt x="20502" y="10437"/>
                    <a:pt x="20735" y="10516"/>
                  </a:cubicBezTo>
                  <a:cubicBezTo>
                    <a:pt x="21190" y="10675"/>
                    <a:pt x="21568" y="11096"/>
                    <a:pt x="21865" y="11438"/>
                  </a:cubicBezTo>
                  <a:cubicBezTo>
                    <a:pt x="21915" y="11488"/>
                    <a:pt x="21969" y="11553"/>
                    <a:pt x="22019" y="11607"/>
                  </a:cubicBezTo>
                  <a:cubicBezTo>
                    <a:pt x="22117" y="11473"/>
                    <a:pt x="22236" y="11334"/>
                    <a:pt x="22380" y="11166"/>
                  </a:cubicBezTo>
                  <a:cubicBezTo>
                    <a:pt x="22504" y="11017"/>
                    <a:pt x="22653" y="10839"/>
                    <a:pt x="22837" y="10615"/>
                  </a:cubicBezTo>
                  <a:cubicBezTo>
                    <a:pt x="22797" y="10601"/>
                    <a:pt x="22753" y="10585"/>
                    <a:pt x="22712" y="10576"/>
                  </a:cubicBezTo>
                  <a:cubicBezTo>
                    <a:pt x="22440" y="10491"/>
                    <a:pt x="22103" y="10382"/>
                    <a:pt x="21766" y="10184"/>
                  </a:cubicBezTo>
                  <a:cubicBezTo>
                    <a:pt x="21389" y="9965"/>
                    <a:pt x="21142" y="9802"/>
                    <a:pt x="21092" y="9470"/>
                  </a:cubicBezTo>
                  <a:cubicBezTo>
                    <a:pt x="21082" y="9416"/>
                    <a:pt x="21076" y="9356"/>
                    <a:pt x="21087" y="9287"/>
                  </a:cubicBezTo>
                  <a:cubicBezTo>
                    <a:pt x="20957" y="9128"/>
                    <a:pt x="20858" y="8954"/>
                    <a:pt x="20844" y="8727"/>
                  </a:cubicBezTo>
                  <a:cubicBezTo>
                    <a:pt x="20829" y="8429"/>
                    <a:pt x="20968" y="8231"/>
                    <a:pt x="21062" y="8102"/>
                  </a:cubicBezTo>
                  <a:cubicBezTo>
                    <a:pt x="21117" y="8022"/>
                    <a:pt x="21165" y="7953"/>
                    <a:pt x="21206" y="7853"/>
                  </a:cubicBezTo>
                  <a:cubicBezTo>
                    <a:pt x="21261" y="7715"/>
                    <a:pt x="21280" y="7665"/>
                    <a:pt x="21290" y="7636"/>
                  </a:cubicBezTo>
                  <a:cubicBezTo>
                    <a:pt x="21300" y="7592"/>
                    <a:pt x="21320" y="7496"/>
                    <a:pt x="21409" y="7205"/>
                  </a:cubicBezTo>
                  <a:cubicBezTo>
                    <a:pt x="21245" y="7120"/>
                    <a:pt x="21042" y="6961"/>
                    <a:pt x="20814" y="6679"/>
                  </a:cubicBezTo>
                  <a:cubicBezTo>
                    <a:pt x="20794" y="6649"/>
                    <a:pt x="20774" y="6624"/>
                    <a:pt x="20755" y="6599"/>
                  </a:cubicBezTo>
                  <a:cubicBezTo>
                    <a:pt x="20644" y="6665"/>
                    <a:pt x="20526" y="6699"/>
                    <a:pt x="20363" y="6699"/>
                  </a:cubicBezTo>
                  <a:cubicBezTo>
                    <a:pt x="20292" y="6699"/>
                    <a:pt x="20212" y="6692"/>
                    <a:pt x="20120" y="6679"/>
                  </a:cubicBezTo>
                  <a:cubicBezTo>
                    <a:pt x="19540" y="6585"/>
                    <a:pt x="19312" y="6431"/>
                    <a:pt x="19039" y="6208"/>
                  </a:cubicBezTo>
                  <a:cubicBezTo>
                    <a:pt x="18886" y="6084"/>
                    <a:pt x="18726" y="5955"/>
                    <a:pt x="18369" y="5796"/>
                  </a:cubicBezTo>
                  <a:cubicBezTo>
                    <a:pt x="18122" y="5682"/>
                    <a:pt x="17959" y="5603"/>
                    <a:pt x="17829" y="5539"/>
                  </a:cubicBezTo>
                  <a:cubicBezTo>
                    <a:pt x="17502" y="5375"/>
                    <a:pt x="17458" y="5350"/>
                    <a:pt x="16703" y="5236"/>
                  </a:cubicBezTo>
                  <a:lnTo>
                    <a:pt x="16406" y="5192"/>
                  </a:lnTo>
                  <a:cubicBezTo>
                    <a:pt x="16060" y="5142"/>
                    <a:pt x="15806" y="5102"/>
                    <a:pt x="15728" y="4750"/>
                  </a:cubicBezTo>
                  <a:cubicBezTo>
                    <a:pt x="15707" y="4730"/>
                    <a:pt x="15678" y="4695"/>
                    <a:pt x="15623" y="4651"/>
                  </a:cubicBezTo>
                  <a:cubicBezTo>
                    <a:pt x="15256" y="4349"/>
                    <a:pt x="15236" y="3986"/>
                    <a:pt x="15256" y="3803"/>
                  </a:cubicBezTo>
                  <a:cubicBezTo>
                    <a:pt x="15296" y="3416"/>
                    <a:pt x="15563" y="3159"/>
                    <a:pt x="15801" y="3000"/>
                  </a:cubicBezTo>
                  <a:cubicBezTo>
                    <a:pt x="15836" y="2975"/>
                    <a:pt x="15870" y="2956"/>
                    <a:pt x="15906" y="2936"/>
                  </a:cubicBezTo>
                  <a:cubicBezTo>
                    <a:pt x="15960" y="2707"/>
                    <a:pt x="16060" y="2370"/>
                    <a:pt x="16243" y="2029"/>
                  </a:cubicBezTo>
                  <a:cubicBezTo>
                    <a:pt x="16396" y="1736"/>
                    <a:pt x="16387" y="1523"/>
                    <a:pt x="16188" y="606"/>
                  </a:cubicBezTo>
                  <a:cubicBezTo>
                    <a:pt x="16174" y="535"/>
                    <a:pt x="16163" y="496"/>
                    <a:pt x="16154" y="471"/>
                  </a:cubicBezTo>
                  <a:cubicBezTo>
                    <a:pt x="16079" y="471"/>
                    <a:pt x="16025" y="487"/>
                    <a:pt x="15960" y="496"/>
                  </a:cubicBezTo>
                  <a:cubicBezTo>
                    <a:pt x="15840" y="514"/>
                    <a:pt x="15707" y="529"/>
                    <a:pt x="15569" y="529"/>
                  </a:cubicBezTo>
                  <a:cubicBezTo>
                    <a:pt x="15410" y="529"/>
                    <a:pt x="15246" y="510"/>
                    <a:pt x="15092" y="457"/>
                  </a:cubicBezTo>
                  <a:cubicBezTo>
                    <a:pt x="14770" y="343"/>
                    <a:pt x="14488" y="169"/>
                    <a:pt x="142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6"/>
            <p:cNvSpPr/>
            <p:nvPr/>
          </p:nvSpPr>
          <p:spPr>
            <a:xfrm>
              <a:off x="5215600" y="2512825"/>
              <a:ext cx="576500" cy="505150"/>
            </a:xfrm>
            <a:custGeom>
              <a:rect b="b" l="l" r="r" t="t"/>
              <a:pathLst>
                <a:path extrusionOk="0" h="20206" w="23060">
                  <a:moveTo>
                    <a:pt x="21483" y="1"/>
                  </a:moveTo>
                  <a:lnTo>
                    <a:pt x="21483" y="1"/>
                  </a:lnTo>
                  <a:cubicBezTo>
                    <a:pt x="21260" y="96"/>
                    <a:pt x="20908" y="259"/>
                    <a:pt x="20373" y="542"/>
                  </a:cubicBezTo>
                  <a:cubicBezTo>
                    <a:pt x="18830" y="1350"/>
                    <a:pt x="18325" y="1905"/>
                    <a:pt x="17988" y="2272"/>
                  </a:cubicBezTo>
                  <a:cubicBezTo>
                    <a:pt x="17576" y="2723"/>
                    <a:pt x="17318" y="2957"/>
                    <a:pt x="16396" y="3005"/>
                  </a:cubicBezTo>
                  <a:lnTo>
                    <a:pt x="16020" y="3026"/>
                  </a:lnTo>
                  <a:cubicBezTo>
                    <a:pt x="15459" y="3052"/>
                    <a:pt x="15174" y="3066"/>
                    <a:pt x="14800" y="3066"/>
                  </a:cubicBezTo>
                  <a:cubicBezTo>
                    <a:pt x="14411" y="3066"/>
                    <a:pt x="13925" y="3051"/>
                    <a:pt x="12931" y="3021"/>
                  </a:cubicBezTo>
                  <a:lnTo>
                    <a:pt x="12311" y="3005"/>
                  </a:lnTo>
                  <a:cubicBezTo>
                    <a:pt x="11423" y="2976"/>
                    <a:pt x="10769" y="2932"/>
                    <a:pt x="10243" y="2897"/>
                  </a:cubicBezTo>
                  <a:cubicBezTo>
                    <a:pt x="9813" y="2868"/>
                    <a:pt x="9478" y="2847"/>
                    <a:pt x="9185" y="2847"/>
                  </a:cubicBezTo>
                  <a:cubicBezTo>
                    <a:pt x="8722" y="2847"/>
                    <a:pt x="8363" y="2899"/>
                    <a:pt x="7899" y="3051"/>
                  </a:cubicBezTo>
                  <a:cubicBezTo>
                    <a:pt x="7714" y="3112"/>
                    <a:pt x="7511" y="3141"/>
                    <a:pt x="7293" y="3141"/>
                  </a:cubicBezTo>
                  <a:cubicBezTo>
                    <a:pt x="7195" y="3141"/>
                    <a:pt x="7095" y="3135"/>
                    <a:pt x="6991" y="3124"/>
                  </a:cubicBezTo>
                  <a:lnTo>
                    <a:pt x="6991" y="3124"/>
                  </a:lnTo>
                  <a:cubicBezTo>
                    <a:pt x="7001" y="3174"/>
                    <a:pt x="7006" y="3224"/>
                    <a:pt x="7011" y="3279"/>
                  </a:cubicBezTo>
                  <a:cubicBezTo>
                    <a:pt x="7060" y="3874"/>
                    <a:pt x="6620" y="4121"/>
                    <a:pt x="6268" y="4325"/>
                  </a:cubicBezTo>
                  <a:cubicBezTo>
                    <a:pt x="6124" y="4403"/>
                    <a:pt x="5970" y="4493"/>
                    <a:pt x="5817" y="4602"/>
                  </a:cubicBezTo>
                  <a:cubicBezTo>
                    <a:pt x="5345" y="4934"/>
                    <a:pt x="4865" y="5480"/>
                    <a:pt x="4666" y="6664"/>
                  </a:cubicBezTo>
                  <a:lnTo>
                    <a:pt x="4616" y="6962"/>
                  </a:lnTo>
                  <a:lnTo>
                    <a:pt x="4378" y="7046"/>
                  </a:lnTo>
                  <a:cubicBezTo>
                    <a:pt x="3918" y="7206"/>
                    <a:pt x="2609" y="7795"/>
                    <a:pt x="2133" y="8574"/>
                  </a:cubicBezTo>
                  <a:cubicBezTo>
                    <a:pt x="1636" y="9382"/>
                    <a:pt x="1835" y="10572"/>
                    <a:pt x="1968" y="11360"/>
                  </a:cubicBezTo>
                  <a:lnTo>
                    <a:pt x="2009" y="11598"/>
                  </a:lnTo>
                  <a:cubicBezTo>
                    <a:pt x="2152" y="12510"/>
                    <a:pt x="1165" y="13393"/>
                    <a:pt x="0" y="13899"/>
                  </a:cubicBezTo>
                  <a:cubicBezTo>
                    <a:pt x="16" y="13929"/>
                    <a:pt x="21" y="13958"/>
                    <a:pt x="35" y="13988"/>
                  </a:cubicBezTo>
                  <a:cubicBezTo>
                    <a:pt x="50" y="14023"/>
                    <a:pt x="65" y="14062"/>
                    <a:pt x="80" y="14096"/>
                  </a:cubicBezTo>
                  <a:cubicBezTo>
                    <a:pt x="94" y="14151"/>
                    <a:pt x="110" y="14201"/>
                    <a:pt x="124" y="14256"/>
                  </a:cubicBezTo>
                  <a:cubicBezTo>
                    <a:pt x="135" y="14286"/>
                    <a:pt x="144" y="14320"/>
                    <a:pt x="154" y="14355"/>
                  </a:cubicBezTo>
                  <a:cubicBezTo>
                    <a:pt x="165" y="14409"/>
                    <a:pt x="174" y="14464"/>
                    <a:pt x="179" y="14513"/>
                  </a:cubicBezTo>
                  <a:cubicBezTo>
                    <a:pt x="184" y="14538"/>
                    <a:pt x="188" y="14568"/>
                    <a:pt x="188" y="14597"/>
                  </a:cubicBezTo>
                  <a:cubicBezTo>
                    <a:pt x="194" y="14672"/>
                    <a:pt x="194" y="14751"/>
                    <a:pt x="188" y="14821"/>
                  </a:cubicBezTo>
                  <a:cubicBezTo>
                    <a:pt x="238" y="14835"/>
                    <a:pt x="288" y="14851"/>
                    <a:pt x="343" y="14865"/>
                  </a:cubicBezTo>
                  <a:cubicBezTo>
                    <a:pt x="549" y="14926"/>
                    <a:pt x="737" y="14948"/>
                    <a:pt x="902" y="14948"/>
                  </a:cubicBezTo>
                  <a:cubicBezTo>
                    <a:pt x="1057" y="14948"/>
                    <a:pt x="1191" y="14929"/>
                    <a:pt x="1300" y="14904"/>
                  </a:cubicBezTo>
                  <a:cubicBezTo>
                    <a:pt x="1403" y="14885"/>
                    <a:pt x="1488" y="14865"/>
                    <a:pt x="1563" y="14865"/>
                  </a:cubicBezTo>
                  <a:cubicBezTo>
                    <a:pt x="2048" y="14865"/>
                    <a:pt x="2227" y="15410"/>
                    <a:pt x="2330" y="15737"/>
                  </a:cubicBezTo>
                  <a:cubicBezTo>
                    <a:pt x="2430" y="16035"/>
                    <a:pt x="2494" y="16075"/>
                    <a:pt x="2534" y="16105"/>
                  </a:cubicBezTo>
                  <a:cubicBezTo>
                    <a:pt x="2966" y="16392"/>
                    <a:pt x="2851" y="16844"/>
                    <a:pt x="2698" y="17469"/>
                  </a:cubicBezTo>
                  <a:cubicBezTo>
                    <a:pt x="2563" y="17993"/>
                    <a:pt x="2584" y="18128"/>
                    <a:pt x="2584" y="18137"/>
                  </a:cubicBezTo>
                  <a:cubicBezTo>
                    <a:pt x="2593" y="18147"/>
                    <a:pt x="2604" y="18167"/>
                    <a:pt x="2618" y="18182"/>
                  </a:cubicBezTo>
                  <a:lnTo>
                    <a:pt x="2648" y="18231"/>
                  </a:lnTo>
                  <a:cubicBezTo>
                    <a:pt x="2648" y="18231"/>
                    <a:pt x="3119" y="18936"/>
                    <a:pt x="3659" y="19144"/>
                  </a:cubicBezTo>
                  <a:cubicBezTo>
                    <a:pt x="3947" y="19258"/>
                    <a:pt x="4225" y="19476"/>
                    <a:pt x="4492" y="19684"/>
                  </a:cubicBezTo>
                  <a:cubicBezTo>
                    <a:pt x="4815" y="19938"/>
                    <a:pt x="5147" y="20205"/>
                    <a:pt x="5419" y="20205"/>
                  </a:cubicBezTo>
                  <a:cubicBezTo>
                    <a:pt x="5469" y="20205"/>
                    <a:pt x="5513" y="20195"/>
                    <a:pt x="5554" y="20180"/>
                  </a:cubicBezTo>
                  <a:cubicBezTo>
                    <a:pt x="5568" y="20176"/>
                    <a:pt x="5583" y="20170"/>
                    <a:pt x="5593" y="20165"/>
                  </a:cubicBezTo>
                  <a:cubicBezTo>
                    <a:pt x="5692" y="19808"/>
                    <a:pt x="6034" y="19556"/>
                    <a:pt x="6867" y="19153"/>
                  </a:cubicBezTo>
                  <a:cubicBezTo>
                    <a:pt x="7760" y="18727"/>
                    <a:pt x="8071" y="18604"/>
                    <a:pt x="8320" y="18504"/>
                  </a:cubicBezTo>
                  <a:cubicBezTo>
                    <a:pt x="8513" y="18425"/>
                    <a:pt x="8657" y="18370"/>
                    <a:pt x="9014" y="18192"/>
                  </a:cubicBezTo>
                  <a:lnTo>
                    <a:pt x="9242" y="18078"/>
                  </a:lnTo>
                  <a:cubicBezTo>
                    <a:pt x="9503" y="17945"/>
                    <a:pt x="9708" y="17892"/>
                    <a:pt x="9869" y="17892"/>
                  </a:cubicBezTo>
                  <a:cubicBezTo>
                    <a:pt x="9990" y="17892"/>
                    <a:pt x="10085" y="17922"/>
                    <a:pt x="10160" y="17968"/>
                  </a:cubicBezTo>
                  <a:cubicBezTo>
                    <a:pt x="10243" y="17885"/>
                    <a:pt x="10377" y="17741"/>
                    <a:pt x="10590" y="17503"/>
                  </a:cubicBezTo>
                  <a:cubicBezTo>
                    <a:pt x="10670" y="17419"/>
                    <a:pt x="10744" y="17339"/>
                    <a:pt x="10824" y="17275"/>
                  </a:cubicBezTo>
                  <a:cubicBezTo>
                    <a:pt x="11046" y="17076"/>
                    <a:pt x="11265" y="16977"/>
                    <a:pt x="11473" y="16977"/>
                  </a:cubicBezTo>
                  <a:cubicBezTo>
                    <a:pt x="11641" y="16977"/>
                    <a:pt x="11780" y="17041"/>
                    <a:pt x="11885" y="17112"/>
                  </a:cubicBezTo>
                  <a:cubicBezTo>
                    <a:pt x="11979" y="16868"/>
                    <a:pt x="12137" y="16352"/>
                    <a:pt x="12405" y="15302"/>
                  </a:cubicBezTo>
                  <a:cubicBezTo>
                    <a:pt x="12916" y="13293"/>
                    <a:pt x="12901" y="12332"/>
                    <a:pt x="12891" y="11870"/>
                  </a:cubicBezTo>
                  <a:cubicBezTo>
                    <a:pt x="12876" y="10954"/>
                    <a:pt x="13194" y="10865"/>
                    <a:pt x="13803" y="10775"/>
                  </a:cubicBezTo>
                  <a:cubicBezTo>
                    <a:pt x="14146" y="10725"/>
                    <a:pt x="14364" y="10675"/>
                    <a:pt x="14522" y="10641"/>
                  </a:cubicBezTo>
                  <a:cubicBezTo>
                    <a:pt x="14667" y="10607"/>
                    <a:pt x="14786" y="10591"/>
                    <a:pt x="14890" y="10591"/>
                  </a:cubicBezTo>
                  <a:cubicBezTo>
                    <a:pt x="15125" y="10591"/>
                    <a:pt x="15288" y="10675"/>
                    <a:pt x="15514" y="10840"/>
                  </a:cubicBezTo>
                  <a:cubicBezTo>
                    <a:pt x="15673" y="10954"/>
                    <a:pt x="15796" y="11087"/>
                    <a:pt x="15906" y="11211"/>
                  </a:cubicBezTo>
                  <a:cubicBezTo>
                    <a:pt x="15950" y="11261"/>
                    <a:pt x="16014" y="11330"/>
                    <a:pt x="16059" y="11375"/>
                  </a:cubicBezTo>
                  <a:cubicBezTo>
                    <a:pt x="16074" y="11385"/>
                    <a:pt x="16089" y="11400"/>
                    <a:pt x="16098" y="11405"/>
                  </a:cubicBezTo>
                  <a:cubicBezTo>
                    <a:pt x="16098" y="11394"/>
                    <a:pt x="16163" y="11355"/>
                    <a:pt x="16282" y="11192"/>
                  </a:cubicBezTo>
                  <a:cubicBezTo>
                    <a:pt x="16639" y="10686"/>
                    <a:pt x="16668" y="10368"/>
                    <a:pt x="16739" y="9605"/>
                  </a:cubicBezTo>
                  <a:cubicBezTo>
                    <a:pt x="16764" y="9323"/>
                    <a:pt x="16793" y="8995"/>
                    <a:pt x="16847" y="8604"/>
                  </a:cubicBezTo>
                  <a:cubicBezTo>
                    <a:pt x="16917" y="8078"/>
                    <a:pt x="16768" y="7854"/>
                    <a:pt x="16659" y="7691"/>
                  </a:cubicBezTo>
                  <a:cubicBezTo>
                    <a:pt x="16590" y="7586"/>
                    <a:pt x="16421" y="7334"/>
                    <a:pt x="16540" y="7017"/>
                  </a:cubicBezTo>
                  <a:cubicBezTo>
                    <a:pt x="16668" y="6675"/>
                    <a:pt x="16877" y="6675"/>
                    <a:pt x="17442" y="6675"/>
                  </a:cubicBezTo>
                  <a:cubicBezTo>
                    <a:pt x="18052" y="6675"/>
                    <a:pt x="18350" y="6833"/>
                    <a:pt x="18528" y="6938"/>
                  </a:cubicBezTo>
                  <a:cubicBezTo>
                    <a:pt x="18553" y="6908"/>
                    <a:pt x="18583" y="6873"/>
                    <a:pt x="18622" y="6824"/>
                  </a:cubicBezTo>
                  <a:cubicBezTo>
                    <a:pt x="18642" y="6799"/>
                    <a:pt x="18662" y="6774"/>
                    <a:pt x="18672" y="6759"/>
                  </a:cubicBezTo>
                  <a:cubicBezTo>
                    <a:pt x="18667" y="6472"/>
                    <a:pt x="18796" y="6204"/>
                    <a:pt x="19311" y="5634"/>
                  </a:cubicBezTo>
                  <a:cubicBezTo>
                    <a:pt x="19485" y="5440"/>
                    <a:pt x="19698" y="5217"/>
                    <a:pt x="19966" y="4950"/>
                  </a:cubicBezTo>
                  <a:cubicBezTo>
                    <a:pt x="20809" y="4097"/>
                    <a:pt x="20952" y="3735"/>
                    <a:pt x="21027" y="3561"/>
                  </a:cubicBezTo>
                  <a:cubicBezTo>
                    <a:pt x="21210" y="3115"/>
                    <a:pt x="21389" y="3090"/>
                    <a:pt x="21984" y="3001"/>
                  </a:cubicBezTo>
                  <a:cubicBezTo>
                    <a:pt x="22145" y="2978"/>
                    <a:pt x="22312" y="2969"/>
                    <a:pt x="22472" y="2969"/>
                  </a:cubicBezTo>
                  <a:cubicBezTo>
                    <a:pt x="22692" y="2969"/>
                    <a:pt x="22899" y="2985"/>
                    <a:pt x="23059" y="3005"/>
                  </a:cubicBezTo>
                  <a:cubicBezTo>
                    <a:pt x="22892" y="2554"/>
                    <a:pt x="22485" y="1786"/>
                    <a:pt x="21929" y="879"/>
                  </a:cubicBezTo>
                  <a:cubicBezTo>
                    <a:pt x="21731" y="810"/>
                    <a:pt x="21622" y="666"/>
                    <a:pt x="21562" y="557"/>
                  </a:cubicBezTo>
                  <a:cubicBezTo>
                    <a:pt x="21483" y="398"/>
                    <a:pt x="21458" y="209"/>
                    <a:pt x="214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6"/>
            <p:cNvSpPr/>
            <p:nvPr/>
          </p:nvSpPr>
          <p:spPr>
            <a:xfrm>
              <a:off x="4407450" y="2786650"/>
              <a:ext cx="870525" cy="421725"/>
            </a:xfrm>
            <a:custGeom>
              <a:rect b="b" l="l" r="r" t="t"/>
              <a:pathLst>
                <a:path extrusionOk="0" h="16869" w="34821">
                  <a:moveTo>
                    <a:pt x="22009" y="1"/>
                  </a:moveTo>
                  <a:cubicBezTo>
                    <a:pt x="21999" y="6"/>
                    <a:pt x="21990" y="15"/>
                    <a:pt x="21979" y="20"/>
                  </a:cubicBezTo>
                  <a:cubicBezTo>
                    <a:pt x="21974" y="25"/>
                    <a:pt x="21965" y="31"/>
                    <a:pt x="21954" y="35"/>
                  </a:cubicBezTo>
                  <a:cubicBezTo>
                    <a:pt x="21945" y="45"/>
                    <a:pt x="21930" y="54"/>
                    <a:pt x="21920" y="65"/>
                  </a:cubicBezTo>
                  <a:cubicBezTo>
                    <a:pt x="21910" y="70"/>
                    <a:pt x="21901" y="79"/>
                    <a:pt x="21890" y="84"/>
                  </a:cubicBezTo>
                  <a:cubicBezTo>
                    <a:pt x="21876" y="100"/>
                    <a:pt x="21865" y="114"/>
                    <a:pt x="21851" y="129"/>
                  </a:cubicBezTo>
                  <a:cubicBezTo>
                    <a:pt x="21841" y="139"/>
                    <a:pt x="21830" y="150"/>
                    <a:pt x="21821" y="164"/>
                  </a:cubicBezTo>
                  <a:cubicBezTo>
                    <a:pt x="21811" y="179"/>
                    <a:pt x="21796" y="203"/>
                    <a:pt x="21782" y="223"/>
                  </a:cubicBezTo>
                  <a:cubicBezTo>
                    <a:pt x="21771" y="239"/>
                    <a:pt x="21761" y="253"/>
                    <a:pt x="21752" y="273"/>
                  </a:cubicBezTo>
                  <a:cubicBezTo>
                    <a:pt x="21741" y="298"/>
                    <a:pt x="21727" y="333"/>
                    <a:pt x="21711" y="363"/>
                  </a:cubicBezTo>
                  <a:cubicBezTo>
                    <a:pt x="21702" y="382"/>
                    <a:pt x="21697" y="402"/>
                    <a:pt x="21686" y="427"/>
                  </a:cubicBezTo>
                  <a:cubicBezTo>
                    <a:pt x="21672" y="461"/>
                    <a:pt x="21663" y="507"/>
                    <a:pt x="21647" y="546"/>
                  </a:cubicBezTo>
                  <a:cubicBezTo>
                    <a:pt x="21638" y="576"/>
                    <a:pt x="21627" y="601"/>
                    <a:pt x="21622" y="635"/>
                  </a:cubicBezTo>
                  <a:cubicBezTo>
                    <a:pt x="21608" y="685"/>
                    <a:pt x="21597" y="749"/>
                    <a:pt x="21583" y="809"/>
                  </a:cubicBezTo>
                  <a:cubicBezTo>
                    <a:pt x="21578" y="843"/>
                    <a:pt x="21567" y="873"/>
                    <a:pt x="21563" y="912"/>
                  </a:cubicBezTo>
                  <a:cubicBezTo>
                    <a:pt x="21544" y="1012"/>
                    <a:pt x="21528" y="1131"/>
                    <a:pt x="21508" y="1260"/>
                  </a:cubicBezTo>
                  <a:cubicBezTo>
                    <a:pt x="21498" y="1374"/>
                    <a:pt x="21484" y="1488"/>
                    <a:pt x="21469" y="1601"/>
                  </a:cubicBezTo>
                  <a:cubicBezTo>
                    <a:pt x="21359" y="2404"/>
                    <a:pt x="21201" y="3193"/>
                    <a:pt x="20665" y="3193"/>
                  </a:cubicBezTo>
                  <a:cubicBezTo>
                    <a:pt x="20437" y="3193"/>
                    <a:pt x="20258" y="3035"/>
                    <a:pt x="20070" y="2861"/>
                  </a:cubicBezTo>
                  <a:cubicBezTo>
                    <a:pt x="19857" y="2667"/>
                    <a:pt x="19610" y="2445"/>
                    <a:pt x="19283" y="2445"/>
                  </a:cubicBezTo>
                  <a:cubicBezTo>
                    <a:pt x="19128" y="2454"/>
                    <a:pt x="18890" y="2464"/>
                    <a:pt x="18796" y="2489"/>
                  </a:cubicBezTo>
                  <a:cubicBezTo>
                    <a:pt x="18782" y="2529"/>
                    <a:pt x="18757" y="2598"/>
                    <a:pt x="18737" y="2658"/>
                  </a:cubicBezTo>
                  <a:cubicBezTo>
                    <a:pt x="18599" y="3059"/>
                    <a:pt x="18345" y="3803"/>
                    <a:pt x="17443" y="5117"/>
                  </a:cubicBezTo>
                  <a:cubicBezTo>
                    <a:pt x="16605" y="6342"/>
                    <a:pt x="16471" y="6629"/>
                    <a:pt x="16457" y="6694"/>
                  </a:cubicBezTo>
                  <a:cubicBezTo>
                    <a:pt x="16412" y="6967"/>
                    <a:pt x="16338" y="7150"/>
                    <a:pt x="15787" y="7958"/>
                  </a:cubicBezTo>
                  <a:cubicBezTo>
                    <a:pt x="15261" y="8726"/>
                    <a:pt x="14821" y="9068"/>
                    <a:pt x="14354" y="9068"/>
                  </a:cubicBezTo>
                  <a:cubicBezTo>
                    <a:pt x="13972" y="9068"/>
                    <a:pt x="13655" y="8825"/>
                    <a:pt x="13343" y="8592"/>
                  </a:cubicBezTo>
                  <a:cubicBezTo>
                    <a:pt x="13139" y="8438"/>
                    <a:pt x="12926" y="8280"/>
                    <a:pt x="12679" y="8166"/>
                  </a:cubicBezTo>
                  <a:cubicBezTo>
                    <a:pt x="12629" y="8146"/>
                    <a:pt x="12590" y="8127"/>
                    <a:pt x="12544" y="8111"/>
                  </a:cubicBezTo>
                  <a:cubicBezTo>
                    <a:pt x="12425" y="8062"/>
                    <a:pt x="12341" y="8037"/>
                    <a:pt x="12281" y="8037"/>
                  </a:cubicBezTo>
                  <a:cubicBezTo>
                    <a:pt x="12242" y="8037"/>
                    <a:pt x="12212" y="8052"/>
                    <a:pt x="12118" y="8141"/>
                  </a:cubicBezTo>
                  <a:cubicBezTo>
                    <a:pt x="12084" y="8166"/>
                    <a:pt x="12043" y="8200"/>
                    <a:pt x="11999" y="8246"/>
                  </a:cubicBezTo>
                  <a:cubicBezTo>
                    <a:pt x="11959" y="8280"/>
                    <a:pt x="11920" y="8319"/>
                    <a:pt x="11880" y="8360"/>
                  </a:cubicBezTo>
                  <a:cubicBezTo>
                    <a:pt x="11578" y="8637"/>
                    <a:pt x="11087" y="9044"/>
                    <a:pt x="10144" y="9495"/>
                  </a:cubicBezTo>
                  <a:cubicBezTo>
                    <a:pt x="9917" y="9599"/>
                    <a:pt x="9704" y="9693"/>
                    <a:pt x="9490" y="9772"/>
                  </a:cubicBezTo>
                  <a:cubicBezTo>
                    <a:pt x="9446" y="9793"/>
                    <a:pt x="9401" y="9812"/>
                    <a:pt x="9357" y="9827"/>
                  </a:cubicBezTo>
                  <a:cubicBezTo>
                    <a:pt x="9153" y="9907"/>
                    <a:pt x="8954" y="9971"/>
                    <a:pt x="8771" y="10026"/>
                  </a:cubicBezTo>
                  <a:cubicBezTo>
                    <a:pt x="8741" y="10035"/>
                    <a:pt x="8712" y="10040"/>
                    <a:pt x="8682" y="10050"/>
                  </a:cubicBezTo>
                  <a:cubicBezTo>
                    <a:pt x="8524" y="10090"/>
                    <a:pt x="8370" y="10124"/>
                    <a:pt x="8221" y="10149"/>
                  </a:cubicBezTo>
                  <a:cubicBezTo>
                    <a:pt x="8181" y="10159"/>
                    <a:pt x="8137" y="10169"/>
                    <a:pt x="8098" y="10174"/>
                  </a:cubicBezTo>
                  <a:cubicBezTo>
                    <a:pt x="7938" y="10198"/>
                    <a:pt x="7790" y="10209"/>
                    <a:pt x="7646" y="10209"/>
                  </a:cubicBezTo>
                  <a:cubicBezTo>
                    <a:pt x="7631" y="10214"/>
                    <a:pt x="7611" y="10214"/>
                    <a:pt x="7597" y="10214"/>
                  </a:cubicBezTo>
                  <a:cubicBezTo>
                    <a:pt x="7567" y="10214"/>
                    <a:pt x="7542" y="10209"/>
                    <a:pt x="7512" y="10209"/>
                  </a:cubicBezTo>
                  <a:cubicBezTo>
                    <a:pt x="7423" y="10209"/>
                    <a:pt x="7339" y="10198"/>
                    <a:pt x="7254" y="10189"/>
                  </a:cubicBezTo>
                  <a:cubicBezTo>
                    <a:pt x="7215" y="10184"/>
                    <a:pt x="7180" y="10179"/>
                    <a:pt x="7146" y="10174"/>
                  </a:cubicBezTo>
                  <a:cubicBezTo>
                    <a:pt x="7121" y="10169"/>
                    <a:pt x="7101" y="10169"/>
                    <a:pt x="7076" y="10164"/>
                  </a:cubicBezTo>
                  <a:cubicBezTo>
                    <a:pt x="6585" y="10898"/>
                    <a:pt x="5325" y="12623"/>
                    <a:pt x="4369" y="12623"/>
                  </a:cubicBezTo>
                  <a:cubicBezTo>
                    <a:pt x="4121" y="12623"/>
                    <a:pt x="3938" y="12603"/>
                    <a:pt x="3794" y="12584"/>
                  </a:cubicBezTo>
                  <a:cubicBezTo>
                    <a:pt x="3725" y="12578"/>
                    <a:pt x="3665" y="12569"/>
                    <a:pt x="3615" y="12569"/>
                  </a:cubicBezTo>
                  <a:cubicBezTo>
                    <a:pt x="3561" y="12663"/>
                    <a:pt x="3457" y="12916"/>
                    <a:pt x="3417" y="13005"/>
                  </a:cubicBezTo>
                  <a:cubicBezTo>
                    <a:pt x="3298" y="13307"/>
                    <a:pt x="3279" y="13566"/>
                    <a:pt x="3258" y="13774"/>
                  </a:cubicBezTo>
                  <a:cubicBezTo>
                    <a:pt x="3238" y="13996"/>
                    <a:pt x="3189" y="14596"/>
                    <a:pt x="2703" y="14596"/>
                  </a:cubicBezTo>
                  <a:cubicBezTo>
                    <a:pt x="2569" y="14596"/>
                    <a:pt x="2421" y="14541"/>
                    <a:pt x="2188" y="14408"/>
                  </a:cubicBezTo>
                  <a:cubicBezTo>
                    <a:pt x="2103" y="14358"/>
                    <a:pt x="1895" y="14234"/>
                    <a:pt x="1785" y="13992"/>
                  </a:cubicBezTo>
                  <a:cubicBezTo>
                    <a:pt x="1741" y="13996"/>
                    <a:pt x="1691" y="14001"/>
                    <a:pt x="1647" y="14012"/>
                  </a:cubicBezTo>
                  <a:cubicBezTo>
                    <a:pt x="933" y="14106"/>
                    <a:pt x="363" y="14353"/>
                    <a:pt x="0" y="14552"/>
                  </a:cubicBezTo>
                  <a:cubicBezTo>
                    <a:pt x="11" y="14566"/>
                    <a:pt x="21" y="14582"/>
                    <a:pt x="30" y="14591"/>
                  </a:cubicBezTo>
                  <a:cubicBezTo>
                    <a:pt x="309" y="14914"/>
                    <a:pt x="566" y="15216"/>
                    <a:pt x="714" y="15553"/>
                  </a:cubicBezTo>
                  <a:cubicBezTo>
                    <a:pt x="769" y="15678"/>
                    <a:pt x="858" y="15781"/>
                    <a:pt x="943" y="15880"/>
                  </a:cubicBezTo>
                  <a:cubicBezTo>
                    <a:pt x="1087" y="16054"/>
                    <a:pt x="1280" y="16287"/>
                    <a:pt x="1261" y="16653"/>
                  </a:cubicBezTo>
                  <a:cubicBezTo>
                    <a:pt x="1256" y="16703"/>
                    <a:pt x="1250" y="16753"/>
                    <a:pt x="1240" y="16797"/>
                  </a:cubicBezTo>
                  <a:cubicBezTo>
                    <a:pt x="1375" y="16813"/>
                    <a:pt x="1543" y="16822"/>
                    <a:pt x="1766" y="16827"/>
                  </a:cubicBezTo>
                  <a:lnTo>
                    <a:pt x="2197" y="16838"/>
                  </a:lnTo>
                  <a:cubicBezTo>
                    <a:pt x="2743" y="16853"/>
                    <a:pt x="3193" y="16868"/>
                    <a:pt x="3591" y="16868"/>
                  </a:cubicBezTo>
                  <a:cubicBezTo>
                    <a:pt x="4390" y="16868"/>
                    <a:pt x="4983" y="16805"/>
                    <a:pt x="5737" y="16540"/>
                  </a:cubicBezTo>
                  <a:cubicBezTo>
                    <a:pt x="6238" y="16367"/>
                    <a:pt x="6476" y="16010"/>
                    <a:pt x="6729" y="15628"/>
                  </a:cubicBezTo>
                  <a:cubicBezTo>
                    <a:pt x="6997" y="15226"/>
                    <a:pt x="7299" y="14775"/>
                    <a:pt x="7879" y="14701"/>
                  </a:cubicBezTo>
                  <a:cubicBezTo>
                    <a:pt x="8092" y="14676"/>
                    <a:pt x="8167" y="14641"/>
                    <a:pt x="8241" y="14607"/>
                  </a:cubicBezTo>
                  <a:cubicBezTo>
                    <a:pt x="8376" y="14541"/>
                    <a:pt x="8502" y="14495"/>
                    <a:pt x="8763" y="14495"/>
                  </a:cubicBezTo>
                  <a:cubicBezTo>
                    <a:pt x="9056" y="14495"/>
                    <a:pt x="9521" y="14553"/>
                    <a:pt x="10363" y="14706"/>
                  </a:cubicBezTo>
                  <a:cubicBezTo>
                    <a:pt x="11334" y="14879"/>
                    <a:pt x="11638" y="15042"/>
                    <a:pt x="11835" y="15147"/>
                  </a:cubicBezTo>
                  <a:cubicBezTo>
                    <a:pt x="11940" y="15202"/>
                    <a:pt x="11949" y="15211"/>
                    <a:pt x="12059" y="15211"/>
                  </a:cubicBezTo>
                  <a:cubicBezTo>
                    <a:pt x="12267" y="15211"/>
                    <a:pt x="12673" y="15152"/>
                    <a:pt x="13561" y="15017"/>
                  </a:cubicBezTo>
                  <a:cubicBezTo>
                    <a:pt x="14686" y="14845"/>
                    <a:pt x="15107" y="14726"/>
                    <a:pt x="15386" y="14651"/>
                  </a:cubicBezTo>
                  <a:cubicBezTo>
                    <a:pt x="15837" y="14522"/>
                    <a:pt x="16005" y="14493"/>
                    <a:pt x="17290" y="14493"/>
                  </a:cubicBezTo>
                  <a:lnTo>
                    <a:pt x="17368" y="14493"/>
                  </a:lnTo>
                  <a:cubicBezTo>
                    <a:pt x="18242" y="14493"/>
                    <a:pt x="18652" y="14591"/>
                    <a:pt x="18950" y="14660"/>
                  </a:cubicBezTo>
                  <a:cubicBezTo>
                    <a:pt x="19104" y="14696"/>
                    <a:pt x="19203" y="14720"/>
                    <a:pt x="19322" y="14720"/>
                  </a:cubicBezTo>
                  <a:cubicBezTo>
                    <a:pt x="19624" y="14720"/>
                    <a:pt x="20120" y="14566"/>
                    <a:pt x="21295" y="14101"/>
                  </a:cubicBezTo>
                  <a:cubicBezTo>
                    <a:pt x="21592" y="13987"/>
                    <a:pt x="21826" y="13873"/>
                    <a:pt x="22020" y="13763"/>
                  </a:cubicBezTo>
                  <a:cubicBezTo>
                    <a:pt x="22594" y="13441"/>
                    <a:pt x="22757" y="13168"/>
                    <a:pt x="22876" y="12971"/>
                  </a:cubicBezTo>
                  <a:cubicBezTo>
                    <a:pt x="23090" y="12623"/>
                    <a:pt x="23288" y="12376"/>
                    <a:pt x="23917" y="12376"/>
                  </a:cubicBezTo>
                  <a:cubicBezTo>
                    <a:pt x="24201" y="12376"/>
                    <a:pt x="24592" y="12420"/>
                    <a:pt x="25187" y="12525"/>
                  </a:cubicBezTo>
                  <a:cubicBezTo>
                    <a:pt x="26590" y="12772"/>
                    <a:pt x="27235" y="13054"/>
                    <a:pt x="27666" y="13243"/>
                  </a:cubicBezTo>
                  <a:cubicBezTo>
                    <a:pt x="27731" y="13273"/>
                    <a:pt x="27785" y="13292"/>
                    <a:pt x="27835" y="13317"/>
                  </a:cubicBezTo>
                  <a:cubicBezTo>
                    <a:pt x="27983" y="13376"/>
                    <a:pt x="28077" y="13406"/>
                    <a:pt x="28187" y="13406"/>
                  </a:cubicBezTo>
                  <a:cubicBezTo>
                    <a:pt x="28281" y="13406"/>
                    <a:pt x="28400" y="13381"/>
                    <a:pt x="28558" y="13328"/>
                  </a:cubicBezTo>
                  <a:cubicBezTo>
                    <a:pt x="28613" y="13312"/>
                    <a:pt x="28672" y="13292"/>
                    <a:pt x="28732" y="13268"/>
                  </a:cubicBezTo>
                  <a:cubicBezTo>
                    <a:pt x="28821" y="13232"/>
                    <a:pt x="28896" y="13203"/>
                    <a:pt x="28955" y="13173"/>
                  </a:cubicBezTo>
                  <a:cubicBezTo>
                    <a:pt x="29139" y="13079"/>
                    <a:pt x="29203" y="13000"/>
                    <a:pt x="29262" y="12930"/>
                  </a:cubicBezTo>
                  <a:cubicBezTo>
                    <a:pt x="29416" y="12747"/>
                    <a:pt x="29555" y="12633"/>
                    <a:pt x="29807" y="12594"/>
                  </a:cubicBezTo>
                  <a:cubicBezTo>
                    <a:pt x="29892" y="12578"/>
                    <a:pt x="29992" y="12569"/>
                    <a:pt x="30111" y="12569"/>
                  </a:cubicBezTo>
                  <a:cubicBezTo>
                    <a:pt x="30363" y="12569"/>
                    <a:pt x="30735" y="12603"/>
                    <a:pt x="31301" y="12678"/>
                  </a:cubicBezTo>
                  <a:cubicBezTo>
                    <a:pt x="31330" y="12683"/>
                    <a:pt x="31354" y="12688"/>
                    <a:pt x="31384" y="12692"/>
                  </a:cubicBezTo>
                  <a:cubicBezTo>
                    <a:pt x="31315" y="12500"/>
                    <a:pt x="31271" y="12266"/>
                    <a:pt x="31271" y="11989"/>
                  </a:cubicBezTo>
                  <a:cubicBezTo>
                    <a:pt x="31265" y="10625"/>
                    <a:pt x="31573" y="10442"/>
                    <a:pt x="32539" y="10085"/>
                  </a:cubicBezTo>
                  <a:cubicBezTo>
                    <a:pt x="32704" y="10026"/>
                    <a:pt x="32892" y="9951"/>
                    <a:pt x="33105" y="9866"/>
                  </a:cubicBezTo>
                  <a:cubicBezTo>
                    <a:pt x="33829" y="9574"/>
                    <a:pt x="34150" y="9530"/>
                    <a:pt x="34344" y="9505"/>
                  </a:cubicBezTo>
                  <a:cubicBezTo>
                    <a:pt x="34493" y="9484"/>
                    <a:pt x="34503" y="9484"/>
                    <a:pt x="34701" y="9301"/>
                  </a:cubicBezTo>
                  <a:cubicBezTo>
                    <a:pt x="34820" y="9193"/>
                    <a:pt x="34781" y="8974"/>
                    <a:pt x="34537" y="8399"/>
                  </a:cubicBezTo>
                  <a:cubicBezTo>
                    <a:pt x="34473" y="8246"/>
                    <a:pt x="34413" y="8102"/>
                    <a:pt x="34384" y="7992"/>
                  </a:cubicBezTo>
                  <a:cubicBezTo>
                    <a:pt x="34374" y="7962"/>
                    <a:pt x="34365" y="7943"/>
                    <a:pt x="34344" y="7908"/>
                  </a:cubicBezTo>
                  <a:cubicBezTo>
                    <a:pt x="34086" y="7511"/>
                    <a:pt x="34012" y="7175"/>
                    <a:pt x="34255" y="6212"/>
                  </a:cubicBezTo>
                  <a:cubicBezTo>
                    <a:pt x="34285" y="6093"/>
                    <a:pt x="34310" y="5994"/>
                    <a:pt x="34324" y="5915"/>
                  </a:cubicBezTo>
                  <a:cubicBezTo>
                    <a:pt x="34186" y="5781"/>
                    <a:pt x="34047" y="5568"/>
                    <a:pt x="33913" y="5166"/>
                  </a:cubicBezTo>
                  <a:cubicBezTo>
                    <a:pt x="33873" y="5047"/>
                    <a:pt x="33848" y="4978"/>
                    <a:pt x="33829" y="4933"/>
                  </a:cubicBezTo>
                  <a:cubicBezTo>
                    <a:pt x="33809" y="4939"/>
                    <a:pt x="33784" y="4944"/>
                    <a:pt x="33759" y="4948"/>
                  </a:cubicBezTo>
                  <a:cubicBezTo>
                    <a:pt x="33633" y="4976"/>
                    <a:pt x="33448" y="5002"/>
                    <a:pt x="33228" y="5002"/>
                  </a:cubicBezTo>
                  <a:cubicBezTo>
                    <a:pt x="33007" y="5002"/>
                    <a:pt x="32751" y="4975"/>
                    <a:pt x="32485" y="4898"/>
                  </a:cubicBezTo>
                  <a:cubicBezTo>
                    <a:pt x="31825" y="4706"/>
                    <a:pt x="31672" y="4660"/>
                    <a:pt x="31587" y="4338"/>
                  </a:cubicBezTo>
                  <a:cubicBezTo>
                    <a:pt x="31533" y="4145"/>
                    <a:pt x="31573" y="3951"/>
                    <a:pt x="31702" y="3768"/>
                  </a:cubicBezTo>
                  <a:cubicBezTo>
                    <a:pt x="31717" y="3754"/>
                    <a:pt x="31722" y="3635"/>
                    <a:pt x="31583" y="3347"/>
                  </a:cubicBezTo>
                  <a:cubicBezTo>
                    <a:pt x="31489" y="3154"/>
                    <a:pt x="31420" y="2985"/>
                    <a:pt x="31370" y="2832"/>
                  </a:cubicBezTo>
                  <a:cubicBezTo>
                    <a:pt x="31182" y="2266"/>
                    <a:pt x="31290" y="1899"/>
                    <a:pt x="31434" y="1631"/>
                  </a:cubicBezTo>
                  <a:cubicBezTo>
                    <a:pt x="31484" y="1542"/>
                    <a:pt x="31539" y="1463"/>
                    <a:pt x="31583" y="1393"/>
                  </a:cubicBezTo>
                  <a:cubicBezTo>
                    <a:pt x="31706" y="1210"/>
                    <a:pt x="31825" y="1036"/>
                    <a:pt x="31880" y="699"/>
                  </a:cubicBezTo>
                  <a:cubicBezTo>
                    <a:pt x="31900" y="596"/>
                    <a:pt x="31910" y="516"/>
                    <a:pt x="31915" y="457"/>
                  </a:cubicBezTo>
                  <a:cubicBezTo>
                    <a:pt x="31756" y="441"/>
                    <a:pt x="31523" y="407"/>
                    <a:pt x="31276" y="239"/>
                  </a:cubicBezTo>
                  <a:cubicBezTo>
                    <a:pt x="31221" y="198"/>
                    <a:pt x="31196" y="194"/>
                    <a:pt x="31196" y="194"/>
                  </a:cubicBezTo>
                  <a:cubicBezTo>
                    <a:pt x="31166" y="198"/>
                    <a:pt x="31047" y="292"/>
                    <a:pt x="30938" y="377"/>
                  </a:cubicBezTo>
                  <a:cubicBezTo>
                    <a:pt x="30640" y="610"/>
                    <a:pt x="30141" y="1002"/>
                    <a:pt x="29189" y="1409"/>
                  </a:cubicBezTo>
                  <a:lnTo>
                    <a:pt x="28747" y="1601"/>
                  </a:lnTo>
                  <a:cubicBezTo>
                    <a:pt x="28241" y="1820"/>
                    <a:pt x="28137" y="1864"/>
                    <a:pt x="28008" y="1864"/>
                  </a:cubicBezTo>
                  <a:cubicBezTo>
                    <a:pt x="27919" y="1864"/>
                    <a:pt x="27716" y="1834"/>
                    <a:pt x="27601" y="1552"/>
                  </a:cubicBezTo>
                  <a:cubicBezTo>
                    <a:pt x="27557" y="1527"/>
                    <a:pt x="27443" y="1478"/>
                    <a:pt x="27190" y="1433"/>
                  </a:cubicBezTo>
                  <a:cubicBezTo>
                    <a:pt x="26342" y="1280"/>
                    <a:pt x="25995" y="992"/>
                    <a:pt x="25946" y="382"/>
                  </a:cubicBezTo>
                  <a:cubicBezTo>
                    <a:pt x="25797" y="422"/>
                    <a:pt x="25608" y="615"/>
                    <a:pt x="25505" y="724"/>
                  </a:cubicBezTo>
                  <a:cubicBezTo>
                    <a:pt x="25326" y="908"/>
                    <a:pt x="25167" y="1066"/>
                    <a:pt x="24964" y="1066"/>
                  </a:cubicBezTo>
                  <a:lnTo>
                    <a:pt x="24840" y="1066"/>
                  </a:lnTo>
                  <a:lnTo>
                    <a:pt x="24711" y="972"/>
                  </a:lnTo>
                  <a:cubicBezTo>
                    <a:pt x="24652" y="937"/>
                    <a:pt x="24304" y="834"/>
                    <a:pt x="23972" y="729"/>
                  </a:cubicBezTo>
                  <a:cubicBezTo>
                    <a:pt x="23640" y="630"/>
                    <a:pt x="23228" y="501"/>
                    <a:pt x="22768" y="342"/>
                  </a:cubicBezTo>
                  <a:cubicBezTo>
                    <a:pt x="22416" y="223"/>
                    <a:pt x="22178" y="109"/>
                    <a:pt x="22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6"/>
            <p:cNvSpPr/>
            <p:nvPr/>
          </p:nvSpPr>
          <p:spPr>
            <a:xfrm>
              <a:off x="4558575" y="2337600"/>
              <a:ext cx="389450" cy="679125"/>
            </a:xfrm>
            <a:custGeom>
              <a:rect b="b" l="l" r="r" t="t"/>
              <a:pathLst>
                <a:path extrusionOk="0" h="27165" w="15578">
                  <a:moveTo>
                    <a:pt x="12781" y="0"/>
                  </a:moveTo>
                  <a:cubicBezTo>
                    <a:pt x="12543" y="19"/>
                    <a:pt x="12310" y="39"/>
                    <a:pt x="12078" y="64"/>
                  </a:cubicBezTo>
                  <a:cubicBezTo>
                    <a:pt x="12037" y="64"/>
                    <a:pt x="11993" y="69"/>
                    <a:pt x="11948" y="74"/>
                  </a:cubicBezTo>
                  <a:cubicBezTo>
                    <a:pt x="11721" y="99"/>
                    <a:pt x="11492" y="124"/>
                    <a:pt x="11268" y="149"/>
                  </a:cubicBezTo>
                  <a:cubicBezTo>
                    <a:pt x="11239" y="154"/>
                    <a:pt x="11209" y="154"/>
                    <a:pt x="11179" y="158"/>
                  </a:cubicBezTo>
                  <a:cubicBezTo>
                    <a:pt x="10961" y="183"/>
                    <a:pt x="10748" y="213"/>
                    <a:pt x="10540" y="238"/>
                  </a:cubicBezTo>
                  <a:cubicBezTo>
                    <a:pt x="10515" y="243"/>
                    <a:pt x="10490" y="248"/>
                    <a:pt x="10465" y="248"/>
                  </a:cubicBezTo>
                  <a:cubicBezTo>
                    <a:pt x="10248" y="277"/>
                    <a:pt x="10035" y="307"/>
                    <a:pt x="9826" y="342"/>
                  </a:cubicBezTo>
                  <a:cubicBezTo>
                    <a:pt x="9781" y="346"/>
                    <a:pt x="9737" y="352"/>
                    <a:pt x="9698" y="362"/>
                  </a:cubicBezTo>
                  <a:cubicBezTo>
                    <a:pt x="9490" y="392"/>
                    <a:pt x="9286" y="421"/>
                    <a:pt x="9087" y="456"/>
                  </a:cubicBezTo>
                  <a:cubicBezTo>
                    <a:pt x="9058" y="461"/>
                    <a:pt x="9023" y="465"/>
                    <a:pt x="8989" y="471"/>
                  </a:cubicBezTo>
                  <a:cubicBezTo>
                    <a:pt x="8799" y="506"/>
                    <a:pt x="8616" y="536"/>
                    <a:pt x="8433" y="570"/>
                  </a:cubicBezTo>
                  <a:cubicBezTo>
                    <a:pt x="8413" y="575"/>
                    <a:pt x="8389" y="575"/>
                    <a:pt x="8369" y="580"/>
                  </a:cubicBezTo>
                  <a:cubicBezTo>
                    <a:pt x="8175" y="614"/>
                    <a:pt x="7991" y="650"/>
                    <a:pt x="7808" y="684"/>
                  </a:cubicBezTo>
                  <a:cubicBezTo>
                    <a:pt x="7769" y="694"/>
                    <a:pt x="7729" y="699"/>
                    <a:pt x="7689" y="709"/>
                  </a:cubicBezTo>
                  <a:cubicBezTo>
                    <a:pt x="7511" y="744"/>
                    <a:pt x="7342" y="778"/>
                    <a:pt x="7174" y="813"/>
                  </a:cubicBezTo>
                  <a:cubicBezTo>
                    <a:pt x="7140" y="818"/>
                    <a:pt x="7104" y="822"/>
                    <a:pt x="7074" y="833"/>
                  </a:cubicBezTo>
                  <a:cubicBezTo>
                    <a:pt x="6916" y="863"/>
                    <a:pt x="6767" y="897"/>
                    <a:pt x="6618" y="927"/>
                  </a:cubicBezTo>
                  <a:cubicBezTo>
                    <a:pt x="6598" y="932"/>
                    <a:pt x="6579" y="937"/>
                    <a:pt x="6559" y="941"/>
                  </a:cubicBezTo>
                  <a:cubicBezTo>
                    <a:pt x="6401" y="977"/>
                    <a:pt x="6252" y="1012"/>
                    <a:pt x="6108" y="1041"/>
                  </a:cubicBezTo>
                  <a:cubicBezTo>
                    <a:pt x="6073" y="1051"/>
                    <a:pt x="6033" y="1060"/>
                    <a:pt x="5998" y="1066"/>
                  </a:cubicBezTo>
                  <a:cubicBezTo>
                    <a:pt x="5865" y="1101"/>
                    <a:pt x="5731" y="1131"/>
                    <a:pt x="5602" y="1160"/>
                  </a:cubicBezTo>
                  <a:cubicBezTo>
                    <a:pt x="5568" y="1170"/>
                    <a:pt x="5538" y="1175"/>
                    <a:pt x="5503" y="1185"/>
                  </a:cubicBezTo>
                  <a:cubicBezTo>
                    <a:pt x="5394" y="1209"/>
                    <a:pt x="5284" y="1239"/>
                    <a:pt x="5186" y="1264"/>
                  </a:cubicBezTo>
                  <a:cubicBezTo>
                    <a:pt x="5161" y="1269"/>
                    <a:pt x="5131" y="1275"/>
                    <a:pt x="5106" y="1284"/>
                  </a:cubicBezTo>
                  <a:cubicBezTo>
                    <a:pt x="5002" y="1309"/>
                    <a:pt x="4903" y="1334"/>
                    <a:pt x="4813" y="1358"/>
                  </a:cubicBezTo>
                  <a:cubicBezTo>
                    <a:pt x="4779" y="1369"/>
                    <a:pt x="4744" y="1378"/>
                    <a:pt x="4715" y="1383"/>
                  </a:cubicBezTo>
                  <a:cubicBezTo>
                    <a:pt x="4625" y="1408"/>
                    <a:pt x="4541" y="1428"/>
                    <a:pt x="4462" y="1453"/>
                  </a:cubicBezTo>
                  <a:cubicBezTo>
                    <a:pt x="4427" y="1458"/>
                    <a:pt x="4397" y="1467"/>
                    <a:pt x="4367" y="1477"/>
                  </a:cubicBezTo>
                  <a:cubicBezTo>
                    <a:pt x="4314" y="1492"/>
                    <a:pt x="4259" y="1507"/>
                    <a:pt x="4209" y="1522"/>
                  </a:cubicBezTo>
                  <a:cubicBezTo>
                    <a:pt x="4165" y="1532"/>
                    <a:pt x="4124" y="1542"/>
                    <a:pt x="4085" y="1557"/>
                  </a:cubicBezTo>
                  <a:cubicBezTo>
                    <a:pt x="4055" y="1561"/>
                    <a:pt x="4026" y="1572"/>
                    <a:pt x="3996" y="1582"/>
                  </a:cubicBezTo>
                  <a:cubicBezTo>
                    <a:pt x="3980" y="1586"/>
                    <a:pt x="3961" y="1591"/>
                    <a:pt x="3946" y="1596"/>
                  </a:cubicBezTo>
                  <a:cubicBezTo>
                    <a:pt x="3827" y="2033"/>
                    <a:pt x="3520" y="2563"/>
                    <a:pt x="2840" y="2767"/>
                  </a:cubicBezTo>
                  <a:cubicBezTo>
                    <a:pt x="1927" y="3034"/>
                    <a:pt x="1337" y="3159"/>
                    <a:pt x="976" y="3159"/>
                  </a:cubicBezTo>
                  <a:cubicBezTo>
                    <a:pt x="962" y="3159"/>
                    <a:pt x="949" y="3159"/>
                    <a:pt x="937" y="3158"/>
                  </a:cubicBezTo>
                  <a:cubicBezTo>
                    <a:pt x="639" y="4249"/>
                    <a:pt x="0" y="8563"/>
                    <a:pt x="614" y="10893"/>
                  </a:cubicBezTo>
                  <a:cubicBezTo>
                    <a:pt x="733" y="11323"/>
                    <a:pt x="827" y="11755"/>
                    <a:pt x="912" y="12172"/>
                  </a:cubicBezTo>
                  <a:cubicBezTo>
                    <a:pt x="1154" y="13421"/>
                    <a:pt x="1273" y="14566"/>
                    <a:pt x="1369" y="15469"/>
                  </a:cubicBezTo>
                  <a:cubicBezTo>
                    <a:pt x="1413" y="15925"/>
                    <a:pt x="1458" y="16346"/>
                    <a:pt x="1507" y="16663"/>
                  </a:cubicBezTo>
                  <a:cubicBezTo>
                    <a:pt x="1536" y="16852"/>
                    <a:pt x="1571" y="17000"/>
                    <a:pt x="1607" y="17100"/>
                  </a:cubicBezTo>
                  <a:cubicBezTo>
                    <a:pt x="1666" y="17263"/>
                    <a:pt x="1730" y="17302"/>
                    <a:pt x="1859" y="17377"/>
                  </a:cubicBezTo>
                  <a:cubicBezTo>
                    <a:pt x="2369" y="17675"/>
                    <a:pt x="2454" y="18141"/>
                    <a:pt x="2147" y="18979"/>
                  </a:cubicBezTo>
                  <a:cubicBezTo>
                    <a:pt x="1923" y="19584"/>
                    <a:pt x="1749" y="20243"/>
                    <a:pt x="1596" y="20828"/>
                  </a:cubicBezTo>
                  <a:cubicBezTo>
                    <a:pt x="1452" y="21384"/>
                    <a:pt x="1328" y="21860"/>
                    <a:pt x="1190" y="22172"/>
                  </a:cubicBezTo>
                  <a:cubicBezTo>
                    <a:pt x="1056" y="22474"/>
                    <a:pt x="893" y="22618"/>
                    <a:pt x="774" y="22727"/>
                  </a:cubicBezTo>
                  <a:cubicBezTo>
                    <a:pt x="625" y="22860"/>
                    <a:pt x="490" y="22975"/>
                    <a:pt x="346" y="23693"/>
                  </a:cubicBezTo>
                  <a:cubicBezTo>
                    <a:pt x="89" y="24988"/>
                    <a:pt x="149" y="26078"/>
                    <a:pt x="506" y="26679"/>
                  </a:cubicBezTo>
                  <a:cubicBezTo>
                    <a:pt x="619" y="26867"/>
                    <a:pt x="778" y="26995"/>
                    <a:pt x="996" y="27075"/>
                  </a:cubicBezTo>
                  <a:cubicBezTo>
                    <a:pt x="1155" y="27135"/>
                    <a:pt x="1341" y="27165"/>
                    <a:pt x="1553" y="27165"/>
                  </a:cubicBezTo>
                  <a:cubicBezTo>
                    <a:pt x="2130" y="27165"/>
                    <a:pt x="2896" y="26945"/>
                    <a:pt x="3813" y="26510"/>
                  </a:cubicBezTo>
                  <a:cubicBezTo>
                    <a:pt x="4784" y="26048"/>
                    <a:pt x="5195" y="25657"/>
                    <a:pt x="5468" y="25400"/>
                  </a:cubicBezTo>
                  <a:cubicBezTo>
                    <a:pt x="5704" y="25180"/>
                    <a:pt x="5887" y="24990"/>
                    <a:pt x="6216" y="24990"/>
                  </a:cubicBezTo>
                  <a:cubicBezTo>
                    <a:pt x="6393" y="24990"/>
                    <a:pt x="6613" y="25045"/>
                    <a:pt x="6906" y="25181"/>
                  </a:cubicBezTo>
                  <a:cubicBezTo>
                    <a:pt x="7234" y="25325"/>
                    <a:pt x="7486" y="25519"/>
                    <a:pt x="7714" y="25686"/>
                  </a:cubicBezTo>
                  <a:cubicBezTo>
                    <a:pt x="7957" y="25870"/>
                    <a:pt x="8151" y="26018"/>
                    <a:pt x="8309" y="26018"/>
                  </a:cubicBezTo>
                  <a:cubicBezTo>
                    <a:pt x="8513" y="26018"/>
                    <a:pt x="8790" y="25766"/>
                    <a:pt x="9133" y="25260"/>
                  </a:cubicBezTo>
                  <a:cubicBezTo>
                    <a:pt x="9529" y="24675"/>
                    <a:pt x="9603" y="24522"/>
                    <a:pt x="9618" y="24478"/>
                  </a:cubicBezTo>
                  <a:cubicBezTo>
                    <a:pt x="9662" y="24185"/>
                    <a:pt x="9742" y="23947"/>
                    <a:pt x="10788" y="22419"/>
                  </a:cubicBezTo>
                  <a:cubicBezTo>
                    <a:pt x="11606" y="21224"/>
                    <a:pt x="11824" y="20595"/>
                    <a:pt x="11953" y="20218"/>
                  </a:cubicBezTo>
                  <a:cubicBezTo>
                    <a:pt x="12167" y="19604"/>
                    <a:pt x="12350" y="19465"/>
                    <a:pt x="12905" y="19415"/>
                  </a:cubicBezTo>
                  <a:cubicBezTo>
                    <a:pt x="12984" y="19410"/>
                    <a:pt x="13069" y="19405"/>
                    <a:pt x="13168" y="19400"/>
                  </a:cubicBezTo>
                  <a:lnTo>
                    <a:pt x="13238" y="19395"/>
                  </a:lnTo>
                  <a:cubicBezTo>
                    <a:pt x="13822" y="19395"/>
                    <a:pt x="14229" y="19762"/>
                    <a:pt x="14497" y="20000"/>
                  </a:cubicBezTo>
                  <a:cubicBezTo>
                    <a:pt x="14501" y="20009"/>
                    <a:pt x="14511" y="20015"/>
                    <a:pt x="14517" y="20025"/>
                  </a:cubicBezTo>
                  <a:cubicBezTo>
                    <a:pt x="14547" y="19901"/>
                    <a:pt x="14586" y="19707"/>
                    <a:pt x="14625" y="19405"/>
                  </a:cubicBezTo>
                  <a:cubicBezTo>
                    <a:pt x="14641" y="19306"/>
                    <a:pt x="14655" y="19192"/>
                    <a:pt x="14670" y="19068"/>
                  </a:cubicBezTo>
                  <a:cubicBezTo>
                    <a:pt x="14829" y="17749"/>
                    <a:pt x="15195" y="17313"/>
                    <a:pt x="15577" y="17080"/>
                  </a:cubicBezTo>
                  <a:cubicBezTo>
                    <a:pt x="15518" y="16852"/>
                    <a:pt x="15359" y="16410"/>
                    <a:pt x="15106" y="15766"/>
                  </a:cubicBezTo>
                  <a:cubicBezTo>
                    <a:pt x="14595" y="14453"/>
                    <a:pt x="14313" y="14249"/>
                    <a:pt x="14144" y="14130"/>
                  </a:cubicBezTo>
                  <a:cubicBezTo>
                    <a:pt x="13668" y="13788"/>
                    <a:pt x="13595" y="13476"/>
                    <a:pt x="13510" y="11527"/>
                  </a:cubicBezTo>
                  <a:cubicBezTo>
                    <a:pt x="13426" y="9509"/>
                    <a:pt x="13500" y="8920"/>
                    <a:pt x="13545" y="8533"/>
                  </a:cubicBezTo>
                  <a:cubicBezTo>
                    <a:pt x="13579" y="8275"/>
                    <a:pt x="13595" y="8170"/>
                    <a:pt x="13515" y="7605"/>
                  </a:cubicBezTo>
                  <a:cubicBezTo>
                    <a:pt x="13505" y="7522"/>
                    <a:pt x="13495" y="7456"/>
                    <a:pt x="13485" y="7407"/>
                  </a:cubicBezTo>
                  <a:cubicBezTo>
                    <a:pt x="13277" y="7234"/>
                    <a:pt x="13232" y="6653"/>
                    <a:pt x="13108" y="4844"/>
                  </a:cubicBezTo>
                  <a:cubicBezTo>
                    <a:pt x="12934" y="2375"/>
                    <a:pt x="12845" y="774"/>
                    <a:pt x="128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6"/>
            <p:cNvSpPr/>
            <p:nvPr/>
          </p:nvSpPr>
          <p:spPr>
            <a:xfrm>
              <a:off x="4664175" y="1728525"/>
              <a:ext cx="422550" cy="617625"/>
            </a:xfrm>
            <a:custGeom>
              <a:rect b="b" l="l" r="r" t="t"/>
              <a:pathLst>
                <a:path extrusionOk="0" h="24705" w="16902">
                  <a:moveTo>
                    <a:pt x="6534" y="0"/>
                  </a:moveTo>
                  <a:cubicBezTo>
                    <a:pt x="6445" y="25"/>
                    <a:pt x="6301" y="79"/>
                    <a:pt x="6122" y="138"/>
                  </a:cubicBezTo>
                  <a:lnTo>
                    <a:pt x="5786" y="257"/>
                  </a:lnTo>
                  <a:cubicBezTo>
                    <a:pt x="4973" y="540"/>
                    <a:pt x="4973" y="540"/>
                    <a:pt x="4641" y="957"/>
                  </a:cubicBezTo>
                  <a:cubicBezTo>
                    <a:pt x="4243" y="1458"/>
                    <a:pt x="3733" y="2618"/>
                    <a:pt x="3644" y="3218"/>
                  </a:cubicBezTo>
                  <a:cubicBezTo>
                    <a:pt x="3600" y="3535"/>
                    <a:pt x="3495" y="3842"/>
                    <a:pt x="3401" y="4110"/>
                  </a:cubicBezTo>
                  <a:cubicBezTo>
                    <a:pt x="3332" y="4309"/>
                    <a:pt x="3213" y="4645"/>
                    <a:pt x="3232" y="4744"/>
                  </a:cubicBezTo>
                  <a:cubicBezTo>
                    <a:pt x="3237" y="4744"/>
                    <a:pt x="3832" y="5840"/>
                    <a:pt x="3575" y="6470"/>
                  </a:cubicBezTo>
                  <a:cubicBezTo>
                    <a:pt x="3481" y="6693"/>
                    <a:pt x="3307" y="6827"/>
                    <a:pt x="3099" y="6827"/>
                  </a:cubicBezTo>
                  <a:cubicBezTo>
                    <a:pt x="2920" y="6827"/>
                    <a:pt x="2726" y="6733"/>
                    <a:pt x="2474" y="6520"/>
                  </a:cubicBezTo>
                  <a:cubicBezTo>
                    <a:pt x="2350" y="6415"/>
                    <a:pt x="2186" y="6277"/>
                    <a:pt x="1923" y="4387"/>
                  </a:cubicBezTo>
                  <a:cubicBezTo>
                    <a:pt x="1527" y="4526"/>
                    <a:pt x="1154" y="4675"/>
                    <a:pt x="1021" y="4755"/>
                  </a:cubicBezTo>
                  <a:cubicBezTo>
                    <a:pt x="987" y="4804"/>
                    <a:pt x="952" y="4844"/>
                    <a:pt x="922" y="4883"/>
                  </a:cubicBezTo>
                  <a:cubicBezTo>
                    <a:pt x="818" y="5007"/>
                    <a:pt x="694" y="5161"/>
                    <a:pt x="634" y="5721"/>
                  </a:cubicBezTo>
                  <a:cubicBezTo>
                    <a:pt x="614" y="5890"/>
                    <a:pt x="595" y="6039"/>
                    <a:pt x="580" y="6172"/>
                  </a:cubicBezTo>
                  <a:cubicBezTo>
                    <a:pt x="511" y="6753"/>
                    <a:pt x="481" y="7005"/>
                    <a:pt x="610" y="7734"/>
                  </a:cubicBezTo>
                  <a:cubicBezTo>
                    <a:pt x="639" y="7724"/>
                    <a:pt x="674" y="7719"/>
                    <a:pt x="708" y="7719"/>
                  </a:cubicBezTo>
                  <a:lnTo>
                    <a:pt x="932" y="7719"/>
                  </a:lnTo>
                  <a:lnTo>
                    <a:pt x="1060" y="7962"/>
                  </a:lnTo>
                  <a:cubicBezTo>
                    <a:pt x="1190" y="8235"/>
                    <a:pt x="1154" y="8329"/>
                    <a:pt x="793" y="9231"/>
                  </a:cubicBezTo>
                  <a:cubicBezTo>
                    <a:pt x="506" y="9955"/>
                    <a:pt x="273" y="10337"/>
                    <a:pt x="119" y="10585"/>
                  </a:cubicBezTo>
                  <a:cubicBezTo>
                    <a:pt x="74" y="10659"/>
                    <a:pt x="15" y="10753"/>
                    <a:pt x="0" y="10788"/>
                  </a:cubicBezTo>
                  <a:cubicBezTo>
                    <a:pt x="5" y="10794"/>
                    <a:pt x="15" y="10842"/>
                    <a:pt x="54" y="10957"/>
                  </a:cubicBezTo>
                  <a:cubicBezTo>
                    <a:pt x="129" y="11190"/>
                    <a:pt x="188" y="11318"/>
                    <a:pt x="248" y="11442"/>
                  </a:cubicBezTo>
                  <a:cubicBezTo>
                    <a:pt x="392" y="11760"/>
                    <a:pt x="491" y="12013"/>
                    <a:pt x="630" y="12816"/>
                  </a:cubicBezTo>
                  <a:lnTo>
                    <a:pt x="684" y="13133"/>
                  </a:lnTo>
                  <a:cubicBezTo>
                    <a:pt x="863" y="14165"/>
                    <a:pt x="893" y="14561"/>
                    <a:pt x="342" y="15394"/>
                  </a:cubicBezTo>
                  <a:cubicBezTo>
                    <a:pt x="124" y="15721"/>
                    <a:pt x="90" y="15826"/>
                    <a:pt x="90" y="15860"/>
                  </a:cubicBezTo>
                  <a:cubicBezTo>
                    <a:pt x="90" y="15954"/>
                    <a:pt x="317" y="16311"/>
                    <a:pt x="451" y="16529"/>
                  </a:cubicBezTo>
                  <a:cubicBezTo>
                    <a:pt x="560" y="16707"/>
                    <a:pt x="625" y="16782"/>
                    <a:pt x="655" y="16812"/>
                  </a:cubicBezTo>
                  <a:cubicBezTo>
                    <a:pt x="946" y="16886"/>
                    <a:pt x="1001" y="17179"/>
                    <a:pt x="1081" y="17611"/>
                  </a:cubicBezTo>
                  <a:cubicBezTo>
                    <a:pt x="1225" y="18403"/>
                    <a:pt x="1358" y="19460"/>
                    <a:pt x="1125" y="20629"/>
                  </a:cubicBezTo>
                  <a:cubicBezTo>
                    <a:pt x="1041" y="21071"/>
                    <a:pt x="1026" y="21785"/>
                    <a:pt x="1012" y="22414"/>
                  </a:cubicBezTo>
                  <a:cubicBezTo>
                    <a:pt x="996" y="23332"/>
                    <a:pt x="982" y="23862"/>
                    <a:pt x="833" y="24180"/>
                  </a:cubicBezTo>
                  <a:cubicBezTo>
                    <a:pt x="768" y="24318"/>
                    <a:pt x="655" y="24507"/>
                    <a:pt x="525" y="24705"/>
                  </a:cubicBezTo>
                  <a:cubicBezTo>
                    <a:pt x="2196" y="24274"/>
                    <a:pt x="5385" y="23565"/>
                    <a:pt x="8934" y="23322"/>
                  </a:cubicBezTo>
                  <a:cubicBezTo>
                    <a:pt x="9768" y="23264"/>
                    <a:pt x="10583" y="23235"/>
                    <a:pt x="11373" y="23235"/>
                  </a:cubicBezTo>
                  <a:cubicBezTo>
                    <a:pt x="12358" y="23235"/>
                    <a:pt x="13305" y="23280"/>
                    <a:pt x="14204" y="23371"/>
                  </a:cubicBezTo>
                  <a:cubicBezTo>
                    <a:pt x="14229" y="23277"/>
                    <a:pt x="14254" y="23178"/>
                    <a:pt x="14284" y="23064"/>
                  </a:cubicBezTo>
                  <a:cubicBezTo>
                    <a:pt x="14581" y="21938"/>
                    <a:pt x="14680" y="21473"/>
                    <a:pt x="14749" y="21165"/>
                  </a:cubicBezTo>
                  <a:cubicBezTo>
                    <a:pt x="14794" y="20942"/>
                    <a:pt x="14829" y="20798"/>
                    <a:pt x="14893" y="20581"/>
                  </a:cubicBezTo>
                  <a:cubicBezTo>
                    <a:pt x="14904" y="20545"/>
                    <a:pt x="14874" y="20396"/>
                    <a:pt x="14859" y="20322"/>
                  </a:cubicBezTo>
                  <a:cubicBezTo>
                    <a:pt x="14799" y="20025"/>
                    <a:pt x="14636" y="19242"/>
                    <a:pt x="15458" y="18944"/>
                  </a:cubicBezTo>
                  <a:cubicBezTo>
                    <a:pt x="15552" y="18913"/>
                    <a:pt x="15637" y="18897"/>
                    <a:pt x="15716" y="18897"/>
                  </a:cubicBezTo>
                  <a:cubicBezTo>
                    <a:pt x="15788" y="18897"/>
                    <a:pt x="15854" y="18910"/>
                    <a:pt x="15915" y="18938"/>
                  </a:cubicBezTo>
                  <a:cubicBezTo>
                    <a:pt x="15925" y="18924"/>
                    <a:pt x="15934" y="18904"/>
                    <a:pt x="15945" y="18885"/>
                  </a:cubicBezTo>
                  <a:cubicBezTo>
                    <a:pt x="16117" y="18577"/>
                    <a:pt x="16380" y="18181"/>
                    <a:pt x="16728" y="18096"/>
                  </a:cubicBezTo>
                  <a:lnTo>
                    <a:pt x="16728" y="17665"/>
                  </a:lnTo>
                  <a:cubicBezTo>
                    <a:pt x="16728" y="15810"/>
                    <a:pt x="16689" y="15533"/>
                    <a:pt x="16614" y="14982"/>
                  </a:cubicBezTo>
                  <a:lnTo>
                    <a:pt x="16579" y="14730"/>
                  </a:lnTo>
                  <a:cubicBezTo>
                    <a:pt x="16515" y="14204"/>
                    <a:pt x="16524" y="14080"/>
                    <a:pt x="16593" y="13768"/>
                  </a:cubicBezTo>
                  <a:cubicBezTo>
                    <a:pt x="16629" y="13629"/>
                    <a:pt x="16673" y="13421"/>
                    <a:pt x="16733" y="12970"/>
                  </a:cubicBezTo>
                  <a:cubicBezTo>
                    <a:pt x="16877" y="11819"/>
                    <a:pt x="16902" y="11616"/>
                    <a:pt x="16217" y="10595"/>
                  </a:cubicBezTo>
                  <a:cubicBezTo>
                    <a:pt x="15815" y="9995"/>
                    <a:pt x="15726" y="9449"/>
                    <a:pt x="15677" y="9108"/>
                  </a:cubicBezTo>
                  <a:cubicBezTo>
                    <a:pt x="15647" y="9117"/>
                    <a:pt x="15612" y="9137"/>
                    <a:pt x="15568" y="9158"/>
                  </a:cubicBezTo>
                  <a:cubicBezTo>
                    <a:pt x="15275" y="9306"/>
                    <a:pt x="15021" y="9371"/>
                    <a:pt x="14812" y="9371"/>
                  </a:cubicBezTo>
                  <a:cubicBezTo>
                    <a:pt x="14797" y="9371"/>
                    <a:pt x="14783" y="9371"/>
                    <a:pt x="14769" y="9371"/>
                  </a:cubicBezTo>
                  <a:cubicBezTo>
                    <a:pt x="14705" y="9504"/>
                    <a:pt x="14596" y="9752"/>
                    <a:pt x="14517" y="9940"/>
                  </a:cubicBezTo>
                  <a:cubicBezTo>
                    <a:pt x="14289" y="10460"/>
                    <a:pt x="14273" y="10714"/>
                    <a:pt x="14259" y="10902"/>
                  </a:cubicBezTo>
                  <a:cubicBezTo>
                    <a:pt x="14224" y="11472"/>
                    <a:pt x="14030" y="11666"/>
                    <a:pt x="13510" y="11938"/>
                  </a:cubicBezTo>
                  <a:cubicBezTo>
                    <a:pt x="13291" y="12048"/>
                    <a:pt x="13227" y="12167"/>
                    <a:pt x="13143" y="12316"/>
                  </a:cubicBezTo>
                  <a:cubicBezTo>
                    <a:pt x="13039" y="12499"/>
                    <a:pt x="12865" y="12811"/>
                    <a:pt x="12458" y="12811"/>
                  </a:cubicBezTo>
                  <a:cubicBezTo>
                    <a:pt x="12266" y="12811"/>
                    <a:pt x="12018" y="12737"/>
                    <a:pt x="11661" y="12578"/>
                  </a:cubicBezTo>
                  <a:lnTo>
                    <a:pt x="10486" y="12043"/>
                  </a:lnTo>
                  <a:cubicBezTo>
                    <a:pt x="10268" y="12043"/>
                    <a:pt x="10094" y="11904"/>
                    <a:pt x="10014" y="11675"/>
                  </a:cubicBezTo>
                  <a:cubicBezTo>
                    <a:pt x="9881" y="11284"/>
                    <a:pt x="10094" y="10877"/>
                    <a:pt x="10461" y="10396"/>
                  </a:cubicBezTo>
                  <a:cubicBezTo>
                    <a:pt x="10515" y="10322"/>
                    <a:pt x="10555" y="10263"/>
                    <a:pt x="10584" y="10218"/>
                  </a:cubicBezTo>
                  <a:lnTo>
                    <a:pt x="10590" y="10094"/>
                  </a:lnTo>
                  <a:cubicBezTo>
                    <a:pt x="10620" y="9801"/>
                    <a:pt x="10703" y="9747"/>
                    <a:pt x="11259" y="9380"/>
                  </a:cubicBezTo>
                  <a:cubicBezTo>
                    <a:pt x="11431" y="9266"/>
                    <a:pt x="11605" y="9214"/>
                    <a:pt x="11762" y="9214"/>
                  </a:cubicBezTo>
                  <a:cubicBezTo>
                    <a:pt x="11845" y="9214"/>
                    <a:pt x="11923" y="9229"/>
                    <a:pt x="11993" y="9256"/>
                  </a:cubicBezTo>
                  <a:cubicBezTo>
                    <a:pt x="11998" y="9222"/>
                    <a:pt x="11998" y="9187"/>
                    <a:pt x="12003" y="9152"/>
                  </a:cubicBezTo>
                  <a:cubicBezTo>
                    <a:pt x="12057" y="8245"/>
                    <a:pt x="12167" y="7863"/>
                    <a:pt x="12345" y="7645"/>
                  </a:cubicBezTo>
                  <a:cubicBezTo>
                    <a:pt x="12305" y="7352"/>
                    <a:pt x="12186" y="6693"/>
                    <a:pt x="12112" y="6272"/>
                  </a:cubicBezTo>
                  <a:cubicBezTo>
                    <a:pt x="11874" y="4987"/>
                    <a:pt x="11611" y="4462"/>
                    <a:pt x="11447" y="4149"/>
                  </a:cubicBezTo>
                  <a:cubicBezTo>
                    <a:pt x="11120" y="3506"/>
                    <a:pt x="11150" y="3202"/>
                    <a:pt x="11616" y="2335"/>
                  </a:cubicBezTo>
                  <a:cubicBezTo>
                    <a:pt x="11893" y="1824"/>
                    <a:pt x="12286" y="1458"/>
                    <a:pt x="12627" y="1175"/>
                  </a:cubicBezTo>
                  <a:cubicBezTo>
                    <a:pt x="12607" y="1170"/>
                    <a:pt x="12583" y="1170"/>
                    <a:pt x="12563" y="1165"/>
                  </a:cubicBezTo>
                  <a:cubicBezTo>
                    <a:pt x="11552" y="1041"/>
                    <a:pt x="11101" y="941"/>
                    <a:pt x="10769" y="872"/>
                  </a:cubicBezTo>
                  <a:cubicBezTo>
                    <a:pt x="10431" y="799"/>
                    <a:pt x="10227" y="758"/>
                    <a:pt x="9668" y="724"/>
                  </a:cubicBezTo>
                  <a:lnTo>
                    <a:pt x="9573" y="724"/>
                  </a:lnTo>
                  <a:cubicBezTo>
                    <a:pt x="9514" y="833"/>
                    <a:pt x="9395" y="966"/>
                    <a:pt x="9172" y="966"/>
                  </a:cubicBezTo>
                  <a:cubicBezTo>
                    <a:pt x="9028" y="966"/>
                    <a:pt x="8790" y="922"/>
                    <a:pt x="8021" y="714"/>
                  </a:cubicBezTo>
                  <a:cubicBezTo>
                    <a:pt x="7025" y="442"/>
                    <a:pt x="6698" y="174"/>
                    <a:pt x="65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6"/>
            <p:cNvSpPr/>
            <p:nvPr/>
          </p:nvSpPr>
          <p:spPr>
            <a:xfrm>
              <a:off x="4565725" y="3438125"/>
              <a:ext cx="455550" cy="774800"/>
            </a:xfrm>
            <a:custGeom>
              <a:rect b="b" l="l" r="r" t="t"/>
              <a:pathLst>
                <a:path extrusionOk="0" h="30992" w="18222">
                  <a:moveTo>
                    <a:pt x="12673" y="1"/>
                  </a:moveTo>
                  <a:lnTo>
                    <a:pt x="11955" y="60"/>
                  </a:lnTo>
                  <a:lnTo>
                    <a:pt x="978" y="982"/>
                  </a:lnTo>
                  <a:cubicBezTo>
                    <a:pt x="987" y="1091"/>
                    <a:pt x="993" y="1214"/>
                    <a:pt x="998" y="1344"/>
                  </a:cubicBezTo>
                  <a:lnTo>
                    <a:pt x="998" y="1358"/>
                  </a:lnTo>
                  <a:cubicBezTo>
                    <a:pt x="1003" y="1557"/>
                    <a:pt x="1012" y="1785"/>
                    <a:pt x="1012" y="2038"/>
                  </a:cubicBezTo>
                  <a:cubicBezTo>
                    <a:pt x="1012" y="2058"/>
                    <a:pt x="1012" y="2083"/>
                    <a:pt x="1017" y="2107"/>
                  </a:cubicBezTo>
                  <a:lnTo>
                    <a:pt x="1017" y="2415"/>
                  </a:lnTo>
                  <a:lnTo>
                    <a:pt x="1017" y="2514"/>
                  </a:lnTo>
                  <a:lnTo>
                    <a:pt x="1017" y="2886"/>
                  </a:lnTo>
                  <a:lnTo>
                    <a:pt x="1017" y="2921"/>
                  </a:lnTo>
                  <a:cubicBezTo>
                    <a:pt x="1012" y="3065"/>
                    <a:pt x="1012" y="3207"/>
                    <a:pt x="1008" y="3356"/>
                  </a:cubicBezTo>
                  <a:lnTo>
                    <a:pt x="1008" y="3445"/>
                  </a:lnTo>
                  <a:cubicBezTo>
                    <a:pt x="1003" y="3564"/>
                    <a:pt x="998" y="3683"/>
                    <a:pt x="993" y="3808"/>
                  </a:cubicBezTo>
                  <a:cubicBezTo>
                    <a:pt x="993" y="3847"/>
                    <a:pt x="987" y="3892"/>
                    <a:pt x="987" y="3937"/>
                  </a:cubicBezTo>
                  <a:cubicBezTo>
                    <a:pt x="983" y="4056"/>
                    <a:pt x="978" y="4179"/>
                    <a:pt x="968" y="4303"/>
                  </a:cubicBezTo>
                  <a:cubicBezTo>
                    <a:pt x="968" y="4338"/>
                    <a:pt x="964" y="4373"/>
                    <a:pt x="964" y="4408"/>
                  </a:cubicBezTo>
                  <a:cubicBezTo>
                    <a:pt x="953" y="4566"/>
                    <a:pt x="943" y="4724"/>
                    <a:pt x="928" y="4884"/>
                  </a:cubicBezTo>
                  <a:cubicBezTo>
                    <a:pt x="928" y="4909"/>
                    <a:pt x="923" y="4933"/>
                    <a:pt x="923" y="4958"/>
                  </a:cubicBezTo>
                  <a:cubicBezTo>
                    <a:pt x="909" y="5092"/>
                    <a:pt x="898" y="5225"/>
                    <a:pt x="884" y="5360"/>
                  </a:cubicBezTo>
                  <a:cubicBezTo>
                    <a:pt x="879" y="5409"/>
                    <a:pt x="874" y="5459"/>
                    <a:pt x="868" y="5509"/>
                  </a:cubicBezTo>
                  <a:cubicBezTo>
                    <a:pt x="854" y="5623"/>
                    <a:pt x="839" y="5742"/>
                    <a:pt x="824" y="5861"/>
                  </a:cubicBezTo>
                  <a:cubicBezTo>
                    <a:pt x="820" y="5905"/>
                    <a:pt x="815" y="5955"/>
                    <a:pt x="804" y="6004"/>
                  </a:cubicBezTo>
                  <a:cubicBezTo>
                    <a:pt x="785" y="6163"/>
                    <a:pt x="760" y="6321"/>
                    <a:pt x="735" y="6480"/>
                  </a:cubicBezTo>
                  <a:cubicBezTo>
                    <a:pt x="522" y="7779"/>
                    <a:pt x="447" y="8032"/>
                    <a:pt x="398" y="8220"/>
                  </a:cubicBezTo>
                  <a:cubicBezTo>
                    <a:pt x="353" y="8369"/>
                    <a:pt x="333" y="8443"/>
                    <a:pt x="160" y="9881"/>
                  </a:cubicBezTo>
                  <a:cubicBezTo>
                    <a:pt x="1" y="11205"/>
                    <a:pt x="60" y="11443"/>
                    <a:pt x="229" y="12161"/>
                  </a:cubicBezTo>
                  <a:cubicBezTo>
                    <a:pt x="392" y="12866"/>
                    <a:pt x="646" y="13927"/>
                    <a:pt x="864" y="16550"/>
                  </a:cubicBezTo>
                  <a:cubicBezTo>
                    <a:pt x="1097" y="19307"/>
                    <a:pt x="1196" y="19831"/>
                    <a:pt x="1255" y="20144"/>
                  </a:cubicBezTo>
                  <a:cubicBezTo>
                    <a:pt x="1321" y="20506"/>
                    <a:pt x="1344" y="20680"/>
                    <a:pt x="1404" y="22236"/>
                  </a:cubicBezTo>
                  <a:cubicBezTo>
                    <a:pt x="1479" y="24165"/>
                    <a:pt x="1439" y="24522"/>
                    <a:pt x="1350" y="25295"/>
                  </a:cubicBezTo>
                  <a:cubicBezTo>
                    <a:pt x="1285" y="25845"/>
                    <a:pt x="1202" y="26599"/>
                    <a:pt x="1117" y="28364"/>
                  </a:cubicBezTo>
                  <a:cubicBezTo>
                    <a:pt x="1102" y="28662"/>
                    <a:pt x="1083" y="29004"/>
                    <a:pt x="1067" y="29316"/>
                  </a:cubicBezTo>
                  <a:cubicBezTo>
                    <a:pt x="1117" y="29316"/>
                    <a:pt x="1166" y="29326"/>
                    <a:pt x="1211" y="29341"/>
                  </a:cubicBezTo>
                  <a:cubicBezTo>
                    <a:pt x="1225" y="29346"/>
                    <a:pt x="1236" y="29355"/>
                    <a:pt x="1250" y="29366"/>
                  </a:cubicBezTo>
                  <a:cubicBezTo>
                    <a:pt x="1280" y="29375"/>
                    <a:pt x="1305" y="29391"/>
                    <a:pt x="1330" y="29405"/>
                  </a:cubicBezTo>
                  <a:cubicBezTo>
                    <a:pt x="1350" y="29421"/>
                    <a:pt x="1365" y="29435"/>
                    <a:pt x="1380" y="29445"/>
                  </a:cubicBezTo>
                  <a:cubicBezTo>
                    <a:pt x="1399" y="29465"/>
                    <a:pt x="1419" y="29480"/>
                    <a:pt x="1434" y="29499"/>
                  </a:cubicBezTo>
                  <a:cubicBezTo>
                    <a:pt x="1454" y="29515"/>
                    <a:pt x="1469" y="29534"/>
                    <a:pt x="1484" y="29554"/>
                  </a:cubicBezTo>
                  <a:cubicBezTo>
                    <a:pt x="1499" y="29574"/>
                    <a:pt x="1513" y="29588"/>
                    <a:pt x="1523" y="29609"/>
                  </a:cubicBezTo>
                  <a:cubicBezTo>
                    <a:pt x="1538" y="29634"/>
                    <a:pt x="1553" y="29653"/>
                    <a:pt x="1568" y="29678"/>
                  </a:cubicBezTo>
                  <a:cubicBezTo>
                    <a:pt x="1578" y="29693"/>
                    <a:pt x="1588" y="29707"/>
                    <a:pt x="1598" y="29728"/>
                  </a:cubicBezTo>
                  <a:cubicBezTo>
                    <a:pt x="1612" y="29753"/>
                    <a:pt x="1623" y="29778"/>
                    <a:pt x="1637" y="29801"/>
                  </a:cubicBezTo>
                  <a:cubicBezTo>
                    <a:pt x="1642" y="29812"/>
                    <a:pt x="1652" y="29826"/>
                    <a:pt x="1657" y="29842"/>
                  </a:cubicBezTo>
                  <a:cubicBezTo>
                    <a:pt x="1667" y="29872"/>
                    <a:pt x="1677" y="29891"/>
                    <a:pt x="1692" y="29916"/>
                  </a:cubicBezTo>
                  <a:cubicBezTo>
                    <a:pt x="1692" y="29926"/>
                    <a:pt x="1697" y="29936"/>
                    <a:pt x="1701" y="29945"/>
                  </a:cubicBezTo>
                  <a:cubicBezTo>
                    <a:pt x="1712" y="29975"/>
                    <a:pt x="1722" y="30000"/>
                    <a:pt x="1731" y="30025"/>
                  </a:cubicBezTo>
                  <a:cubicBezTo>
                    <a:pt x="1768" y="30016"/>
                    <a:pt x="1807" y="30011"/>
                    <a:pt x="1846" y="30011"/>
                  </a:cubicBezTo>
                  <a:cubicBezTo>
                    <a:pt x="1952" y="30011"/>
                    <a:pt x="2064" y="30046"/>
                    <a:pt x="2172" y="30114"/>
                  </a:cubicBezTo>
                  <a:cubicBezTo>
                    <a:pt x="2207" y="30135"/>
                    <a:pt x="2237" y="30158"/>
                    <a:pt x="2272" y="30183"/>
                  </a:cubicBezTo>
                  <a:cubicBezTo>
                    <a:pt x="2351" y="29807"/>
                    <a:pt x="2391" y="29494"/>
                    <a:pt x="2426" y="29236"/>
                  </a:cubicBezTo>
                  <a:cubicBezTo>
                    <a:pt x="2470" y="28915"/>
                    <a:pt x="2500" y="28662"/>
                    <a:pt x="2594" y="28458"/>
                  </a:cubicBezTo>
                  <a:cubicBezTo>
                    <a:pt x="2575" y="28380"/>
                    <a:pt x="2540" y="28275"/>
                    <a:pt x="2525" y="28231"/>
                  </a:cubicBezTo>
                  <a:cubicBezTo>
                    <a:pt x="2481" y="28101"/>
                    <a:pt x="2410" y="27888"/>
                    <a:pt x="2534" y="27660"/>
                  </a:cubicBezTo>
                  <a:lnTo>
                    <a:pt x="2653" y="27432"/>
                  </a:lnTo>
                  <a:lnTo>
                    <a:pt x="2867" y="27432"/>
                  </a:lnTo>
                  <a:cubicBezTo>
                    <a:pt x="3090" y="27432"/>
                    <a:pt x="3120" y="27487"/>
                    <a:pt x="3481" y="28151"/>
                  </a:cubicBezTo>
                  <a:cubicBezTo>
                    <a:pt x="3928" y="28975"/>
                    <a:pt x="3992" y="29361"/>
                    <a:pt x="4057" y="29732"/>
                  </a:cubicBezTo>
                  <a:cubicBezTo>
                    <a:pt x="4081" y="29906"/>
                    <a:pt x="4106" y="30055"/>
                    <a:pt x="4181" y="30263"/>
                  </a:cubicBezTo>
                  <a:cubicBezTo>
                    <a:pt x="4266" y="30515"/>
                    <a:pt x="4255" y="30764"/>
                    <a:pt x="4211" y="30991"/>
                  </a:cubicBezTo>
                  <a:cubicBezTo>
                    <a:pt x="4220" y="30987"/>
                    <a:pt x="4230" y="30982"/>
                    <a:pt x="4241" y="30977"/>
                  </a:cubicBezTo>
                  <a:cubicBezTo>
                    <a:pt x="4914" y="30640"/>
                    <a:pt x="5083" y="30476"/>
                    <a:pt x="5182" y="30377"/>
                  </a:cubicBezTo>
                  <a:cubicBezTo>
                    <a:pt x="5426" y="30144"/>
                    <a:pt x="5545" y="30089"/>
                    <a:pt x="6476" y="29911"/>
                  </a:cubicBezTo>
                  <a:cubicBezTo>
                    <a:pt x="6561" y="29891"/>
                    <a:pt x="6635" y="29876"/>
                    <a:pt x="6705" y="29861"/>
                  </a:cubicBezTo>
                  <a:lnTo>
                    <a:pt x="6838" y="25707"/>
                  </a:lnTo>
                  <a:lnTo>
                    <a:pt x="5668" y="25042"/>
                  </a:lnTo>
                  <a:lnTo>
                    <a:pt x="5430" y="22588"/>
                  </a:lnTo>
                  <a:lnTo>
                    <a:pt x="16402" y="21730"/>
                  </a:lnTo>
                  <a:cubicBezTo>
                    <a:pt x="16407" y="21408"/>
                    <a:pt x="16451" y="21026"/>
                    <a:pt x="16556" y="20570"/>
                  </a:cubicBezTo>
                  <a:cubicBezTo>
                    <a:pt x="16872" y="19108"/>
                    <a:pt x="17344" y="18453"/>
                    <a:pt x="17686" y="17968"/>
                  </a:cubicBezTo>
                  <a:cubicBezTo>
                    <a:pt x="18062" y="17442"/>
                    <a:pt x="18222" y="17218"/>
                    <a:pt x="17998" y="16103"/>
                  </a:cubicBezTo>
                  <a:cubicBezTo>
                    <a:pt x="17870" y="15463"/>
                    <a:pt x="17815" y="15112"/>
                    <a:pt x="17780" y="14889"/>
                  </a:cubicBezTo>
                  <a:cubicBezTo>
                    <a:pt x="17735" y="14607"/>
                    <a:pt x="17735" y="14607"/>
                    <a:pt x="17577" y="14284"/>
                  </a:cubicBezTo>
                  <a:cubicBezTo>
                    <a:pt x="17428" y="13971"/>
                    <a:pt x="17181" y="13456"/>
                    <a:pt x="16714" y="12380"/>
                  </a:cubicBezTo>
                  <a:cubicBezTo>
                    <a:pt x="16129" y="11037"/>
                    <a:pt x="15827" y="10650"/>
                    <a:pt x="15648" y="10417"/>
                  </a:cubicBezTo>
                  <a:cubicBezTo>
                    <a:pt x="15296" y="9950"/>
                    <a:pt x="15227" y="9758"/>
                    <a:pt x="14934" y="7818"/>
                  </a:cubicBezTo>
                  <a:lnTo>
                    <a:pt x="14806" y="6941"/>
                  </a:lnTo>
                  <a:cubicBezTo>
                    <a:pt x="14493" y="4854"/>
                    <a:pt x="14493" y="4854"/>
                    <a:pt x="14320" y="4170"/>
                  </a:cubicBezTo>
                  <a:lnTo>
                    <a:pt x="14245" y="3882"/>
                  </a:lnTo>
                  <a:cubicBezTo>
                    <a:pt x="14231" y="3832"/>
                    <a:pt x="14215" y="3773"/>
                    <a:pt x="14195" y="3708"/>
                  </a:cubicBezTo>
                  <a:cubicBezTo>
                    <a:pt x="14190" y="3683"/>
                    <a:pt x="14176" y="3654"/>
                    <a:pt x="14171" y="3624"/>
                  </a:cubicBezTo>
                  <a:cubicBezTo>
                    <a:pt x="14156" y="3585"/>
                    <a:pt x="14146" y="3550"/>
                    <a:pt x="14131" y="3505"/>
                  </a:cubicBezTo>
                  <a:cubicBezTo>
                    <a:pt x="14121" y="3470"/>
                    <a:pt x="14106" y="3431"/>
                    <a:pt x="14092" y="3392"/>
                  </a:cubicBezTo>
                  <a:cubicBezTo>
                    <a:pt x="14082" y="3356"/>
                    <a:pt x="14067" y="3322"/>
                    <a:pt x="14052" y="3282"/>
                  </a:cubicBezTo>
                  <a:cubicBezTo>
                    <a:pt x="14037" y="3237"/>
                    <a:pt x="14017" y="3193"/>
                    <a:pt x="14002" y="3143"/>
                  </a:cubicBezTo>
                  <a:cubicBezTo>
                    <a:pt x="13987" y="3109"/>
                    <a:pt x="13977" y="3074"/>
                    <a:pt x="13963" y="3040"/>
                  </a:cubicBezTo>
                  <a:cubicBezTo>
                    <a:pt x="13943" y="2985"/>
                    <a:pt x="13923" y="2935"/>
                    <a:pt x="13904" y="2875"/>
                  </a:cubicBezTo>
                  <a:cubicBezTo>
                    <a:pt x="13888" y="2846"/>
                    <a:pt x="13879" y="2816"/>
                    <a:pt x="13863" y="2781"/>
                  </a:cubicBezTo>
                  <a:cubicBezTo>
                    <a:pt x="13844" y="2722"/>
                    <a:pt x="13819" y="2662"/>
                    <a:pt x="13794" y="2603"/>
                  </a:cubicBezTo>
                  <a:cubicBezTo>
                    <a:pt x="13785" y="2573"/>
                    <a:pt x="13769" y="2543"/>
                    <a:pt x="13760" y="2518"/>
                  </a:cubicBezTo>
                  <a:cubicBezTo>
                    <a:pt x="13735" y="2449"/>
                    <a:pt x="13705" y="2385"/>
                    <a:pt x="13680" y="2315"/>
                  </a:cubicBezTo>
                  <a:cubicBezTo>
                    <a:pt x="13670" y="2296"/>
                    <a:pt x="13660" y="2271"/>
                    <a:pt x="13650" y="2251"/>
                  </a:cubicBezTo>
                  <a:lnTo>
                    <a:pt x="13561" y="2028"/>
                  </a:lnTo>
                  <a:cubicBezTo>
                    <a:pt x="13551" y="2013"/>
                    <a:pt x="13547" y="1998"/>
                    <a:pt x="13541" y="1988"/>
                  </a:cubicBezTo>
                  <a:cubicBezTo>
                    <a:pt x="13353" y="1541"/>
                    <a:pt x="13160" y="1086"/>
                    <a:pt x="12981" y="685"/>
                  </a:cubicBezTo>
                  <a:cubicBezTo>
                    <a:pt x="12976" y="679"/>
                    <a:pt x="12971" y="669"/>
                    <a:pt x="12966" y="660"/>
                  </a:cubicBezTo>
                  <a:cubicBezTo>
                    <a:pt x="12941" y="600"/>
                    <a:pt x="12916" y="546"/>
                    <a:pt x="12892" y="491"/>
                  </a:cubicBezTo>
                  <a:cubicBezTo>
                    <a:pt x="12877" y="456"/>
                    <a:pt x="12863" y="427"/>
                    <a:pt x="12852" y="397"/>
                  </a:cubicBezTo>
                  <a:cubicBezTo>
                    <a:pt x="12833" y="358"/>
                    <a:pt x="12813" y="312"/>
                    <a:pt x="12797" y="273"/>
                  </a:cubicBezTo>
                  <a:cubicBezTo>
                    <a:pt x="12778" y="233"/>
                    <a:pt x="12758" y="193"/>
                    <a:pt x="12744" y="159"/>
                  </a:cubicBezTo>
                  <a:cubicBezTo>
                    <a:pt x="12728" y="129"/>
                    <a:pt x="12714" y="95"/>
                    <a:pt x="12703" y="65"/>
                  </a:cubicBezTo>
                  <a:cubicBezTo>
                    <a:pt x="12694" y="45"/>
                    <a:pt x="12684" y="24"/>
                    <a:pt x="126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6"/>
            <p:cNvSpPr/>
            <p:nvPr/>
          </p:nvSpPr>
          <p:spPr>
            <a:xfrm>
              <a:off x="4725750" y="4003450"/>
              <a:ext cx="1084700" cy="875825"/>
            </a:xfrm>
            <a:custGeom>
              <a:rect b="b" l="l" r="r" t="t"/>
              <a:pathLst>
                <a:path extrusionOk="0" h="35033" w="43388">
                  <a:moveTo>
                    <a:pt x="10130" y="0"/>
                  </a:moveTo>
                  <a:lnTo>
                    <a:pt x="0" y="788"/>
                  </a:lnTo>
                  <a:lnTo>
                    <a:pt x="110" y="1889"/>
                  </a:lnTo>
                  <a:lnTo>
                    <a:pt x="1339" y="2584"/>
                  </a:lnTo>
                  <a:lnTo>
                    <a:pt x="1201" y="7005"/>
                  </a:lnTo>
                  <a:cubicBezTo>
                    <a:pt x="1339" y="6941"/>
                    <a:pt x="1528" y="6867"/>
                    <a:pt x="2128" y="6733"/>
                  </a:cubicBezTo>
                  <a:cubicBezTo>
                    <a:pt x="3070" y="6515"/>
                    <a:pt x="3204" y="6421"/>
                    <a:pt x="3655" y="6118"/>
                  </a:cubicBezTo>
                  <a:cubicBezTo>
                    <a:pt x="3828" y="6005"/>
                    <a:pt x="4036" y="5861"/>
                    <a:pt x="4339" y="5682"/>
                  </a:cubicBezTo>
                  <a:cubicBezTo>
                    <a:pt x="4706" y="5458"/>
                    <a:pt x="4785" y="5245"/>
                    <a:pt x="4855" y="5053"/>
                  </a:cubicBezTo>
                  <a:cubicBezTo>
                    <a:pt x="4919" y="4884"/>
                    <a:pt x="5053" y="4527"/>
                    <a:pt x="5410" y="4527"/>
                  </a:cubicBezTo>
                  <a:cubicBezTo>
                    <a:pt x="5593" y="4527"/>
                    <a:pt x="5782" y="4616"/>
                    <a:pt x="6153" y="4884"/>
                  </a:cubicBezTo>
                  <a:cubicBezTo>
                    <a:pt x="6634" y="5225"/>
                    <a:pt x="6823" y="5454"/>
                    <a:pt x="6878" y="5796"/>
                  </a:cubicBezTo>
                  <a:cubicBezTo>
                    <a:pt x="6932" y="5845"/>
                    <a:pt x="7071" y="5950"/>
                    <a:pt x="7403" y="6143"/>
                  </a:cubicBezTo>
                  <a:cubicBezTo>
                    <a:pt x="7943" y="6451"/>
                    <a:pt x="8236" y="6559"/>
                    <a:pt x="8455" y="6639"/>
                  </a:cubicBezTo>
                  <a:cubicBezTo>
                    <a:pt x="8821" y="6778"/>
                    <a:pt x="9004" y="6861"/>
                    <a:pt x="9421" y="7387"/>
                  </a:cubicBezTo>
                  <a:cubicBezTo>
                    <a:pt x="9490" y="7472"/>
                    <a:pt x="9624" y="7641"/>
                    <a:pt x="9654" y="7854"/>
                  </a:cubicBezTo>
                  <a:cubicBezTo>
                    <a:pt x="9743" y="7927"/>
                    <a:pt x="9847" y="8002"/>
                    <a:pt x="9961" y="8087"/>
                  </a:cubicBezTo>
                  <a:cubicBezTo>
                    <a:pt x="11057" y="8909"/>
                    <a:pt x="11686" y="9103"/>
                    <a:pt x="12029" y="9207"/>
                  </a:cubicBezTo>
                  <a:cubicBezTo>
                    <a:pt x="12267" y="9282"/>
                    <a:pt x="12480" y="9346"/>
                    <a:pt x="12599" y="9613"/>
                  </a:cubicBezTo>
                  <a:cubicBezTo>
                    <a:pt x="12654" y="9742"/>
                    <a:pt x="12668" y="9872"/>
                    <a:pt x="12663" y="9985"/>
                  </a:cubicBezTo>
                  <a:cubicBezTo>
                    <a:pt x="13382" y="9653"/>
                    <a:pt x="13576" y="9579"/>
                    <a:pt x="13744" y="9515"/>
                  </a:cubicBezTo>
                  <a:cubicBezTo>
                    <a:pt x="13922" y="9445"/>
                    <a:pt x="14052" y="9396"/>
                    <a:pt x="14855" y="9003"/>
                  </a:cubicBezTo>
                  <a:cubicBezTo>
                    <a:pt x="15747" y="8568"/>
                    <a:pt x="16034" y="8325"/>
                    <a:pt x="16242" y="8151"/>
                  </a:cubicBezTo>
                  <a:cubicBezTo>
                    <a:pt x="16480" y="7952"/>
                    <a:pt x="16645" y="7824"/>
                    <a:pt x="17091" y="7685"/>
                  </a:cubicBezTo>
                  <a:cubicBezTo>
                    <a:pt x="17473" y="7566"/>
                    <a:pt x="17622" y="7403"/>
                    <a:pt x="17750" y="7259"/>
                  </a:cubicBezTo>
                  <a:cubicBezTo>
                    <a:pt x="17874" y="7115"/>
                    <a:pt x="18048" y="6927"/>
                    <a:pt x="18340" y="6927"/>
                  </a:cubicBezTo>
                  <a:cubicBezTo>
                    <a:pt x="18370" y="6927"/>
                    <a:pt x="18400" y="6927"/>
                    <a:pt x="18434" y="6931"/>
                  </a:cubicBezTo>
                  <a:lnTo>
                    <a:pt x="18474" y="6931"/>
                  </a:lnTo>
                  <a:cubicBezTo>
                    <a:pt x="18539" y="6931"/>
                    <a:pt x="18583" y="6927"/>
                    <a:pt x="18628" y="6927"/>
                  </a:cubicBezTo>
                  <a:cubicBezTo>
                    <a:pt x="18722" y="6916"/>
                    <a:pt x="18821" y="6911"/>
                    <a:pt x="18935" y="6911"/>
                  </a:cubicBezTo>
                  <a:cubicBezTo>
                    <a:pt x="19788" y="6911"/>
                    <a:pt x="20487" y="7353"/>
                    <a:pt x="21057" y="8259"/>
                  </a:cubicBezTo>
                  <a:cubicBezTo>
                    <a:pt x="21389" y="8785"/>
                    <a:pt x="21443" y="9266"/>
                    <a:pt x="21230" y="9698"/>
                  </a:cubicBezTo>
                  <a:cubicBezTo>
                    <a:pt x="21627" y="9847"/>
                    <a:pt x="22237" y="10030"/>
                    <a:pt x="22489" y="10110"/>
                  </a:cubicBezTo>
                  <a:cubicBezTo>
                    <a:pt x="23992" y="10565"/>
                    <a:pt x="24944" y="10565"/>
                    <a:pt x="25574" y="10565"/>
                  </a:cubicBezTo>
                  <a:cubicBezTo>
                    <a:pt x="26363" y="10570"/>
                    <a:pt x="26928" y="10570"/>
                    <a:pt x="27160" y="11780"/>
                  </a:cubicBezTo>
                  <a:cubicBezTo>
                    <a:pt x="27274" y="12370"/>
                    <a:pt x="27214" y="12776"/>
                    <a:pt x="26967" y="13030"/>
                  </a:cubicBezTo>
                  <a:cubicBezTo>
                    <a:pt x="27031" y="13163"/>
                    <a:pt x="27145" y="13382"/>
                    <a:pt x="27344" y="13728"/>
                  </a:cubicBezTo>
                  <a:cubicBezTo>
                    <a:pt x="27795" y="14506"/>
                    <a:pt x="28157" y="14506"/>
                    <a:pt x="28296" y="14506"/>
                  </a:cubicBezTo>
                  <a:cubicBezTo>
                    <a:pt x="28340" y="14506"/>
                    <a:pt x="28379" y="14502"/>
                    <a:pt x="28415" y="14497"/>
                  </a:cubicBezTo>
                  <a:cubicBezTo>
                    <a:pt x="28454" y="14497"/>
                    <a:pt x="28494" y="14492"/>
                    <a:pt x="28523" y="14492"/>
                  </a:cubicBezTo>
                  <a:cubicBezTo>
                    <a:pt x="28777" y="14492"/>
                    <a:pt x="28901" y="14650"/>
                    <a:pt x="28960" y="14780"/>
                  </a:cubicBezTo>
                  <a:cubicBezTo>
                    <a:pt x="29118" y="15112"/>
                    <a:pt x="29024" y="15325"/>
                    <a:pt x="28569" y="16346"/>
                  </a:cubicBezTo>
                  <a:cubicBezTo>
                    <a:pt x="27651" y="18403"/>
                    <a:pt x="27542" y="19133"/>
                    <a:pt x="27542" y="19137"/>
                  </a:cubicBezTo>
                  <a:lnTo>
                    <a:pt x="27457" y="19693"/>
                  </a:lnTo>
                  <a:cubicBezTo>
                    <a:pt x="27537" y="19867"/>
                    <a:pt x="27646" y="20094"/>
                    <a:pt x="27805" y="20387"/>
                  </a:cubicBezTo>
                  <a:cubicBezTo>
                    <a:pt x="28306" y="21309"/>
                    <a:pt x="28777" y="21428"/>
                    <a:pt x="29159" y="21527"/>
                  </a:cubicBezTo>
                  <a:cubicBezTo>
                    <a:pt x="29406" y="21586"/>
                    <a:pt x="29684" y="21656"/>
                    <a:pt x="29843" y="21984"/>
                  </a:cubicBezTo>
                  <a:cubicBezTo>
                    <a:pt x="29992" y="22286"/>
                    <a:pt x="29946" y="22648"/>
                    <a:pt x="29887" y="22925"/>
                  </a:cubicBezTo>
                  <a:cubicBezTo>
                    <a:pt x="29748" y="23560"/>
                    <a:pt x="29475" y="24031"/>
                    <a:pt x="29258" y="24403"/>
                  </a:cubicBezTo>
                  <a:cubicBezTo>
                    <a:pt x="28915" y="24998"/>
                    <a:pt x="28910" y="25082"/>
                    <a:pt x="29040" y="25300"/>
                  </a:cubicBezTo>
                  <a:cubicBezTo>
                    <a:pt x="29237" y="25657"/>
                    <a:pt x="29322" y="25915"/>
                    <a:pt x="29377" y="26089"/>
                  </a:cubicBezTo>
                  <a:cubicBezTo>
                    <a:pt x="29441" y="26286"/>
                    <a:pt x="29456" y="26346"/>
                    <a:pt x="30120" y="26624"/>
                  </a:cubicBezTo>
                  <a:cubicBezTo>
                    <a:pt x="30512" y="26787"/>
                    <a:pt x="30695" y="26807"/>
                    <a:pt x="30814" y="26817"/>
                  </a:cubicBezTo>
                  <a:cubicBezTo>
                    <a:pt x="31226" y="26857"/>
                    <a:pt x="31320" y="27045"/>
                    <a:pt x="31598" y="27615"/>
                  </a:cubicBezTo>
                  <a:lnTo>
                    <a:pt x="31777" y="27977"/>
                  </a:lnTo>
                  <a:cubicBezTo>
                    <a:pt x="32049" y="28517"/>
                    <a:pt x="32015" y="28970"/>
                    <a:pt x="31905" y="29306"/>
                  </a:cubicBezTo>
                  <a:cubicBezTo>
                    <a:pt x="32029" y="29301"/>
                    <a:pt x="32173" y="29301"/>
                    <a:pt x="32336" y="29297"/>
                  </a:cubicBezTo>
                  <a:cubicBezTo>
                    <a:pt x="33164" y="29276"/>
                    <a:pt x="33566" y="29093"/>
                    <a:pt x="33829" y="28970"/>
                  </a:cubicBezTo>
                  <a:cubicBezTo>
                    <a:pt x="33992" y="28890"/>
                    <a:pt x="34146" y="28821"/>
                    <a:pt x="34324" y="28821"/>
                  </a:cubicBezTo>
                  <a:cubicBezTo>
                    <a:pt x="34745" y="28821"/>
                    <a:pt x="35058" y="29178"/>
                    <a:pt x="35777" y="30130"/>
                  </a:cubicBezTo>
                  <a:cubicBezTo>
                    <a:pt x="36511" y="31101"/>
                    <a:pt x="36784" y="31295"/>
                    <a:pt x="36962" y="31423"/>
                  </a:cubicBezTo>
                  <a:cubicBezTo>
                    <a:pt x="37250" y="31627"/>
                    <a:pt x="37393" y="31780"/>
                    <a:pt x="37805" y="32593"/>
                  </a:cubicBezTo>
                  <a:cubicBezTo>
                    <a:pt x="38221" y="33421"/>
                    <a:pt x="38147" y="33991"/>
                    <a:pt x="38088" y="34318"/>
                  </a:cubicBezTo>
                  <a:cubicBezTo>
                    <a:pt x="38166" y="34348"/>
                    <a:pt x="38301" y="34393"/>
                    <a:pt x="38529" y="34443"/>
                  </a:cubicBezTo>
                  <a:cubicBezTo>
                    <a:pt x="39094" y="34576"/>
                    <a:pt x="39441" y="34755"/>
                    <a:pt x="39694" y="34889"/>
                  </a:cubicBezTo>
                  <a:cubicBezTo>
                    <a:pt x="39873" y="34983"/>
                    <a:pt x="39967" y="35032"/>
                    <a:pt x="40051" y="35032"/>
                  </a:cubicBezTo>
                  <a:cubicBezTo>
                    <a:pt x="40200" y="35032"/>
                    <a:pt x="40452" y="34874"/>
                    <a:pt x="40879" y="34522"/>
                  </a:cubicBezTo>
                  <a:cubicBezTo>
                    <a:pt x="41147" y="34294"/>
                    <a:pt x="41419" y="34180"/>
                    <a:pt x="41682" y="34180"/>
                  </a:cubicBezTo>
                  <a:cubicBezTo>
                    <a:pt x="41905" y="34180"/>
                    <a:pt x="42093" y="34265"/>
                    <a:pt x="42248" y="34368"/>
                  </a:cubicBezTo>
                  <a:cubicBezTo>
                    <a:pt x="42262" y="34016"/>
                    <a:pt x="42267" y="33595"/>
                    <a:pt x="42267" y="33377"/>
                  </a:cubicBezTo>
                  <a:cubicBezTo>
                    <a:pt x="42287" y="31696"/>
                    <a:pt x="42148" y="30917"/>
                    <a:pt x="42058" y="30397"/>
                  </a:cubicBezTo>
                  <a:cubicBezTo>
                    <a:pt x="41939" y="29713"/>
                    <a:pt x="41905" y="29375"/>
                    <a:pt x="42346" y="28622"/>
                  </a:cubicBezTo>
                  <a:cubicBezTo>
                    <a:pt x="42589" y="28201"/>
                    <a:pt x="42882" y="27997"/>
                    <a:pt x="43248" y="27997"/>
                  </a:cubicBezTo>
                  <a:cubicBezTo>
                    <a:pt x="43294" y="27997"/>
                    <a:pt x="43338" y="27997"/>
                    <a:pt x="43378" y="28002"/>
                  </a:cubicBezTo>
                  <a:cubicBezTo>
                    <a:pt x="43388" y="27853"/>
                    <a:pt x="43383" y="27571"/>
                    <a:pt x="43342" y="27050"/>
                  </a:cubicBezTo>
                  <a:cubicBezTo>
                    <a:pt x="43264" y="26014"/>
                    <a:pt x="43313" y="25657"/>
                    <a:pt x="43342" y="25464"/>
                  </a:cubicBezTo>
                  <a:cubicBezTo>
                    <a:pt x="43319" y="25394"/>
                    <a:pt x="43259" y="25265"/>
                    <a:pt x="43194" y="25121"/>
                  </a:cubicBezTo>
                  <a:cubicBezTo>
                    <a:pt x="43065" y="24835"/>
                    <a:pt x="42866" y="24388"/>
                    <a:pt x="42559" y="23654"/>
                  </a:cubicBezTo>
                  <a:cubicBezTo>
                    <a:pt x="41935" y="22151"/>
                    <a:pt x="41850" y="21860"/>
                    <a:pt x="41781" y="21597"/>
                  </a:cubicBezTo>
                  <a:cubicBezTo>
                    <a:pt x="41712" y="21364"/>
                    <a:pt x="41657" y="21160"/>
                    <a:pt x="40834" y="19306"/>
                  </a:cubicBezTo>
                  <a:cubicBezTo>
                    <a:pt x="39976" y="17387"/>
                    <a:pt x="39708" y="16971"/>
                    <a:pt x="39470" y="16604"/>
                  </a:cubicBezTo>
                  <a:cubicBezTo>
                    <a:pt x="39262" y="16282"/>
                    <a:pt x="39084" y="16004"/>
                    <a:pt x="38642" y="14993"/>
                  </a:cubicBezTo>
                  <a:cubicBezTo>
                    <a:pt x="38232" y="14060"/>
                    <a:pt x="38058" y="13773"/>
                    <a:pt x="37928" y="13565"/>
                  </a:cubicBezTo>
                  <a:cubicBezTo>
                    <a:pt x="37726" y="13233"/>
                    <a:pt x="37612" y="13019"/>
                    <a:pt x="37220" y="11829"/>
                  </a:cubicBezTo>
                  <a:cubicBezTo>
                    <a:pt x="36957" y="11037"/>
                    <a:pt x="36942" y="10590"/>
                    <a:pt x="36992" y="10248"/>
                  </a:cubicBezTo>
                  <a:cubicBezTo>
                    <a:pt x="36857" y="10139"/>
                    <a:pt x="36596" y="9945"/>
                    <a:pt x="36262" y="9703"/>
                  </a:cubicBezTo>
                  <a:lnTo>
                    <a:pt x="36024" y="9529"/>
                  </a:lnTo>
                  <a:cubicBezTo>
                    <a:pt x="35227" y="8950"/>
                    <a:pt x="34900" y="8850"/>
                    <a:pt x="34686" y="8785"/>
                  </a:cubicBezTo>
                  <a:cubicBezTo>
                    <a:pt x="34205" y="8641"/>
                    <a:pt x="34072" y="8493"/>
                    <a:pt x="33264" y="7169"/>
                  </a:cubicBezTo>
                  <a:cubicBezTo>
                    <a:pt x="32733" y="6296"/>
                    <a:pt x="32342" y="6019"/>
                    <a:pt x="32054" y="5815"/>
                  </a:cubicBezTo>
                  <a:cubicBezTo>
                    <a:pt x="31454" y="5389"/>
                    <a:pt x="31295" y="5042"/>
                    <a:pt x="31454" y="3724"/>
                  </a:cubicBezTo>
                  <a:cubicBezTo>
                    <a:pt x="31489" y="3401"/>
                    <a:pt x="31528" y="3119"/>
                    <a:pt x="31562" y="2875"/>
                  </a:cubicBezTo>
                  <a:cubicBezTo>
                    <a:pt x="31722" y="1770"/>
                    <a:pt x="31687" y="1735"/>
                    <a:pt x="31518" y="1616"/>
                  </a:cubicBezTo>
                  <a:lnTo>
                    <a:pt x="31518" y="1611"/>
                  </a:lnTo>
                  <a:cubicBezTo>
                    <a:pt x="31439" y="1557"/>
                    <a:pt x="31330" y="1497"/>
                    <a:pt x="31186" y="1438"/>
                  </a:cubicBezTo>
                  <a:cubicBezTo>
                    <a:pt x="31141" y="1417"/>
                    <a:pt x="31086" y="1398"/>
                    <a:pt x="31033" y="1378"/>
                  </a:cubicBezTo>
                  <a:cubicBezTo>
                    <a:pt x="30596" y="1209"/>
                    <a:pt x="30274" y="1096"/>
                    <a:pt x="30090" y="1096"/>
                  </a:cubicBezTo>
                  <a:cubicBezTo>
                    <a:pt x="29956" y="1096"/>
                    <a:pt x="29873" y="1156"/>
                    <a:pt x="29565" y="1453"/>
                  </a:cubicBezTo>
                  <a:cubicBezTo>
                    <a:pt x="29580" y="1502"/>
                    <a:pt x="29585" y="1552"/>
                    <a:pt x="29590" y="1586"/>
                  </a:cubicBezTo>
                  <a:cubicBezTo>
                    <a:pt x="29615" y="2048"/>
                    <a:pt x="29406" y="2152"/>
                    <a:pt x="28077" y="2816"/>
                  </a:cubicBezTo>
                  <a:cubicBezTo>
                    <a:pt x="27567" y="3069"/>
                    <a:pt x="27249" y="3282"/>
                    <a:pt x="27031" y="3451"/>
                  </a:cubicBezTo>
                  <a:cubicBezTo>
                    <a:pt x="26912" y="3540"/>
                    <a:pt x="26823" y="3619"/>
                    <a:pt x="26749" y="3689"/>
                  </a:cubicBezTo>
                  <a:cubicBezTo>
                    <a:pt x="26526" y="3887"/>
                    <a:pt x="26333" y="4055"/>
                    <a:pt x="25951" y="4055"/>
                  </a:cubicBezTo>
                  <a:cubicBezTo>
                    <a:pt x="25772" y="4055"/>
                    <a:pt x="25544" y="4021"/>
                    <a:pt x="25207" y="3941"/>
                  </a:cubicBezTo>
                  <a:cubicBezTo>
                    <a:pt x="24949" y="3887"/>
                    <a:pt x="24631" y="3808"/>
                    <a:pt x="24215" y="3703"/>
                  </a:cubicBezTo>
                  <a:lnTo>
                    <a:pt x="24091" y="3674"/>
                  </a:lnTo>
                  <a:cubicBezTo>
                    <a:pt x="23923" y="3630"/>
                    <a:pt x="23764" y="3589"/>
                    <a:pt x="23620" y="3545"/>
                  </a:cubicBezTo>
                  <a:cubicBezTo>
                    <a:pt x="22624" y="3252"/>
                    <a:pt x="22257" y="2970"/>
                    <a:pt x="22024" y="2797"/>
                  </a:cubicBezTo>
                  <a:cubicBezTo>
                    <a:pt x="21900" y="2697"/>
                    <a:pt x="21894" y="2697"/>
                    <a:pt x="21841" y="2697"/>
                  </a:cubicBezTo>
                  <a:cubicBezTo>
                    <a:pt x="21677" y="2697"/>
                    <a:pt x="21320" y="2801"/>
                    <a:pt x="20715" y="2989"/>
                  </a:cubicBezTo>
                  <a:cubicBezTo>
                    <a:pt x="19684" y="3321"/>
                    <a:pt x="19312" y="3589"/>
                    <a:pt x="19068" y="3768"/>
                  </a:cubicBezTo>
                  <a:cubicBezTo>
                    <a:pt x="18777" y="3982"/>
                    <a:pt x="18573" y="4110"/>
                    <a:pt x="18057" y="4110"/>
                  </a:cubicBezTo>
                  <a:cubicBezTo>
                    <a:pt x="17954" y="4110"/>
                    <a:pt x="17839" y="4105"/>
                    <a:pt x="17700" y="4095"/>
                  </a:cubicBezTo>
                  <a:cubicBezTo>
                    <a:pt x="17567" y="4085"/>
                    <a:pt x="17457" y="4080"/>
                    <a:pt x="17379" y="4080"/>
                  </a:cubicBezTo>
                  <a:cubicBezTo>
                    <a:pt x="17294" y="4080"/>
                    <a:pt x="17240" y="4085"/>
                    <a:pt x="17215" y="4090"/>
                  </a:cubicBezTo>
                  <a:cubicBezTo>
                    <a:pt x="17146" y="4149"/>
                    <a:pt x="17052" y="4204"/>
                    <a:pt x="16903" y="4204"/>
                  </a:cubicBezTo>
                  <a:lnTo>
                    <a:pt x="16853" y="4204"/>
                  </a:lnTo>
                  <a:cubicBezTo>
                    <a:pt x="16724" y="4195"/>
                    <a:pt x="16505" y="4149"/>
                    <a:pt x="15906" y="3982"/>
                  </a:cubicBezTo>
                  <a:cubicBezTo>
                    <a:pt x="15222" y="3793"/>
                    <a:pt x="14785" y="3753"/>
                    <a:pt x="14493" y="3728"/>
                  </a:cubicBezTo>
                  <a:cubicBezTo>
                    <a:pt x="14041" y="3689"/>
                    <a:pt x="13690" y="3659"/>
                    <a:pt x="13471" y="3010"/>
                  </a:cubicBezTo>
                  <a:cubicBezTo>
                    <a:pt x="13466" y="2985"/>
                    <a:pt x="13457" y="2955"/>
                    <a:pt x="13446" y="2920"/>
                  </a:cubicBezTo>
                  <a:cubicBezTo>
                    <a:pt x="13293" y="2737"/>
                    <a:pt x="13080" y="2474"/>
                    <a:pt x="12812" y="2127"/>
                  </a:cubicBezTo>
                  <a:cubicBezTo>
                    <a:pt x="12311" y="1483"/>
                    <a:pt x="11776" y="1239"/>
                    <a:pt x="11304" y="1026"/>
                  </a:cubicBezTo>
                  <a:cubicBezTo>
                    <a:pt x="10775" y="783"/>
                    <a:pt x="10338" y="531"/>
                    <a:pt x="101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 name="Google Shape;1136;p66"/>
          <p:cNvSpPr txBox="1"/>
          <p:nvPr/>
        </p:nvSpPr>
        <p:spPr>
          <a:xfrm>
            <a:off x="6469750" y="2405850"/>
            <a:ext cx="16572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accent4"/>
                </a:solidFill>
                <a:latin typeface="Courier Prime"/>
                <a:ea typeface="Courier Prime"/>
                <a:cs typeface="Courier Prime"/>
                <a:sym typeface="Courier Prime"/>
              </a:rPr>
              <a:t>JUPITER</a:t>
            </a:r>
            <a:endParaRPr sz="2200">
              <a:solidFill>
                <a:schemeClr val="accent4"/>
              </a:solidFill>
              <a:latin typeface="Courier Prime"/>
              <a:ea typeface="Courier Prime"/>
              <a:cs typeface="Courier Prime"/>
              <a:sym typeface="Courier Prime"/>
            </a:endParaRPr>
          </a:p>
        </p:txBody>
      </p:sp>
      <p:sp>
        <p:nvSpPr>
          <p:cNvPr id="1137" name="Google Shape;1137;p66"/>
          <p:cNvSpPr txBox="1"/>
          <p:nvPr/>
        </p:nvSpPr>
        <p:spPr>
          <a:xfrm>
            <a:off x="6469750" y="2862450"/>
            <a:ext cx="16572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It’s the biggest planet of them all</a:t>
            </a:r>
            <a:endParaRPr>
              <a:solidFill>
                <a:schemeClr val="dk1"/>
              </a:solidFill>
              <a:latin typeface="Adamina"/>
              <a:ea typeface="Adamina"/>
              <a:cs typeface="Adamina"/>
              <a:sym typeface="Adamina"/>
            </a:endParaRPr>
          </a:p>
        </p:txBody>
      </p:sp>
      <p:sp>
        <p:nvSpPr>
          <p:cNvPr id="1138" name="Google Shape;1138;p66"/>
          <p:cNvSpPr/>
          <p:nvPr/>
        </p:nvSpPr>
        <p:spPr>
          <a:xfrm flipH="1" rot="5348048">
            <a:off x="3113124" y="3456634"/>
            <a:ext cx="212795" cy="26093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6"/>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6"/>
          <p:cNvSpPr txBox="1"/>
          <p:nvPr/>
        </p:nvSpPr>
        <p:spPr>
          <a:xfrm>
            <a:off x="6469750" y="3409650"/>
            <a:ext cx="16572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accent6"/>
                </a:solidFill>
                <a:latin typeface="Courier Prime"/>
                <a:ea typeface="Courier Prime"/>
                <a:cs typeface="Courier Prime"/>
                <a:sym typeface="Courier Prime"/>
              </a:rPr>
              <a:t>MERCURY</a:t>
            </a:r>
            <a:endParaRPr sz="2200">
              <a:solidFill>
                <a:schemeClr val="accent6"/>
              </a:solidFill>
              <a:latin typeface="Courier Prime"/>
              <a:ea typeface="Courier Prime"/>
              <a:cs typeface="Courier Prime"/>
              <a:sym typeface="Courier Prime"/>
            </a:endParaRPr>
          </a:p>
        </p:txBody>
      </p:sp>
      <p:sp>
        <p:nvSpPr>
          <p:cNvPr id="1140" name="Google Shape;1140;p66"/>
          <p:cNvSpPr txBox="1"/>
          <p:nvPr/>
        </p:nvSpPr>
        <p:spPr>
          <a:xfrm>
            <a:off x="6469750" y="3866250"/>
            <a:ext cx="16572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It’s the closest planet to the Sun</a:t>
            </a:r>
            <a:endParaRPr>
              <a:solidFill>
                <a:schemeClr val="dk1"/>
              </a:solidFill>
              <a:latin typeface="Adamina"/>
              <a:ea typeface="Adamina"/>
              <a:cs typeface="Adamina"/>
              <a:sym typeface="Adamina"/>
            </a:endParaRPr>
          </a:p>
        </p:txBody>
      </p:sp>
      <p:sp>
        <p:nvSpPr>
          <p:cNvPr id="1141" name="Google Shape;1141;p66"/>
          <p:cNvSpPr txBox="1"/>
          <p:nvPr/>
        </p:nvSpPr>
        <p:spPr>
          <a:xfrm>
            <a:off x="6469749" y="1402050"/>
            <a:ext cx="16572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accent5"/>
                </a:solidFill>
                <a:latin typeface="Courier Prime"/>
                <a:ea typeface="Courier Prime"/>
                <a:cs typeface="Courier Prime"/>
                <a:sym typeface="Courier Prime"/>
              </a:rPr>
              <a:t>MARS</a:t>
            </a:r>
            <a:endParaRPr sz="2200">
              <a:solidFill>
                <a:schemeClr val="accent5"/>
              </a:solidFill>
              <a:latin typeface="Courier Prime"/>
              <a:ea typeface="Courier Prime"/>
              <a:cs typeface="Courier Prime"/>
              <a:sym typeface="Courier Prime"/>
            </a:endParaRPr>
          </a:p>
        </p:txBody>
      </p:sp>
      <p:sp>
        <p:nvSpPr>
          <p:cNvPr id="1142" name="Google Shape;1142;p66"/>
          <p:cNvSpPr txBox="1"/>
          <p:nvPr/>
        </p:nvSpPr>
        <p:spPr>
          <a:xfrm>
            <a:off x="6469749" y="1858650"/>
            <a:ext cx="16572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Mars is actually a very cold place</a:t>
            </a:r>
            <a:endParaRPr>
              <a:solidFill>
                <a:schemeClr val="dk1"/>
              </a:solidFill>
              <a:latin typeface="Adamina"/>
              <a:ea typeface="Adamina"/>
              <a:cs typeface="Adamina"/>
              <a:sym typeface="Adamina"/>
            </a:endParaRPr>
          </a:p>
        </p:txBody>
      </p:sp>
      <p:sp>
        <p:nvSpPr>
          <p:cNvPr id="1143" name="Google Shape;1143;p66"/>
          <p:cNvSpPr/>
          <p:nvPr/>
        </p:nvSpPr>
        <p:spPr>
          <a:xfrm flipH="1" rot="5348048">
            <a:off x="1776149" y="2560684"/>
            <a:ext cx="212795" cy="26093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5"/>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6"/>
          <p:cNvSpPr/>
          <p:nvPr/>
        </p:nvSpPr>
        <p:spPr>
          <a:xfrm flipH="1" rot="5348048">
            <a:off x="4774249" y="2343884"/>
            <a:ext cx="212795" cy="260935"/>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4"/>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6"/>
          <p:cNvSpPr/>
          <p:nvPr/>
        </p:nvSpPr>
        <p:spPr>
          <a:xfrm rot="5163492">
            <a:off x="4696715" y="3881677"/>
            <a:ext cx="367848"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 name="Shape 600"/>
        <p:cNvGrpSpPr/>
        <p:nvPr/>
      </p:nvGrpSpPr>
      <p:grpSpPr>
        <a:xfrm>
          <a:off x="0" y="0"/>
          <a:ext cx="0" cy="0"/>
          <a:chOff x="0" y="0"/>
          <a:chExt cx="0" cy="0"/>
        </a:xfrm>
      </p:grpSpPr>
      <p:sp>
        <p:nvSpPr>
          <p:cNvPr id="601" name="Google Shape;601;p40"/>
          <p:cNvSpPr/>
          <p:nvPr/>
        </p:nvSpPr>
        <p:spPr>
          <a:xfrm flipH="1" rot="5348089">
            <a:off x="4314497" y="110204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0"/>
          <p:cNvSpPr/>
          <p:nvPr/>
        </p:nvSpPr>
        <p:spPr>
          <a:xfrm flipH="1" rot="5348089">
            <a:off x="6763422" y="110204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0"/>
          <p:cNvSpPr/>
          <p:nvPr/>
        </p:nvSpPr>
        <p:spPr>
          <a:xfrm flipH="1" rot="5348089">
            <a:off x="1865584" y="288722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0"/>
          <p:cNvSpPr/>
          <p:nvPr/>
        </p:nvSpPr>
        <p:spPr>
          <a:xfrm flipH="1" rot="5348089">
            <a:off x="4314497" y="288722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0"/>
          <p:cNvSpPr/>
          <p:nvPr/>
        </p:nvSpPr>
        <p:spPr>
          <a:xfrm flipH="1" rot="5348089">
            <a:off x="6763422" y="288722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0"/>
          <p:cNvSpPr/>
          <p:nvPr/>
        </p:nvSpPr>
        <p:spPr>
          <a:xfrm flipH="1" rot="5348089">
            <a:off x="1865584" y="110204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0"/>
          <p:cNvSpPr txBox="1"/>
          <p:nvPr>
            <p:ph type="title"/>
          </p:nvPr>
        </p:nvSpPr>
        <p:spPr>
          <a:xfrm>
            <a:off x="978750" y="18195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BACKGROUND</a:t>
            </a:r>
            <a:endParaRPr/>
          </a:p>
        </p:txBody>
      </p:sp>
      <p:sp>
        <p:nvSpPr>
          <p:cNvPr id="608" name="Google Shape;608;p40"/>
          <p:cNvSpPr txBox="1"/>
          <p:nvPr>
            <p:ph idx="2" type="title"/>
          </p:nvPr>
        </p:nvSpPr>
        <p:spPr>
          <a:xfrm>
            <a:off x="1765638" y="12417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609" name="Google Shape;609;p40"/>
          <p:cNvSpPr txBox="1"/>
          <p:nvPr>
            <p:ph idx="1" type="subTitle"/>
          </p:nvPr>
        </p:nvSpPr>
        <p:spPr>
          <a:xfrm>
            <a:off x="978750" y="22761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10" name="Google Shape;610;p40"/>
          <p:cNvSpPr txBox="1"/>
          <p:nvPr>
            <p:ph idx="3" type="title"/>
          </p:nvPr>
        </p:nvSpPr>
        <p:spPr>
          <a:xfrm>
            <a:off x="3433725" y="18195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SYMBOLS</a:t>
            </a:r>
            <a:endParaRPr/>
          </a:p>
        </p:txBody>
      </p:sp>
      <p:sp>
        <p:nvSpPr>
          <p:cNvPr id="611" name="Google Shape;611;p40"/>
          <p:cNvSpPr txBox="1"/>
          <p:nvPr>
            <p:ph idx="4" type="title"/>
          </p:nvPr>
        </p:nvSpPr>
        <p:spPr>
          <a:xfrm>
            <a:off x="4223100" y="12417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612" name="Google Shape;612;p40"/>
          <p:cNvSpPr txBox="1"/>
          <p:nvPr>
            <p:ph idx="5" type="subTitle"/>
          </p:nvPr>
        </p:nvSpPr>
        <p:spPr>
          <a:xfrm>
            <a:off x="3433725" y="22761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13" name="Google Shape;613;p40"/>
          <p:cNvSpPr txBox="1"/>
          <p:nvPr>
            <p:ph idx="6" type="title"/>
          </p:nvPr>
        </p:nvSpPr>
        <p:spPr>
          <a:xfrm>
            <a:off x="5888925" y="18195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CELEBRATION</a:t>
            </a:r>
            <a:endParaRPr/>
          </a:p>
        </p:txBody>
      </p:sp>
      <p:sp>
        <p:nvSpPr>
          <p:cNvPr id="614" name="Google Shape;614;p40"/>
          <p:cNvSpPr txBox="1"/>
          <p:nvPr>
            <p:ph idx="7" type="title"/>
          </p:nvPr>
        </p:nvSpPr>
        <p:spPr>
          <a:xfrm>
            <a:off x="6676050" y="12417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615" name="Google Shape;615;p40"/>
          <p:cNvSpPr txBox="1"/>
          <p:nvPr>
            <p:ph idx="8" type="subTitle"/>
          </p:nvPr>
        </p:nvSpPr>
        <p:spPr>
          <a:xfrm>
            <a:off x="5888925" y="22761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16" name="Google Shape;616;p40"/>
          <p:cNvSpPr txBox="1"/>
          <p:nvPr>
            <p:ph idx="9" type="title"/>
          </p:nvPr>
        </p:nvSpPr>
        <p:spPr>
          <a:xfrm>
            <a:off x="978750" y="36089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PARTICIPATE!</a:t>
            </a:r>
            <a:endParaRPr/>
          </a:p>
        </p:txBody>
      </p:sp>
      <p:sp>
        <p:nvSpPr>
          <p:cNvPr id="617" name="Google Shape;617;p40"/>
          <p:cNvSpPr txBox="1"/>
          <p:nvPr>
            <p:ph idx="13" type="title"/>
          </p:nvPr>
        </p:nvSpPr>
        <p:spPr>
          <a:xfrm>
            <a:off x="1765638" y="30311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618" name="Google Shape;618;p40"/>
          <p:cNvSpPr txBox="1"/>
          <p:nvPr>
            <p:ph idx="14" type="subTitle"/>
          </p:nvPr>
        </p:nvSpPr>
        <p:spPr>
          <a:xfrm>
            <a:off x="978750" y="40655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19" name="Google Shape;619;p40"/>
          <p:cNvSpPr txBox="1"/>
          <p:nvPr>
            <p:ph idx="15" type="title"/>
          </p:nvPr>
        </p:nvSpPr>
        <p:spPr>
          <a:xfrm>
            <a:off x="3433725" y="36089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AWARENESS</a:t>
            </a:r>
            <a:endParaRPr/>
          </a:p>
        </p:txBody>
      </p:sp>
      <p:sp>
        <p:nvSpPr>
          <p:cNvPr id="620" name="Google Shape;620;p40"/>
          <p:cNvSpPr txBox="1"/>
          <p:nvPr>
            <p:ph idx="16" type="title"/>
          </p:nvPr>
        </p:nvSpPr>
        <p:spPr>
          <a:xfrm>
            <a:off x="4223100" y="30311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05</a:t>
            </a:r>
            <a:endParaRPr/>
          </a:p>
        </p:txBody>
      </p:sp>
      <p:sp>
        <p:nvSpPr>
          <p:cNvPr id="621" name="Google Shape;621;p40"/>
          <p:cNvSpPr txBox="1"/>
          <p:nvPr>
            <p:ph idx="17" type="subTitle"/>
          </p:nvPr>
        </p:nvSpPr>
        <p:spPr>
          <a:xfrm>
            <a:off x="3433725" y="40655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22" name="Google Shape;622;p40"/>
          <p:cNvSpPr txBox="1"/>
          <p:nvPr>
            <p:ph idx="18" type="title"/>
          </p:nvPr>
        </p:nvSpPr>
        <p:spPr>
          <a:xfrm>
            <a:off x="5888925" y="3608944"/>
            <a:ext cx="22764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623" name="Google Shape;623;p40"/>
          <p:cNvSpPr txBox="1"/>
          <p:nvPr>
            <p:ph idx="19" type="title"/>
          </p:nvPr>
        </p:nvSpPr>
        <p:spPr>
          <a:xfrm>
            <a:off x="6676050" y="3031122"/>
            <a:ext cx="697800" cy="59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06</a:t>
            </a:r>
            <a:endParaRPr/>
          </a:p>
        </p:txBody>
      </p:sp>
      <p:sp>
        <p:nvSpPr>
          <p:cNvPr id="624" name="Google Shape;624;p40"/>
          <p:cNvSpPr txBox="1"/>
          <p:nvPr>
            <p:ph idx="20" type="subTitle"/>
          </p:nvPr>
        </p:nvSpPr>
        <p:spPr>
          <a:xfrm>
            <a:off x="5888925" y="4065531"/>
            <a:ext cx="22764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625" name="Google Shape;625;p40"/>
          <p:cNvSpPr txBox="1"/>
          <p:nvPr>
            <p:ph idx="21"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9" name="Shape 1149"/>
        <p:cNvGrpSpPr/>
        <p:nvPr/>
      </p:nvGrpSpPr>
      <p:grpSpPr>
        <a:xfrm>
          <a:off x="0" y="0"/>
          <a:ext cx="0" cy="0"/>
          <a:chOff x="0" y="0"/>
          <a:chExt cx="0" cy="0"/>
        </a:xfrm>
      </p:grpSpPr>
      <p:sp>
        <p:nvSpPr>
          <p:cNvPr id="1150" name="Google Shape;1150;p67"/>
          <p:cNvSpPr/>
          <p:nvPr/>
        </p:nvSpPr>
        <p:spPr>
          <a:xfrm flipH="1" rot="5344652">
            <a:off x="3392134" y="800233"/>
            <a:ext cx="487239" cy="175785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7"/>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READING HOURS</a:t>
            </a:r>
            <a:endParaRPr/>
          </a:p>
        </p:txBody>
      </p:sp>
      <p:graphicFrame>
        <p:nvGraphicFramePr>
          <p:cNvPr id="1152" name="Google Shape;1152;p67"/>
          <p:cNvGraphicFramePr/>
          <p:nvPr/>
        </p:nvGraphicFramePr>
        <p:xfrm>
          <a:off x="1808738" y="1423130"/>
          <a:ext cx="3000000" cy="3000000"/>
        </p:xfrm>
        <a:graphic>
          <a:graphicData uri="http://schemas.openxmlformats.org/drawingml/2006/table">
            <a:tbl>
              <a:tblPr>
                <a:noFill/>
                <a:tableStyleId>{BC9F03DE-8F6E-4DAD-AA44-8876624B6864}</a:tableStyleId>
              </a:tblPr>
              <a:tblGrid>
                <a:gridCol w="1066000"/>
                <a:gridCol w="751325"/>
                <a:gridCol w="751325"/>
              </a:tblGrid>
              <a:tr h="518125">
                <a:tc>
                  <a:txBody>
                    <a:bodyPr/>
                    <a:lstStyle/>
                    <a:p>
                      <a:pPr indent="0" lvl="0" marL="0" rtl="0" algn="l">
                        <a:spcBef>
                          <a:spcPts val="0"/>
                        </a:spcBef>
                        <a:spcAft>
                          <a:spcPts val="0"/>
                        </a:spcAft>
                        <a:buNone/>
                      </a:pPr>
                      <a:r>
                        <a:t/>
                      </a:r>
                      <a:endParaRPr sz="2200">
                        <a:solidFill>
                          <a:schemeClr val="lt1"/>
                        </a:solidFill>
                        <a:latin typeface="Courier Prime"/>
                        <a:ea typeface="Courier Prime"/>
                        <a:cs typeface="Courier Prime"/>
                        <a:sym typeface="Courier Prime"/>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MON</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TUE</a:t>
                      </a:r>
                      <a:endParaRPr sz="2200">
                        <a:solidFill>
                          <a:schemeClr val="lt1"/>
                        </a:solidFill>
                        <a:latin typeface="Courier Prime"/>
                        <a:ea typeface="Courier Prime"/>
                        <a:cs typeface="Courier Prime"/>
                        <a:sym typeface="Courier Prime"/>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426725">
                <a:tc>
                  <a:txBody>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8-10</a:t>
                      </a:r>
                      <a:endParaRPr>
                        <a:solidFill>
                          <a:schemeClr val="dk1"/>
                        </a:solidFill>
                        <a:latin typeface="Adamina"/>
                        <a:ea typeface="Adamina"/>
                        <a:cs typeface="Adamina"/>
                        <a:sym typeface="Adamina"/>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6"/>
                    </a:solidFill>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426725">
                <a:tc>
                  <a:txBody>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10-12</a:t>
                      </a:r>
                      <a:endParaRPr>
                        <a:solidFill>
                          <a:schemeClr val="dk1"/>
                        </a:solidFill>
                        <a:latin typeface="Adamina"/>
                        <a:ea typeface="Adamina"/>
                        <a:cs typeface="Adamina"/>
                        <a:sym typeface="Adamina"/>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5"/>
                    </a:solidFill>
                  </a:tcPr>
                </a:tc>
              </a:tr>
              <a:tr h="426725">
                <a:tc>
                  <a:txBody>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12-14</a:t>
                      </a:r>
                      <a:endParaRPr>
                        <a:solidFill>
                          <a:schemeClr val="dk1"/>
                        </a:solidFill>
                        <a:latin typeface="Adamina"/>
                        <a:ea typeface="Adamina"/>
                        <a:cs typeface="Adamina"/>
                        <a:sym typeface="Adamina"/>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426725">
                <a:tc>
                  <a:txBody>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14-15</a:t>
                      </a:r>
                      <a:endParaRPr>
                        <a:solidFill>
                          <a:schemeClr val="dk1"/>
                        </a:solidFill>
                        <a:latin typeface="Adamina"/>
                        <a:ea typeface="Adamina"/>
                        <a:cs typeface="Adamina"/>
                        <a:sym typeface="Adamina"/>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5"/>
                    </a:solidFill>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426725">
                <a:tc>
                  <a:txBody>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15-17</a:t>
                      </a:r>
                      <a:endParaRPr>
                        <a:solidFill>
                          <a:schemeClr val="dk1"/>
                        </a:solidFill>
                        <a:latin typeface="Adamina"/>
                        <a:ea typeface="Adamina"/>
                        <a:cs typeface="Adamina"/>
                        <a:sym typeface="Adamina"/>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marR="0" rtl="0" algn="r">
                        <a:lnSpc>
                          <a:spcPct val="100000"/>
                        </a:lnSpc>
                        <a:spcBef>
                          <a:spcPts val="0"/>
                        </a:spcBef>
                        <a:spcAft>
                          <a:spcPts val="0"/>
                        </a:spcAft>
                        <a:buNone/>
                      </a:pPr>
                      <a:r>
                        <a:t/>
                      </a:r>
                      <a:endParaRPr>
                        <a:solidFill>
                          <a:srgbClr val="747373"/>
                        </a:solidFill>
                        <a:latin typeface="Adamina"/>
                        <a:ea typeface="Adamina"/>
                        <a:cs typeface="Adamina"/>
                        <a:sym typeface="Adamina"/>
                      </a:endParaRPr>
                    </a:p>
                  </a:txBody>
                  <a:tcPr marT="0" marB="91425" marR="91425" marL="91425">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6"/>
                    </a:solidFill>
                  </a:tcPr>
                </a:tc>
              </a:tr>
            </a:tbl>
          </a:graphicData>
        </a:graphic>
      </p:graphicFrame>
      <p:sp>
        <p:nvSpPr>
          <p:cNvPr id="1153" name="Google Shape;1153;p67"/>
          <p:cNvSpPr/>
          <p:nvPr/>
        </p:nvSpPr>
        <p:spPr>
          <a:xfrm flipH="1" rot="5348272">
            <a:off x="6950609" y="2005778"/>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6"/>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7"/>
          <p:cNvSpPr txBox="1"/>
          <p:nvPr/>
        </p:nvSpPr>
        <p:spPr>
          <a:xfrm>
            <a:off x="4937604" y="1745550"/>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BOOK 1</a:t>
            </a:r>
            <a:endParaRPr sz="2200">
              <a:solidFill>
                <a:schemeClr val="lt1"/>
              </a:solidFill>
              <a:latin typeface="Courier Prime"/>
              <a:ea typeface="Courier Prime"/>
              <a:cs typeface="Courier Prime"/>
              <a:sym typeface="Courier Prime"/>
            </a:endParaRPr>
          </a:p>
        </p:txBody>
      </p:sp>
      <p:sp>
        <p:nvSpPr>
          <p:cNvPr id="1155" name="Google Shape;1155;p67"/>
          <p:cNvSpPr txBox="1"/>
          <p:nvPr/>
        </p:nvSpPr>
        <p:spPr>
          <a:xfrm>
            <a:off x="4937604" y="2202139"/>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Venus is the second planet from the Sun</a:t>
            </a:r>
            <a:endParaRPr>
              <a:solidFill>
                <a:schemeClr val="dk1"/>
              </a:solidFill>
              <a:latin typeface="Adamina"/>
              <a:ea typeface="Adamina"/>
              <a:cs typeface="Adamina"/>
              <a:sym typeface="Adamina"/>
            </a:endParaRPr>
          </a:p>
        </p:txBody>
      </p:sp>
      <p:sp>
        <p:nvSpPr>
          <p:cNvPr id="1156" name="Google Shape;1156;p67"/>
          <p:cNvSpPr/>
          <p:nvPr/>
        </p:nvSpPr>
        <p:spPr>
          <a:xfrm flipH="1" rot="5348272">
            <a:off x="6950609" y="3071278"/>
            <a:ext cx="343240" cy="42092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5"/>
          </a:solidFill>
          <a:ln>
            <a:noFill/>
          </a:ln>
          <a:effectLst>
            <a:outerShdw blurRad="57150" rotWithShape="0" algn="bl" dir="2580000" dist="38100">
              <a:srgbClr val="747373">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7"/>
          <p:cNvSpPr txBox="1"/>
          <p:nvPr/>
        </p:nvSpPr>
        <p:spPr>
          <a:xfrm>
            <a:off x="4937604" y="2811055"/>
            <a:ext cx="1971600" cy="52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200">
                <a:solidFill>
                  <a:schemeClr val="lt1"/>
                </a:solidFill>
                <a:latin typeface="Courier Prime"/>
                <a:ea typeface="Courier Prime"/>
                <a:cs typeface="Courier Prime"/>
                <a:sym typeface="Courier Prime"/>
              </a:rPr>
              <a:t>BOOK 2</a:t>
            </a:r>
            <a:endParaRPr sz="2200">
              <a:solidFill>
                <a:schemeClr val="lt1"/>
              </a:solidFill>
              <a:latin typeface="Courier Prime"/>
              <a:ea typeface="Courier Prime"/>
              <a:cs typeface="Courier Prime"/>
              <a:sym typeface="Courier Prime"/>
            </a:endParaRPr>
          </a:p>
        </p:txBody>
      </p:sp>
      <p:sp>
        <p:nvSpPr>
          <p:cNvPr id="1158" name="Google Shape;1158;p67"/>
          <p:cNvSpPr txBox="1"/>
          <p:nvPr/>
        </p:nvSpPr>
        <p:spPr>
          <a:xfrm>
            <a:off x="4937604" y="3267643"/>
            <a:ext cx="19716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Jupiter is the biggest planet of them all</a:t>
            </a:r>
            <a:endParaRPr>
              <a:solidFill>
                <a:schemeClr val="dk1"/>
              </a:solidFill>
              <a:latin typeface="Adamina"/>
              <a:ea typeface="Adamina"/>
              <a:cs typeface="Adamina"/>
              <a:sym typeface="Adamina"/>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2" name="Shape 1162"/>
        <p:cNvGrpSpPr/>
        <p:nvPr/>
      </p:nvGrpSpPr>
      <p:grpSpPr>
        <a:xfrm>
          <a:off x="0" y="0"/>
          <a:ext cx="0" cy="0"/>
          <a:chOff x="0" y="0"/>
          <a:chExt cx="0" cy="0"/>
        </a:xfrm>
      </p:grpSpPr>
      <p:sp>
        <p:nvSpPr>
          <p:cNvPr id="1163" name="Google Shape;1163;p68"/>
          <p:cNvSpPr txBox="1"/>
          <p:nvPr>
            <p:ph idx="1" type="subTitle"/>
          </p:nvPr>
        </p:nvSpPr>
        <p:spPr>
          <a:xfrm>
            <a:off x="1135593" y="2345438"/>
            <a:ext cx="25440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LIST OF DOS</a:t>
            </a:r>
            <a:endParaRPr/>
          </a:p>
        </p:txBody>
      </p:sp>
      <p:sp>
        <p:nvSpPr>
          <p:cNvPr id="1164" name="Google Shape;1164;p68"/>
          <p:cNvSpPr txBox="1"/>
          <p:nvPr>
            <p:ph idx="2" type="subTitle"/>
          </p:nvPr>
        </p:nvSpPr>
        <p:spPr>
          <a:xfrm>
            <a:off x="4830493" y="2345438"/>
            <a:ext cx="2544000" cy="423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LIST OF DON’TS</a:t>
            </a:r>
            <a:endParaRPr/>
          </a:p>
        </p:txBody>
      </p:sp>
      <p:sp>
        <p:nvSpPr>
          <p:cNvPr id="1165" name="Google Shape;1165;p68"/>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READING RECOMMENDATIONS</a:t>
            </a:r>
            <a:endParaRPr/>
          </a:p>
        </p:txBody>
      </p:sp>
      <p:sp>
        <p:nvSpPr>
          <p:cNvPr id="1166" name="Google Shape;1166;p68"/>
          <p:cNvSpPr txBox="1"/>
          <p:nvPr>
            <p:ph idx="3" type="body"/>
          </p:nvPr>
        </p:nvSpPr>
        <p:spPr>
          <a:xfrm>
            <a:off x="1135600" y="2768753"/>
            <a:ext cx="3177900" cy="1069800"/>
          </a:xfrm>
          <a:prstGeom prst="rect">
            <a:avLst/>
          </a:prstGeom>
        </p:spPr>
        <p:txBody>
          <a:bodyPr anchorCtr="0" anchor="t" bIns="91425" lIns="91425" spcFirstLastPara="1" rIns="91425" wrap="square" tIns="91425">
            <a:noAutofit/>
          </a:bodyPr>
          <a:lstStyle/>
          <a:p>
            <a:pPr indent="-317500" lvl="0" marL="457200" marR="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p:txBody>
      </p:sp>
      <p:sp>
        <p:nvSpPr>
          <p:cNvPr id="1167" name="Google Shape;1167;p68"/>
          <p:cNvSpPr txBox="1"/>
          <p:nvPr>
            <p:ph idx="4" type="body"/>
          </p:nvPr>
        </p:nvSpPr>
        <p:spPr>
          <a:xfrm>
            <a:off x="4830500" y="2768753"/>
            <a:ext cx="3177900" cy="10698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a:p>
            <a:pPr indent="-317500" lvl="0" marL="457200" rtl="0" algn="l">
              <a:spcBef>
                <a:spcPts val="0"/>
              </a:spcBef>
              <a:spcAft>
                <a:spcPts val="0"/>
              </a:spcAft>
              <a:buSzPts val="1400"/>
              <a:buChar char="●"/>
            </a:pPr>
            <a:r>
              <a:rPr lang="en">
                <a:solidFill>
                  <a:schemeClr val="dk1"/>
                </a:solidFill>
              </a:rPr>
              <a:t>Write a recommendation here</a:t>
            </a:r>
            <a:endParaRPr>
              <a:solidFill>
                <a:schemeClr val="dk1"/>
              </a:solidFill>
            </a:endParaRPr>
          </a:p>
        </p:txBody>
      </p:sp>
      <p:sp>
        <p:nvSpPr>
          <p:cNvPr id="1168" name="Google Shape;1168;p68"/>
          <p:cNvSpPr/>
          <p:nvPr/>
        </p:nvSpPr>
        <p:spPr>
          <a:xfrm flipH="1" rot="5348089">
            <a:off x="1362009" y="151398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8"/>
          <p:cNvSpPr/>
          <p:nvPr/>
        </p:nvSpPr>
        <p:spPr>
          <a:xfrm flipH="1" rot="5348089">
            <a:off x="5056909" y="151398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 name="Google Shape;1170;p68"/>
          <p:cNvGrpSpPr/>
          <p:nvPr/>
        </p:nvGrpSpPr>
        <p:grpSpPr>
          <a:xfrm>
            <a:off x="1436008" y="1810767"/>
            <a:ext cx="339253" cy="339253"/>
            <a:chOff x="1492675" y="4992125"/>
            <a:chExt cx="481825" cy="481825"/>
          </a:xfrm>
        </p:grpSpPr>
        <p:sp>
          <p:nvSpPr>
            <p:cNvPr id="1171" name="Google Shape;1171;p68"/>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2" name="Google Shape;1172;p68"/>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73" name="Google Shape;1173;p68"/>
          <p:cNvGrpSpPr/>
          <p:nvPr/>
        </p:nvGrpSpPr>
        <p:grpSpPr>
          <a:xfrm>
            <a:off x="5130900" y="1810767"/>
            <a:ext cx="339253" cy="339253"/>
            <a:chOff x="2085525" y="4992125"/>
            <a:chExt cx="481825" cy="481825"/>
          </a:xfrm>
        </p:grpSpPr>
        <p:sp>
          <p:nvSpPr>
            <p:cNvPr id="1174" name="Google Shape;1174;p68"/>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75" name="Google Shape;1175;p68"/>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9" name="Shape 1179"/>
        <p:cNvGrpSpPr/>
        <p:nvPr/>
      </p:nvGrpSpPr>
      <p:grpSpPr>
        <a:xfrm>
          <a:off x="0" y="0"/>
          <a:ext cx="0" cy="0"/>
          <a:chOff x="0" y="0"/>
          <a:chExt cx="0" cy="0"/>
        </a:xfrm>
      </p:grpSpPr>
      <p:sp>
        <p:nvSpPr>
          <p:cNvPr id="1180" name="Google Shape;1180;p69"/>
          <p:cNvSpPr txBox="1"/>
          <p:nvPr>
            <p:ph idx="1" type="subTitle"/>
          </p:nvPr>
        </p:nvSpPr>
        <p:spPr>
          <a:xfrm>
            <a:off x="1422329" y="3363289"/>
            <a:ext cx="1995900" cy="44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181" name="Google Shape;1181;p69"/>
          <p:cNvSpPr txBox="1"/>
          <p:nvPr>
            <p:ph idx="2" type="subTitle"/>
          </p:nvPr>
        </p:nvSpPr>
        <p:spPr>
          <a:xfrm>
            <a:off x="3575106" y="3363289"/>
            <a:ext cx="1995900" cy="44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182" name="Google Shape;1182;p69"/>
          <p:cNvSpPr txBox="1"/>
          <p:nvPr>
            <p:ph idx="3" type="subTitle"/>
          </p:nvPr>
        </p:nvSpPr>
        <p:spPr>
          <a:xfrm>
            <a:off x="5727883" y="3363289"/>
            <a:ext cx="1995900" cy="44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1183" name="Google Shape;1183;p69"/>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BOOK CLUB ACTIVITIES</a:t>
            </a:r>
            <a:endParaRPr/>
          </a:p>
        </p:txBody>
      </p:sp>
      <p:sp>
        <p:nvSpPr>
          <p:cNvPr id="1184" name="Google Shape;1184;p69"/>
          <p:cNvSpPr txBox="1"/>
          <p:nvPr>
            <p:ph idx="4" type="title"/>
          </p:nvPr>
        </p:nvSpPr>
        <p:spPr>
          <a:xfrm>
            <a:off x="1422325" y="1635292"/>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EVENT 1</a:t>
            </a:r>
            <a:endParaRPr/>
          </a:p>
        </p:txBody>
      </p:sp>
      <p:sp>
        <p:nvSpPr>
          <p:cNvPr id="1185" name="Google Shape;1185;p69"/>
          <p:cNvSpPr txBox="1"/>
          <p:nvPr>
            <p:ph idx="5" type="title"/>
          </p:nvPr>
        </p:nvSpPr>
        <p:spPr>
          <a:xfrm>
            <a:off x="1420225" y="2888667"/>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JUNE 3RD</a:t>
            </a:r>
            <a:endParaRPr/>
          </a:p>
        </p:txBody>
      </p:sp>
      <p:sp>
        <p:nvSpPr>
          <p:cNvPr id="1186" name="Google Shape;1186;p69"/>
          <p:cNvSpPr txBox="1"/>
          <p:nvPr>
            <p:ph idx="6" type="title"/>
          </p:nvPr>
        </p:nvSpPr>
        <p:spPr>
          <a:xfrm>
            <a:off x="3575101" y="1635292"/>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EVENT 2</a:t>
            </a:r>
            <a:endParaRPr/>
          </a:p>
        </p:txBody>
      </p:sp>
      <p:sp>
        <p:nvSpPr>
          <p:cNvPr id="1187" name="Google Shape;1187;p69"/>
          <p:cNvSpPr txBox="1"/>
          <p:nvPr>
            <p:ph idx="7" type="title"/>
          </p:nvPr>
        </p:nvSpPr>
        <p:spPr>
          <a:xfrm>
            <a:off x="3573002" y="2888667"/>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MARCH 1ST</a:t>
            </a:r>
            <a:endParaRPr/>
          </a:p>
        </p:txBody>
      </p:sp>
      <p:sp>
        <p:nvSpPr>
          <p:cNvPr id="1188" name="Google Shape;1188;p69"/>
          <p:cNvSpPr txBox="1"/>
          <p:nvPr>
            <p:ph idx="8" type="title"/>
          </p:nvPr>
        </p:nvSpPr>
        <p:spPr>
          <a:xfrm>
            <a:off x="5727876" y="1635292"/>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EVENT 3</a:t>
            </a:r>
            <a:endParaRPr/>
          </a:p>
        </p:txBody>
      </p:sp>
      <p:sp>
        <p:nvSpPr>
          <p:cNvPr id="1189" name="Google Shape;1189;p69"/>
          <p:cNvSpPr txBox="1"/>
          <p:nvPr>
            <p:ph idx="9" type="title"/>
          </p:nvPr>
        </p:nvSpPr>
        <p:spPr>
          <a:xfrm>
            <a:off x="5725778" y="2888667"/>
            <a:ext cx="1995900" cy="37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APRIL 24TH</a:t>
            </a:r>
            <a:endParaRPr/>
          </a:p>
        </p:txBody>
      </p:sp>
      <p:sp>
        <p:nvSpPr>
          <p:cNvPr id="1190" name="Google Shape;1190;p69"/>
          <p:cNvSpPr/>
          <p:nvPr/>
        </p:nvSpPr>
        <p:spPr>
          <a:xfrm flipH="1" rot="5348089">
            <a:off x="2174559" y="200798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9"/>
          <p:cNvSpPr/>
          <p:nvPr/>
        </p:nvSpPr>
        <p:spPr>
          <a:xfrm flipH="1" rot="5348089">
            <a:off x="4329434" y="200798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9"/>
          <p:cNvSpPr/>
          <p:nvPr/>
        </p:nvSpPr>
        <p:spPr>
          <a:xfrm flipH="1" rot="5348089">
            <a:off x="6484309" y="200798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 name="Google Shape;1193;p69"/>
          <p:cNvGrpSpPr/>
          <p:nvPr/>
        </p:nvGrpSpPr>
        <p:grpSpPr>
          <a:xfrm>
            <a:off x="2285281" y="2302836"/>
            <a:ext cx="265774" cy="343144"/>
            <a:chOff x="2978300" y="937375"/>
            <a:chExt cx="244750" cy="316000"/>
          </a:xfrm>
        </p:grpSpPr>
        <p:sp>
          <p:nvSpPr>
            <p:cNvPr id="1194" name="Google Shape;1194;p69"/>
            <p:cNvSpPr/>
            <p:nvPr/>
          </p:nvSpPr>
          <p:spPr>
            <a:xfrm>
              <a:off x="2978300" y="937375"/>
              <a:ext cx="55875" cy="241525"/>
            </a:xfrm>
            <a:custGeom>
              <a:rect b="b" l="l" r="r" t="t"/>
              <a:pathLst>
                <a:path extrusionOk="0" h="9661" w="2235">
                  <a:moveTo>
                    <a:pt x="1624" y="1"/>
                  </a:moveTo>
                  <a:cubicBezTo>
                    <a:pt x="729" y="1"/>
                    <a:pt x="1" y="737"/>
                    <a:pt x="1" y="1632"/>
                  </a:cubicBezTo>
                  <a:lnTo>
                    <a:pt x="1" y="9661"/>
                  </a:lnTo>
                  <a:cubicBezTo>
                    <a:pt x="373" y="9328"/>
                    <a:pt x="862" y="9130"/>
                    <a:pt x="1396" y="9130"/>
                  </a:cubicBezTo>
                  <a:lnTo>
                    <a:pt x="2234" y="9130"/>
                  </a:lnTo>
                  <a:lnTo>
                    <a:pt x="2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9"/>
            <p:cNvSpPr/>
            <p:nvPr/>
          </p:nvSpPr>
          <p:spPr>
            <a:xfrm>
              <a:off x="3052650" y="937375"/>
              <a:ext cx="169900" cy="228275"/>
            </a:xfrm>
            <a:custGeom>
              <a:rect b="b" l="l" r="r" t="t"/>
              <a:pathLst>
                <a:path extrusionOk="0" h="9131" w="6796">
                  <a:moveTo>
                    <a:pt x="3521" y="1142"/>
                  </a:moveTo>
                  <a:lnTo>
                    <a:pt x="4359" y="2235"/>
                  </a:lnTo>
                  <a:lnTo>
                    <a:pt x="5658" y="2696"/>
                  </a:lnTo>
                  <a:lnTo>
                    <a:pt x="4877" y="3829"/>
                  </a:lnTo>
                  <a:lnTo>
                    <a:pt x="4841" y="5205"/>
                  </a:lnTo>
                  <a:lnTo>
                    <a:pt x="3521" y="4816"/>
                  </a:lnTo>
                  <a:lnTo>
                    <a:pt x="2202" y="5205"/>
                  </a:lnTo>
                  <a:lnTo>
                    <a:pt x="2166" y="3829"/>
                  </a:lnTo>
                  <a:lnTo>
                    <a:pt x="1384" y="2696"/>
                  </a:lnTo>
                  <a:lnTo>
                    <a:pt x="2684" y="2235"/>
                  </a:lnTo>
                  <a:lnTo>
                    <a:pt x="3521" y="1142"/>
                  </a:lnTo>
                  <a:close/>
                  <a:moveTo>
                    <a:pt x="5573" y="6261"/>
                  </a:moveTo>
                  <a:lnTo>
                    <a:pt x="5573" y="7001"/>
                  </a:lnTo>
                  <a:lnTo>
                    <a:pt x="4873" y="7001"/>
                  </a:lnTo>
                  <a:lnTo>
                    <a:pt x="4873" y="6261"/>
                  </a:lnTo>
                  <a:close/>
                  <a:moveTo>
                    <a:pt x="2785" y="6261"/>
                  </a:moveTo>
                  <a:lnTo>
                    <a:pt x="2785" y="7001"/>
                  </a:lnTo>
                  <a:lnTo>
                    <a:pt x="2085" y="7001"/>
                  </a:lnTo>
                  <a:lnTo>
                    <a:pt x="2085" y="7702"/>
                  </a:lnTo>
                  <a:lnTo>
                    <a:pt x="1341" y="7702"/>
                  </a:lnTo>
                  <a:lnTo>
                    <a:pt x="1341" y="7001"/>
                  </a:lnTo>
                  <a:lnTo>
                    <a:pt x="2085" y="7001"/>
                  </a:lnTo>
                  <a:lnTo>
                    <a:pt x="2085" y="6261"/>
                  </a:lnTo>
                  <a:close/>
                  <a:moveTo>
                    <a:pt x="1" y="1"/>
                  </a:moveTo>
                  <a:lnTo>
                    <a:pt x="1" y="9130"/>
                  </a:lnTo>
                  <a:lnTo>
                    <a:pt x="6795" y="9130"/>
                  </a:lnTo>
                  <a:lnTo>
                    <a:pt x="679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9"/>
            <p:cNvSpPr/>
            <p:nvPr/>
          </p:nvSpPr>
          <p:spPr>
            <a:xfrm>
              <a:off x="3116200" y="996375"/>
              <a:ext cx="49000" cy="46550"/>
            </a:xfrm>
            <a:custGeom>
              <a:rect b="b" l="l" r="r" t="t"/>
              <a:pathLst>
                <a:path extrusionOk="0" h="1862" w="1960">
                  <a:moveTo>
                    <a:pt x="979" y="0"/>
                  </a:moveTo>
                  <a:lnTo>
                    <a:pt x="596" y="498"/>
                  </a:lnTo>
                  <a:lnTo>
                    <a:pt x="0" y="713"/>
                  </a:lnTo>
                  <a:lnTo>
                    <a:pt x="357" y="1231"/>
                  </a:lnTo>
                  <a:lnTo>
                    <a:pt x="372" y="1862"/>
                  </a:lnTo>
                  <a:lnTo>
                    <a:pt x="979" y="1684"/>
                  </a:lnTo>
                  <a:lnTo>
                    <a:pt x="1586" y="1862"/>
                  </a:lnTo>
                  <a:lnTo>
                    <a:pt x="1603" y="1231"/>
                  </a:lnTo>
                  <a:lnTo>
                    <a:pt x="1959" y="713"/>
                  </a:lnTo>
                  <a:lnTo>
                    <a:pt x="1364" y="498"/>
                  </a:lnTo>
                  <a:lnTo>
                    <a:pt x="9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9"/>
            <p:cNvSpPr/>
            <p:nvPr/>
          </p:nvSpPr>
          <p:spPr>
            <a:xfrm>
              <a:off x="2978300" y="1183550"/>
              <a:ext cx="244750" cy="69825"/>
            </a:xfrm>
            <a:custGeom>
              <a:rect b="b" l="l" r="r" t="t"/>
              <a:pathLst>
                <a:path extrusionOk="0" h="2793" w="9790">
                  <a:moveTo>
                    <a:pt x="1396" y="0"/>
                  </a:moveTo>
                  <a:cubicBezTo>
                    <a:pt x="624" y="0"/>
                    <a:pt x="1" y="623"/>
                    <a:pt x="1" y="1396"/>
                  </a:cubicBezTo>
                  <a:cubicBezTo>
                    <a:pt x="1" y="2169"/>
                    <a:pt x="624" y="2792"/>
                    <a:pt x="1396" y="2792"/>
                  </a:cubicBezTo>
                  <a:lnTo>
                    <a:pt x="9789" y="2792"/>
                  </a:lnTo>
                  <a:cubicBezTo>
                    <a:pt x="9530" y="2513"/>
                    <a:pt x="9345" y="2161"/>
                    <a:pt x="9276" y="1768"/>
                  </a:cubicBezTo>
                  <a:lnTo>
                    <a:pt x="2234" y="1768"/>
                  </a:lnTo>
                  <a:lnTo>
                    <a:pt x="2234" y="1024"/>
                  </a:lnTo>
                  <a:lnTo>
                    <a:pt x="9276" y="1024"/>
                  </a:lnTo>
                  <a:cubicBezTo>
                    <a:pt x="9345" y="631"/>
                    <a:pt x="9530" y="279"/>
                    <a:pt x="9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69"/>
          <p:cNvGrpSpPr/>
          <p:nvPr/>
        </p:nvGrpSpPr>
        <p:grpSpPr>
          <a:xfrm>
            <a:off x="6595038" y="2302781"/>
            <a:ext cx="246961" cy="343253"/>
            <a:chOff x="5069850" y="1013350"/>
            <a:chExt cx="227425" cy="316100"/>
          </a:xfrm>
        </p:grpSpPr>
        <p:sp>
          <p:nvSpPr>
            <p:cNvPr id="1199" name="Google Shape;1199;p69"/>
            <p:cNvSpPr/>
            <p:nvPr/>
          </p:nvSpPr>
          <p:spPr>
            <a:xfrm>
              <a:off x="5069850" y="1013350"/>
              <a:ext cx="55875" cy="241525"/>
            </a:xfrm>
            <a:custGeom>
              <a:rect b="b" l="l" r="r" t="t"/>
              <a:pathLst>
                <a:path extrusionOk="0" h="9661" w="2235">
                  <a:moveTo>
                    <a:pt x="1627" y="1"/>
                  </a:moveTo>
                  <a:cubicBezTo>
                    <a:pt x="729" y="1"/>
                    <a:pt x="1" y="738"/>
                    <a:pt x="1" y="1636"/>
                  </a:cubicBezTo>
                  <a:lnTo>
                    <a:pt x="1" y="9661"/>
                  </a:lnTo>
                  <a:cubicBezTo>
                    <a:pt x="373" y="9333"/>
                    <a:pt x="862" y="9130"/>
                    <a:pt x="1396" y="9130"/>
                  </a:cubicBezTo>
                  <a:lnTo>
                    <a:pt x="2234" y="9130"/>
                  </a:lnTo>
                  <a:lnTo>
                    <a:pt x="2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9"/>
            <p:cNvSpPr/>
            <p:nvPr/>
          </p:nvSpPr>
          <p:spPr>
            <a:xfrm>
              <a:off x="5187600" y="1103700"/>
              <a:ext cx="65175" cy="45875"/>
            </a:xfrm>
            <a:custGeom>
              <a:rect b="b" l="l" r="r" t="t"/>
              <a:pathLst>
                <a:path extrusionOk="0" h="1835" w="2607">
                  <a:moveTo>
                    <a:pt x="442" y="1"/>
                  </a:moveTo>
                  <a:cubicBezTo>
                    <a:pt x="336" y="1"/>
                    <a:pt x="235" y="42"/>
                    <a:pt x="158" y="118"/>
                  </a:cubicBezTo>
                  <a:cubicBezTo>
                    <a:pt x="1" y="276"/>
                    <a:pt x="1" y="531"/>
                    <a:pt x="158" y="684"/>
                  </a:cubicBezTo>
                  <a:lnTo>
                    <a:pt x="1303" y="1834"/>
                  </a:lnTo>
                  <a:lnTo>
                    <a:pt x="2453" y="684"/>
                  </a:lnTo>
                  <a:cubicBezTo>
                    <a:pt x="2607" y="531"/>
                    <a:pt x="2607" y="276"/>
                    <a:pt x="2453" y="118"/>
                  </a:cubicBezTo>
                  <a:cubicBezTo>
                    <a:pt x="2374" y="42"/>
                    <a:pt x="2271" y="3"/>
                    <a:pt x="2168" y="3"/>
                  </a:cubicBezTo>
                  <a:cubicBezTo>
                    <a:pt x="2065" y="3"/>
                    <a:pt x="1963" y="42"/>
                    <a:pt x="1886" y="118"/>
                  </a:cubicBezTo>
                  <a:lnTo>
                    <a:pt x="1303" y="701"/>
                  </a:lnTo>
                  <a:lnTo>
                    <a:pt x="724" y="118"/>
                  </a:lnTo>
                  <a:cubicBezTo>
                    <a:pt x="644" y="42"/>
                    <a:pt x="543" y="1"/>
                    <a:pt x="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9"/>
            <p:cNvSpPr/>
            <p:nvPr/>
          </p:nvSpPr>
          <p:spPr>
            <a:xfrm>
              <a:off x="5144200" y="1013350"/>
              <a:ext cx="152700" cy="228275"/>
            </a:xfrm>
            <a:custGeom>
              <a:rect b="b" l="l" r="r" t="t"/>
              <a:pathLst>
                <a:path extrusionOk="0" h="9131" w="6108">
                  <a:moveTo>
                    <a:pt x="3904" y="2876"/>
                  </a:moveTo>
                  <a:cubicBezTo>
                    <a:pt x="4196" y="2876"/>
                    <a:pt x="4488" y="2987"/>
                    <a:pt x="4711" y="3210"/>
                  </a:cubicBezTo>
                  <a:cubicBezTo>
                    <a:pt x="5156" y="3656"/>
                    <a:pt x="5156" y="4380"/>
                    <a:pt x="4711" y="4821"/>
                  </a:cubicBezTo>
                  <a:lnTo>
                    <a:pt x="3039" y="6492"/>
                  </a:lnTo>
                  <a:lnTo>
                    <a:pt x="1373" y="4821"/>
                  </a:lnTo>
                  <a:cubicBezTo>
                    <a:pt x="927" y="4380"/>
                    <a:pt x="927" y="3656"/>
                    <a:pt x="1373" y="3210"/>
                  </a:cubicBezTo>
                  <a:cubicBezTo>
                    <a:pt x="1593" y="2987"/>
                    <a:pt x="1885" y="2876"/>
                    <a:pt x="2176" y="2876"/>
                  </a:cubicBezTo>
                  <a:cubicBezTo>
                    <a:pt x="2468" y="2876"/>
                    <a:pt x="2761" y="2987"/>
                    <a:pt x="2983" y="3210"/>
                  </a:cubicBezTo>
                  <a:lnTo>
                    <a:pt x="3039" y="3267"/>
                  </a:lnTo>
                  <a:lnTo>
                    <a:pt x="3097" y="3210"/>
                  </a:lnTo>
                  <a:cubicBezTo>
                    <a:pt x="3319" y="2987"/>
                    <a:pt x="3611" y="2876"/>
                    <a:pt x="3904" y="2876"/>
                  </a:cubicBezTo>
                  <a:close/>
                  <a:moveTo>
                    <a:pt x="0" y="1"/>
                  </a:moveTo>
                  <a:lnTo>
                    <a:pt x="0" y="9130"/>
                  </a:lnTo>
                  <a:lnTo>
                    <a:pt x="6107" y="9130"/>
                  </a:lnTo>
                  <a:lnTo>
                    <a:pt x="61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9"/>
            <p:cNvSpPr/>
            <p:nvPr/>
          </p:nvSpPr>
          <p:spPr>
            <a:xfrm>
              <a:off x="5069850" y="1259525"/>
              <a:ext cx="227425" cy="69925"/>
            </a:xfrm>
            <a:custGeom>
              <a:rect b="b" l="l" r="r" t="t"/>
              <a:pathLst>
                <a:path extrusionOk="0" h="2797" w="9097">
                  <a:moveTo>
                    <a:pt x="1396" y="0"/>
                  </a:moveTo>
                  <a:cubicBezTo>
                    <a:pt x="623" y="0"/>
                    <a:pt x="1" y="627"/>
                    <a:pt x="1" y="1396"/>
                  </a:cubicBezTo>
                  <a:cubicBezTo>
                    <a:pt x="1" y="2169"/>
                    <a:pt x="623" y="2796"/>
                    <a:pt x="1396" y="2796"/>
                  </a:cubicBezTo>
                  <a:lnTo>
                    <a:pt x="9097" y="2796"/>
                  </a:lnTo>
                  <a:cubicBezTo>
                    <a:pt x="8839" y="2513"/>
                    <a:pt x="8656" y="2161"/>
                    <a:pt x="8583" y="1769"/>
                  </a:cubicBezTo>
                  <a:lnTo>
                    <a:pt x="2234" y="1769"/>
                  </a:lnTo>
                  <a:lnTo>
                    <a:pt x="2234" y="1028"/>
                  </a:lnTo>
                  <a:lnTo>
                    <a:pt x="8583" y="1028"/>
                  </a:lnTo>
                  <a:cubicBezTo>
                    <a:pt x="8656" y="635"/>
                    <a:pt x="8839" y="283"/>
                    <a:pt x="9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 name="Google Shape;1203;p69"/>
          <p:cNvGrpSpPr/>
          <p:nvPr/>
        </p:nvGrpSpPr>
        <p:grpSpPr>
          <a:xfrm>
            <a:off x="4428265" y="2302781"/>
            <a:ext cx="289582" cy="343253"/>
            <a:chOff x="2252750" y="1651925"/>
            <a:chExt cx="266675" cy="316100"/>
          </a:xfrm>
        </p:grpSpPr>
        <p:sp>
          <p:nvSpPr>
            <p:cNvPr id="1204" name="Google Shape;1204;p69"/>
            <p:cNvSpPr/>
            <p:nvPr/>
          </p:nvSpPr>
          <p:spPr>
            <a:xfrm>
              <a:off x="2252750" y="1672475"/>
              <a:ext cx="55950" cy="220975"/>
            </a:xfrm>
            <a:custGeom>
              <a:rect b="b" l="l" r="r" t="t"/>
              <a:pathLst>
                <a:path extrusionOk="0" h="8839" w="2238">
                  <a:moveTo>
                    <a:pt x="1627" y="0"/>
                  </a:moveTo>
                  <a:cubicBezTo>
                    <a:pt x="732" y="0"/>
                    <a:pt x="0" y="729"/>
                    <a:pt x="0" y="1627"/>
                  </a:cubicBezTo>
                  <a:lnTo>
                    <a:pt x="0" y="8838"/>
                  </a:lnTo>
                  <a:cubicBezTo>
                    <a:pt x="372" y="8511"/>
                    <a:pt x="861" y="8308"/>
                    <a:pt x="1400" y="8308"/>
                  </a:cubicBezTo>
                  <a:lnTo>
                    <a:pt x="2238" y="8308"/>
                  </a:lnTo>
                  <a:lnTo>
                    <a:pt x="22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9"/>
            <p:cNvSpPr/>
            <p:nvPr/>
          </p:nvSpPr>
          <p:spPr>
            <a:xfrm>
              <a:off x="2446975" y="1777200"/>
              <a:ext cx="30875" cy="57275"/>
            </a:xfrm>
            <a:custGeom>
              <a:rect b="b" l="l" r="r" t="t"/>
              <a:pathLst>
                <a:path extrusionOk="0" h="2291" w="1235">
                  <a:moveTo>
                    <a:pt x="1" y="0"/>
                  </a:moveTo>
                  <a:lnTo>
                    <a:pt x="1" y="2290"/>
                  </a:lnTo>
                  <a:lnTo>
                    <a:pt x="615" y="2003"/>
                  </a:lnTo>
                  <a:lnTo>
                    <a:pt x="1234" y="2290"/>
                  </a:lnTo>
                  <a:lnTo>
                    <a:pt x="1234" y="0"/>
                  </a:lnTo>
                  <a:lnTo>
                    <a:pt x="615" y="40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9"/>
            <p:cNvSpPr/>
            <p:nvPr/>
          </p:nvSpPr>
          <p:spPr>
            <a:xfrm>
              <a:off x="2327175" y="1672475"/>
              <a:ext cx="152600" cy="207725"/>
            </a:xfrm>
            <a:custGeom>
              <a:rect b="b" l="l" r="r" t="t"/>
              <a:pathLst>
                <a:path extrusionOk="0" h="8309" w="6104">
                  <a:moveTo>
                    <a:pt x="1" y="0"/>
                  </a:moveTo>
                  <a:lnTo>
                    <a:pt x="1" y="8308"/>
                  </a:lnTo>
                  <a:lnTo>
                    <a:pt x="6104" y="8308"/>
                  </a:lnTo>
                  <a:lnTo>
                    <a:pt x="6104" y="7337"/>
                  </a:lnTo>
                  <a:lnTo>
                    <a:pt x="5407" y="7010"/>
                  </a:lnTo>
                  <a:lnTo>
                    <a:pt x="4048" y="7649"/>
                  </a:lnTo>
                  <a:lnTo>
                    <a:pt x="4048" y="3857"/>
                  </a:lnTo>
                  <a:lnTo>
                    <a:pt x="3194" y="3675"/>
                  </a:lnTo>
                  <a:lnTo>
                    <a:pt x="2939" y="2481"/>
                  </a:lnTo>
                  <a:lnTo>
                    <a:pt x="2275" y="1457"/>
                  </a:lnTo>
                  <a:lnTo>
                    <a:pt x="2939" y="437"/>
                  </a:lnTo>
                  <a:lnTo>
                    <a:pt x="30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9"/>
            <p:cNvSpPr/>
            <p:nvPr/>
          </p:nvSpPr>
          <p:spPr>
            <a:xfrm>
              <a:off x="2252750" y="1898075"/>
              <a:ext cx="227525" cy="69950"/>
            </a:xfrm>
            <a:custGeom>
              <a:rect b="b" l="l" r="r" t="t"/>
              <a:pathLst>
                <a:path extrusionOk="0" h="2798" w="9101">
                  <a:moveTo>
                    <a:pt x="1400" y="1"/>
                  </a:moveTo>
                  <a:cubicBezTo>
                    <a:pt x="626" y="1"/>
                    <a:pt x="0" y="628"/>
                    <a:pt x="0" y="1397"/>
                  </a:cubicBezTo>
                  <a:cubicBezTo>
                    <a:pt x="0" y="2170"/>
                    <a:pt x="626" y="2797"/>
                    <a:pt x="1400" y="2797"/>
                  </a:cubicBezTo>
                  <a:lnTo>
                    <a:pt x="9100" y="2797"/>
                  </a:lnTo>
                  <a:cubicBezTo>
                    <a:pt x="8842" y="2513"/>
                    <a:pt x="8655" y="2162"/>
                    <a:pt x="8586" y="1770"/>
                  </a:cubicBezTo>
                  <a:lnTo>
                    <a:pt x="2238" y="1770"/>
                  </a:lnTo>
                  <a:lnTo>
                    <a:pt x="2238" y="1029"/>
                  </a:lnTo>
                  <a:lnTo>
                    <a:pt x="8586" y="1029"/>
                  </a:lnTo>
                  <a:cubicBezTo>
                    <a:pt x="8655" y="636"/>
                    <a:pt x="8842" y="280"/>
                    <a:pt x="91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9"/>
            <p:cNvSpPr/>
            <p:nvPr/>
          </p:nvSpPr>
          <p:spPr>
            <a:xfrm>
              <a:off x="2453750" y="1700300"/>
              <a:ext cx="17225" cy="17225"/>
            </a:xfrm>
            <a:custGeom>
              <a:rect b="b" l="l" r="r" t="t"/>
              <a:pathLst>
                <a:path extrusionOk="0" h="689" w="689">
                  <a:moveTo>
                    <a:pt x="344" y="0"/>
                  </a:moveTo>
                  <a:cubicBezTo>
                    <a:pt x="158" y="0"/>
                    <a:pt x="1" y="154"/>
                    <a:pt x="1" y="344"/>
                  </a:cubicBezTo>
                  <a:cubicBezTo>
                    <a:pt x="1" y="535"/>
                    <a:pt x="158" y="688"/>
                    <a:pt x="344" y="688"/>
                  </a:cubicBezTo>
                  <a:cubicBezTo>
                    <a:pt x="535" y="688"/>
                    <a:pt x="688" y="535"/>
                    <a:pt x="688" y="344"/>
                  </a:cubicBezTo>
                  <a:cubicBezTo>
                    <a:pt x="688" y="154"/>
                    <a:pt x="535" y="0"/>
                    <a:pt x="3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9"/>
            <p:cNvSpPr/>
            <p:nvPr/>
          </p:nvSpPr>
          <p:spPr>
            <a:xfrm>
              <a:off x="2405400" y="1651925"/>
              <a:ext cx="114025" cy="113950"/>
            </a:xfrm>
            <a:custGeom>
              <a:rect b="b" l="l" r="r" t="t"/>
              <a:pathLst>
                <a:path extrusionOk="0" h="4558" w="4561">
                  <a:moveTo>
                    <a:pt x="2278" y="1194"/>
                  </a:moveTo>
                  <a:cubicBezTo>
                    <a:pt x="2878" y="1194"/>
                    <a:pt x="3367" y="1680"/>
                    <a:pt x="3367" y="2279"/>
                  </a:cubicBezTo>
                  <a:cubicBezTo>
                    <a:pt x="3367" y="2879"/>
                    <a:pt x="2878" y="3364"/>
                    <a:pt x="2278" y="3364"/>
                  </a:cubicBezTo>
                  <a:cubicBezTo>
                    <a:pt x="1679" y="3364"/>
                    <a:pt x="1194" y="2879"/>
                    <a:pt x="1194" y="2279"/>
                  </a:cubicBezTo>
                  <a:cubicBezTo>
                    <a:pt x="1194" y="1680"/>
                    <a:pt x="1679" y="1194"/>
                    <a:pt x="2278" y="1194"/>
                  </a:cubicBezTo>
                  <a:close/>
                  <a:moveTo>
                    <a:pt x="2278" y="1"/>
                  </a:moveTo>
                  <a:lnTo>
                    <a:pt x="1534" y="483"/>
                  </a:lnTo>
                  <a:lnTo>
                    <a:pt x="668" y="669"/>
                  </a:lnTo>
                  <a:lnTo>
                    <a:pt x="482" y="1534"/>
                  </a:lnTo>
                  <a:lnTo>
                    <a:pt x="0" y="2279"/>
                  </a:lnTo>
                  <a:lnTo>
                    <a:pt x="482" y="3024"/>
                  </a:lnTo>
                  <a:lnTo>
                    <a:pt x="668" y="3890"/>
                  </a:lnTo>
                  <a:lnTo>
                    <a:pt x="1534" y="4076"/>
                  </a:lnTo>
                  <a:lnTo>
                    <a:pt x="2278" y="4558"/>
                  </a:lnTo>
                  <a:lnTo>
                    <a:pt x="3023" y="4076"/>
                  </a:lnTo>
                  <a:lnTo>
                    <a:pt x="3893" y="3890"/>
                  </a:lnTo>
                  <a:lnTo>
                    <a:pt x="4075" y="3024"/>
                  </a:lnTo>
                  <a:lnTo>
                    <a:pt x="4561" y="2279"/>
                  </a:lnTo>
                  <a:lnTo>
                    <a:pt x="4075" y="1534"/>
                  </a:lnTo>
                  <a:lnTo>
                    <a:pt x="3893" y="669"/>
                  </a:lnTo>
                  <a:lnTo>
                    <a:pt x="3023" y="483"/>
                  </a:lnTo>
                  <a:lnTo>
                    <a:pt x="22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3" name="Shape 1213"/>
        <p:cNvGrpSpPr/>
        <p:nvPr/>
      </p:nvGrpSpPr>
      <p:grpSpPr>
        <a:xfrm>
          <a:off x="0" y="0"/>
          <a:ext cx="0" cy="0"/>
          <a:chOff x="0" y="0"/>
          <a:chExt cx="0" cy="0"/>
        </a:xfrm>
      </p:grpSpPr>
      <p:sp>
        <p:nvSpPr>
          <p:cNvPr id="1214" name="Google Shape;1214;p70"/>
          <p:cNvSpPr/>
          <p:nvPr/>
        </p:nvSpPr>
        <p:spPr>
          <a:xfrm rot="-5400151">
            <a:off x="3299713" y="-403421"/>
            <a:ext cx="2682180" cy="6582412"/>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0"/>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TYPES OF GENRE BOOKS</a:t>
            </a:r>
            <a:endParaRPr/>
          </a:p>
        </p:txBody>
      </p:sp>
      <p:graphicFrame>
        <p:nvGraphicFramePr>
          <p:cNvPr id="1216" name="Google Shape;1216;p70"/>
          <p:cNvGraphicFramePr/>
          <p:nvPr/>
        </p:nvGraphicFramePr>
        <p:xfrm>
          <a:off x="1211938" y="1545765"/>
          <a:ext cx="3000000" cy="3000000"/>
        </p:xfrm>
        <a:graphic>
          <a:graphicData uri="http://schemas.openxmlformats.org/drawingml/2006/table">
            <a:tbl>
              <a:tblPr>
                <a:noFill/>
                <a:tableStyleId>{BC9F03DE-8F6E-4DAD-AA44-8876624B6864}</a:tableStyleId>
              </a:tblPr>
              <a:tblGrid>
                <a:gridCol w="2936250"/>
                <a:gridCol w="2936250"/>
              </a:tblGrid>
              <a:tr h="518125">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THRILLER</a:t>
                      </a:r>
                      <a:endParaRPr sz="2200">
                        <a:solidFill>
                          <a:schemeClr val="lt1"/>
                        </a:solidFill>
                        <a:latin typeface="Courier Prime"/>
                        <a:ea typeface="Courier Prime"/>
                        <a:cs typeface="Courier Prime"/>
                        <a:sym typeface="Courier Prim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2200">
                          <a:solidFill>
                            <a:schemeClr val="lt1"/>
                          </a:solidFill>
                          <a:latin typeface="Courier Prime"/>
                          <a:ea typeface="Courier Prime"/>
                          <a:cs typeface="Courier Prime"/>
                          <a:sym typeface="Courier Prime"/>
                        </a:rPr>
                        <a:t>DRAMA</a:t>
                      </a:r>
                      <a:endParaRPr sz="2200">
                        <a:solidFill>
                          <a:schemeClr val="lt1"/>
                        </a:solidFill>
                        <a:latin typeface="Courier Prime"/>
                        <a:ea typeface="Courier Prime"/>
                        <a:cs typeface="Courier Prime"/>
                        <a:sym typeface="Courier Prim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r>
              <a:tr h="822925">
                <a:tc>
                  <a:txBody>
                    <a:bodyPr/>
                    <a:lstStyle/>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c>
                  <a:txBody>
                    <a:bodyPr/>
                    <a:lstStyle/>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r>
              <a:tr h="518125">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COMEDY</a:t>
                      </a:r>
                      <a:endParaRPr sz="2200">
                        <a:solidFill>
                          <a:schemeClr val="lt1"/>
                        </a:solidFill>
                        <a:latin typeface="Courier Prime"/>
                        <a:ea typeface="Courier Prime"/>
                        <a:cs typeface="Courier Prime"/>
                        <a:sym typeface="Courier Prim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c>
                  <a:txBody>
                    <a:bodyPr/>
                    <a:lstStyle/>
                    <a:p>
                      <a:pPr indent="0" lvl="0" marL="0" marR="0" rtl="0" algn="ct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NON-FICTION</a:t>
                      </a:r>
                      <a:endParaRPr sz="2200">
                        <a:solidFill>
                          <a:schemeClr val="lt1"/>
                        </a:solidFill>
                        <a:latin typeface="Courier Prime"/>
                        <a:ea typeface="Courier Prime"/>
                        <a:cs typeface="Courier Prime"/>
                        <a:sym typeface="Courier Prim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solidFill>
                      <a:schemeClr val="accent3"/>
                    </a:solidFill>
                  </a:tcPr>
                </a:tc>
              </a:tr>
              <a:tr h="822925">
                <a:tc>
                  <a:txBody>
                    <a:bodyPr/>
                    <a:lstStyle/>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c>
                  <a:txBody>
                    <a:bodyPr/>
                    <a:lstStyle/>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p>
                      <a:pPr indent="-317500" lvl="0" marL="457200" rtl="0" algn="l">
                        <a:spcBef>
                          <a:spcPts val="0"/>
                        </a:spcBef>
                        <a:spcAft>
                          <a:spcPts val="0"/>
                        </a:spcAft>
                        <a:buClr>
                          <a:schemeClr val="accent5"/>
                        </a:buClr>
                        <a:buSzPts val="1400"/>
                        <a:buFont typeface="Adamina"/>
                        <a:buChar char="●"/>
                      </a:pPr>
                      <a:r>
                        <a:rPr lang="en">
                          <a:solidFill>
                            <a:schemeClr val="dk1"/>
                          </a:solidFill>
                          <a:latin typeface="Adamina"/>
                          <a:ea typeface="Adamina"/>
                          <a:cs typeface="Adamina"/>
                          <a:sym typeface="Adamina"/>
                        </a:rPr>
                        <a:t>List a characteristic here</a:t>
                      </a:r>
                      <a:endParaRPr>
                        <a:solidFill>
                          <a:schemeClr val="dk1"/>
                        </a:solidFill>
                        <a:latin typeface="Adamina"/>
                        <a:ea typeface="Adamina"/>
                        <a:cs typeface="Adamina"/>
                        <a:sym typeface="Adamina"/>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alpha val="0"/>
                        </a:schemeClr>
                      </a:solidFill>
                      <a:prstDash val="solid"/>
                      <a:round/>
                      <a:headEnd len="sm" w="sm" type="none"/>
                      <a:tailEnd len="sm" w="sm" type="none"/>
                    </a:lnB>
                    <a:solidFill>
                      <a:schemeClr val="accent3"/>
                    </a:solidFill>
                  </a:tcPr>
                </a:tc>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 name="Shape 1220"/>
        <p:cNvGrpSpPr/>
        <p:nvPr/>
      </p:nvGrpSpPr>
      <p:grpSpPr>
        <a:xfrm>
          <a:off x="0" y="0"/>
          <a:ext cx="0" cy="0"/>
          <a:chOff x="0" y="0"/>
          <a:chExt cx="0" cy="0"/>
        </a:xfrm>
      </p:grpSpPr>
      <p:sp>
        <p:nvSpPr>
          <p:cNvPr id="1221" name="Google Shape;1221;p71"/>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HOW TO CHOOSE YOUR NEXT BOOK</a:t>
            </a:r>
            <a:endParaRPr/>
          </a:p>
        </p:txBody>
      </p:sp>
      <p:sp>
        <p:nvSpPr>
          <p:cNvPr id="1222" name="Google Shape;1222;p71"/>
          <p:cNvSpPr txBox="1"/>
          <p:nvPr/>
        </p:nvSpPr>
        <p:spPr>
          <a:xfrm>
            <a:off x="5836838" y="3751625"/>
            <a:ext cx="1862100" cy="2775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JUPITER</a:t>
            </a:r>
            <a:endParaRPr sz="2200">
              <a:solidFill>
                <a:schemeClr val="lt1"/>
              </a:solidFill>
              <a:latin typeface="Courier Prime"/>
              <a:ea typeface="Courier Prime"/>
              <a:cs typeface="Courier Prime"/>
              <a:sym typeface="Courier Prime"/>
            </a:endParaRPr>
          </a:p>
        </p:txBody>
      </p:sp>
      <p:sp>
        <p:nvSpPr>
          <p:cNvPr id="1223" name="Google Shape;1223;p71"/>
          <p:cNvSpPr txBox="1"/>
          <p:nvPr/>
        </p:nvSpPr>
        <p:spPr>
          <a:xfrm>
            <a:off x="5836838" y="4083100"/>
            <a:ext cx="18621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Jupiter is the biggest planet</a:t>
            </a:r>
            <a:endParaRPr>
              <a:solidFill>
                <a:schemeClr val="dk1"/>
              </a:solidFill>
              <a:latin typeface="Adamina"/>
              <a:ea typeface="Adamina"/>
              <a:cs typeface="Adamina"/>
              <a:sym typeface="Adamina"/>
            </a:endParaRPr>
          </a:p>
        </p:txBody>
      </p:sp>
      <p:sp>
        <p:nvSpPr>
          <p:cNvPr id="1224" name="Google Shape;1224;p71"/>
          <p:cNvSpPr txBox="1"/>
          <p:nvPr/>
        </p:nvSpPr>
        <p:spPr>
          <a:xfrm>
            <a:off x="5836838" y="2210700"/>
            <a:ext cx="1862100" cy="2775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MARS</a:t>
            </a:r>
            <a:endParaRPr sz="2200">
              <a:solidFill>
                <a:schemeClr val="lt1"/>
              </a:solidFill>
              <a:latin typeface="Courier Prime"/>
              <a:ea typeface="Courier Prime"/>
              <a:cs typeface="Courier Prime"/>
              <a:sym typeface="Courier Prime"/>
            </a:endParaRPr>
          </a:p>
        </p:txBody>
      </p:sp>
      <p:sp>
        <p:nvSpPr>
          <p:cNvPr id="1225" name="Google Shape;1225;p71"/>
          <p:cNvSpPr txBox="1"/>
          <p:nvPr/>
        </p:nvSpPr>
        <p:spPr>
          <a:xfrm>
            <a:off x="5836838" y="2542200"/>
            <a:ext cx="18621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Adamina"/>
                <a:ea typeface="Adamina"/>
                <a:cs typeface="Adamina"/>
                <a:sym typeface="Adamina"/>
              </a:rPr>
              <a:t>Mars is actually a very cold place</a:t>
            </a:r>
            <a:endParaRPr>
              <a:solidFill>
                <a:schemeClr val="dk1"/>
              </a:solidFill>
              <a:latin typeface="Adamina"/>
              <a:ea typeface="Adamina"/>
              <a:cs typeface="Adamina"/>
              <a:sym typeface="Adamina"/>
            </a:endParaRPr>
          </a:p>
        </p:txBody>
      </p:sp>
      <p:sp>
        <p:nvSpPr>
          <p:cNvPr id="1226" name="Google Shape;1226;p71"/>
          <p:cNvSpPr txBox="1"/>
          <p:nvPr/>
        </p:nvSpPr>
        <p:spPr>
          <a:xfrm>
            <a:off x="1445063" y="2981175"/>
            <a:ext cx="1862100" cy="2775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NEPTUNE</a:t>
            </a:r>
            <a:endParaRPr sz="2200">
              <a:solidFill>
                <a:schemeClr val="lt1"/>
              </a:solidFill>
              <a:latin typeface="Courier Prime"/>
              <a:ea typeface="Courier Prime"/>
              <a:cs typeface="Courier Prime"/>
              <a:sym typeface="Courier Prime"/>
            </a:endParaRPr>
          </a:p>
        </p:txBody>
      </p:sp>
      <p:sp>
        <p:nvSpPr>
          <p:cNvPr id="1227" name="Google Shape;1227;p71"/>
          <p:cNvSpPr txBox="1"/>
          <p:nvPr/>
        </p:nvSpPr>
        <p:spPr>
          <a:xfrm>
            <a:off x="1445075" y="3312650"/>
            <a:ext cx="19188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damina"/>
                <a:ea typeface="Adamina"/>
                <a:cs typeface="Adamina"/>
                <a:sym typeface="Adamina"/>
              </a:rPr>
              <a:t>It’s the farthest planet from the Sun</a:t>
            </a:r>
            <a:endParaRPr>
              <a:solidFill>
                <a:schemeClr val="dk1"/>
              </a:solidFill>
              <a:latin typeface="Adamina"/>
              <a:ea typeface="Adamina"/>
              <a:cs typeface="Adamina"/>
              <a:sym typeface="Adamina"/>
            </a:endParaRPr>
          </a:p>
        </p:txBody>
      </p:sp>
      <p:sp>
        <p:nvSpPr>
          <p:cNvPr id="1228" name="Google Shape;1228;p71"/>
          <p:cNvSpPr txBox="1"/>
          <p:nvPr/>
        </p:nvSpPr>
        <p:spPr>
          <a:xfrm>
            <a:off x="1445063" y="1440250"/>
            <a:ext cx="1862100" cy="277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lt1"/>
                </a:solidFill>
                <a:latin typeface="Courier Prime"/>
                <a:ea typeface="Courier Prime"/>
                <a:cs typeface="Courier Prime"/>
                <a:sym typeface="Courier Prime"/>
              </a:rPr>
              <a:t>VENUS</a:t>
            </a:r>
            <a:endParaRPr sz="2200">
              <a:solidFill>
                <a:schemeClr val="lt1"/>
              </a:solidFill>
              <a:latin typeface="Courier Prime"/>
              <a:ea typeface="Courier Prime"/>
              <a:cs typeface="Courier Prime"/>
              <a:sym typeface="Courier Prime"/>
            </a:endParaRPr>
          </a:p>
        </p:txBody>
      </p:sp>
      <p:sp>
        <p:nvSpPr>
          <p:cNvPr id="1229" name="Google Shape;1229;p71"/>
          <p:cNvSpPr txBox="1"/>
          <p:nvPr/>
        </p:nvSpPr>
        <p:spPr>
          <a:xfrm>
            <a:off x="1445050" y="1771750"/>
            <a:ext cx="19188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Adamina"/>
                <a:ea typeface="Adamina"/>
                <a:cs typeface="Adamina"/>
                <a:sym typeface="Adamina"/>
              </a:rPr>
              <a:t>Venus is the second planet from the Sun</a:t>
            </a:r>
            <a:endParaRPr>
              <a:solidFill>
                <a:schemeClr val="dk1"/>
              </a:solidFill>
              <a:latin typeface="Adamina"/>
              <a:ea typeface="Adamina"/>
              <a:cs typeface="Adamina"/>
              <a:sym typeface="Adamina"/>
            </a:endParaRPr>
          </a:p>
        </p:txBody>
      </p:sp>
      <p:cxnSp>
        <p:nvCxnSpPr>
          <p:cNvPr id="1230" name="Google Shape;1230;p71"/>
          <p:cNvCxnSpPr>
            <a:stCxn id="1228" idx="3"/>
          </p:cNvCxnSpPr>
          <p:nvPr/>
        </p:nvCxnSpPr>
        <p:spPr>
          <a:xfrm>
            <a:off x="3307163" y="1579000"/>
            <a:ext cx="894000" cy="0"/>
          </a:xfrm>
          <a:prstGeom prst="straightConnector1">
            <a:avLst/>
          </a:prstGeom>
          <a:noFill/>
          <a:ln cap="flat" cmpd="sng" w="9525">
            <a:solidFill>
              <a:schemeClr val="accent2"/>
            </a:solidFill>
            <a:prstDash val="solid"/>
            <a:round/>
            <a:headEnd len="med" w="med" type="none"/>
            <a:tailEnd len="med" w="med" type="none"/>
          </a:ln>
        </p:spPr>
      </p:cxnSp>
      <p:cxnSp>
        <p:nvCxnSpPr>
          <p:cNvPr id="1231" name="Google Shape;1231;p71"/>
          <p:cNvCxnSpPr/>
          <p:nvPr/>
        </p:nvCxnSpPr>
        <p:spPr>
          <a:xfrm>
            <a:off x="3306838" y="3119925"/>
            <a:ext cx="894000" cy="0"/>
          </a:xfrm>
          <a:prstGeom prst="straightConnector1">
            <a:avLst/>
          </a:prstGeom>
          <a:noFill/>
          <a:ln cap="flat" cmpd="sng" w="9525">
            <a:solidFill>
              <a:schemeClr val="accent2"/>
            </a:solidFill>
            <a:prstDash val="solid"/>
            <a:round/>
            <a:headEnd len="med" w="med" type="none"/>
            <a:tailEnd len="med" w="med" type="none"/>
          </a:ln>
        </p:spPr>
      </p:cxnSp>
      <p:cxnSp>
        <p:nvCxnSpPr>
          <p:cNvPr id="1232" name="Google Shape;1232;p71"/>
          <p:cNvCxnSpPr/>
          <p:nvPr/>
        </p:nvCxnSpPr>
        <p:spPr>
          <a:xfrm>
            <a:off x="4935088" y="2349463"/>
            <a:ext cx="894000" cy="0"/>
          </a:xfrm>
          <a:prstGeom prst="straightConnector1">
            <a:avLst/>
          </a:prstGeom>
          <a:noFill/>
          <a:ln cap="flat" cmpd="sng" w="9525">
            <a:solidFill>
              <a:schemeClr val="accent2"/>
            </a:solidFill>
            <a:prstDash val="solid"/>
            <a:round/>
            <a:headEnd len="med" w="med" type="none"/>
            <a:tailEnd len="med" w="med" type="none"/>
          </a:ln>
        </p:spPr>
      </p:cxnSp>
      <p:cxnSp>
        <p:nvCxnSpPr>
          <p:cNvPr id="1233" name="Google Shape;1233;p71"/>
          <p:cNvCxnSpPr/>
          <p:nvPr/>
        </p:nvCxnSpPr>
        <p:spPr>
          <a:xfrm>
            <a:off x="4935088" y="3890388"/>
            <a:ext cx="894000" cy="0"/>
          </a:xfrm>
          <a:prstGeom prst="straightConnector1">
            <a:avLst/>
          </a:prstGeom>
          <a:noFill/>
          <a:ln cap="flat" cmpd="sng" w="9525">
            <a:solidFill>
              <a:schemeClr val="accent2"/>
            </a:solidFill>
            <a:prstDash val="solid"/>
            <a:round/>
            <a:headEnd len="med" w="med" type="none"/>
            <a:tailEnd len="med" w="med" type="none"/>
          </a:ln>
        </p:spPr>
      </p:cxnSp>
      <p:sp>
        <p:nvSpPr>
          <p:cNvPr id="1234" name="Google Shape;1234;p71"/>
          <p:cNvSpPr/>
          <p:nvPr/>
        </p:nvSpPr>
        <p:spPr>
          <a:xfrm flipH="1" rot="5348089">
            <a:off x="4328222" y="1224463"/>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1"/>
          <p:cNvSpPr/>
          <p:nvPr/>
        </p:nvSpPr>
        <p:spPr>
          <a:xfrm flipH="1" rot="5348089">
            <a:off x="4328222" y="1994922"/>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1"/>
          <p:cNvSpPr/>
          <p:nvPr/>
        </p:nvSpPr>
        <p:spPr>
          <a:xfrm flipH="1" rot="5348089">
            <a:off x="4328222" y="2765380"/>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1"/>
          <p:cNvSpPr/>
          <p:nvPr/>
        </p:nvSpPr>
        <p:spPr>
          <a:xfrm flipH="1" rot="5348089">
            <a:off x="4328222" y="353583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71"/>
          <p:cNvGrpSpPr/>
          <p:nvPr/>
        </p:nvGrpSpPr>
        <p:grpSpPr>
          <a:xfrm>
            <a:off x="4400228" y="3830648"/>
            <a:ext cx="343226" cy="343117"/>
            <a:chOff x="5928350" y="3662250"/>
            <a:chExt cx="316075" cy="315975"/>
          </a:xfrm>
        </p:grpSpPr>
        <p:sp>
          <p:nvSpPr>
            <p:cNvPr id="1239" name="Google Shape;1239;p71"/>
            <p:cNvSpPr/>
            <p:nvPr/>
          </p:nvSpPr>
          <p:spPr>
            <a:xfrm>
              <a:off x="6103575" y="3837475"/>
              <a:ext cx="140850" cy="140750"/>
            </a:xfrm>
            <a:custGeom>
              <a:rect b="b" l="l" r="r" t="t"/>
              <a:pathLst>
                <a:path extrusionOk="0" h="5630" w="5634">
                  <a:moveTo>
                    <a:pt x="3185" y="1688"/>
                  </a:moveTo>
                  <a:lnTo>
                    <a:pt x="3185" y="2444"/>
                  </a:lnTo>
                  <a:lnTo>
                    <a:pt x="3942" y="2444"/>
                  </a:lnTo>
                  <a:lnTo>
                    <a:pt x="3942" y="3185"/>
                  </a:lnTo>
                  <a:lnTo>
                    <a:pt x="3185" y="3185"/>
                  </a:lnTo>
                  <a:lnTo>
                    <a:pt x="3185" y="3942"/>
                  </a:lnTo>
                  <a:lnTo>
                    <a:pt x="2448" y="3942"/>
                  </a:lnTo>
                  <a:lnTo>
                    <a:pt x="2448" y="3185"/>
                  </a:lnTo>
                  <a:lnTo>
                    <a:pt x="1692" y="3185"/>
                  </a:lnTo>
                  <a:lnTo>
                    <a:pt x="1692" y="2444"/>
                  </a:lnTo>
                  <a:lnTo>
                    <a:pt x="2448" y="2444"/>
                  </a:lnTo>
                  <a:lnTo>
                    <a:pt x="2448" y="1688"/>
                  </a:lnTo>
                  <a:close/>
                  <a:moveTo>
                    <a:pt x="2817" y="1"/>
                  </a:moveTo>
                  <a:cubicBezTo>
                    <a:pt x="1263" y="1"/>
                    <a:pt x="1" y="1263"/>
                    <a:pt x="1" y="2813"/>
                  </a:cubicBezTo>
                  <a:cubicBezTo>
                    <a:pt x="1" y="4367"/>
                    <a:pt x="1263" y="5630"/>
                    <a:pt x="2817" y="5630"/>
                  </a:cubicBezTo>
                  <a:cubicBezTo>
                    <a:pt x="4366" y="5630"/>
                    <a:pt x="5634" y="4367"/>
                    <a:pt x="5634" y="2813"/>
                  </a:cubicBezTo>
                  <a:cubicBezTo>
                    <a:pt x="5634" y="1263"/>
                    <a:pt x="4366" y="1"/>
                    <a:pt x="2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1"/>
            <p:cNvSpPr/>
            <p:nvPr/>
          </p:nvSpPr>
          <p:spPr>
            <a:xfrm>
              <a:off x="5928850" y="3662250"/>
              <a:ext cx="55775" cy="240725"/>
            </a:xfrm>
            <a:custGeom>
              <a:rect b="b" l="l" r="r" t="t"/>
              <a:pathLst>
                <a:path extrusionOk="0" h="9629" w="2231">
                  <a:moveTo>
                    <a:pt x="1624" y="0"/>
                  </a:moveTo>
                  <a:cubicBezTo>
                    <a:pt x="729" y="0"/>
                    <a:pt x="1" y="725"/>
                    <a:pt x="1" y="1619"/>
                  </a:cubicBezTo>
                  <a:lnTo>
                    <a:pt x="1" y="9628"/>
                  </a:lnTo>
                  <a:cubicBezTo>
                    <a:pt x="373" y="9308"/>
                    <a:pt x="855" y="9113"/>
                    <a:pt x="1385" y="9113"/>
                  </a:cubicBezTo>
                  <a:lnTo>
                    <a:pt x="2231" y="9113"/>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1"/>
            <p:cNvSpPr/>
            <p:nvPr/>
          </p:nvSpPr>
          <p:spPr>
            <a:xfrm>
              <a:off x="6003100" y="3662250"/>
              <a:ext cx="176875" cy="227850"/>
            </a:xfrm>
            <a:custGeom>
              <a:rect b="b" l="l" r="r" t="t"/>
              <a:pathLst>
                <a:path extrusionOk="0" h="9114" w="7075">
                  <a:moveTo>
                    <a:pt x="4719" y="2174"/>
                  </a:moveTo>
                  <a:lnTo>
                    <a:pt x="4719" y="2914"/>
                  </a:lnTo>
                  <a:lnTo>
                    <a:pt x="2243" y="2914"/>
                  </a:lnTo>
                  <a:lnTo>
                    <a:pt x="2243" y="2174"/>
                  </a:lnTo>
                  <a:close/>
                  <a:moveTo>
                    <a:pt x="5553" y="3780"/>
                  </a:moveTo>
                  <a:lnTo>
                    <a:pt x="5553" y="4520"/>
                  </a:lnTo>
                  <a:lnTo>
                    <a:pt x="1409" y="4520"/>
                  </a:lnTo>
                  <a:lnTo>
                    <a:pt x="1409" y="3780"/>
                  </a:lnTo>
                  <a:close/>
                  <a:moveTo>
                    <a:pt x="1" y="0"/>
                  </a:moveTo>
                  <a:lnTo>
                    <a:pt x="1" y="9113"/>
                  </a:lnTo>
                  <a:lnTo>
                    <a:pt x="3376" y="9113"/>
                  </a:lnTo>
                  <a:cubicBezTo>
                    <a:pt x="3704" y="7507"/>
                    <a:pt x="5132" y="6293"/>
                    <a:pt x="6836" y="6293"/>
                  </a:cubicBezTo>
                  <a:cubicBezTo>
                    <a:pt x="6917" y="6293"/>
                    <a:pt x="6994" y="6297"/>
                    <a:pt x="7074" y="6302"/>
                  </a:cubicBezTo>
                  <a:lnTo>
                    <a:pt x="70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1"/>
            <p:cNvSpPr/>
            <p:nvPr/>
          </p:nvSpPr>
          <p:spPr>
            <a:xfrm>
              <a:off x="5928350" y="3908000"/>
              <a:ext cx="192450" cy="70225"/>
            </a:xfrm>
            <a:custGeom>
              <a:rect b="b" l="l" r="r" t="t"/>
              <a:pathLst>
                <a:path extrusionOk="0" h="2809" w="7698">
                  <a:moveTo>
                    <a:pt x="1405" y="0"/>
                  </a:moveTo>
                  <a:cubicBezTo>
                    <a:pt x="632" y="0"/>
                    <a:pt x="1" y="631"/>
                    <a:pt x="1" y="1404"/>
                  </a:cubicBezTo>
                  <a:cubicBezTo>
                    <a:pt x="1" y="2178"/>
                    <a:pt x="632" y="2809"/>
                    <a:pt x="1405" y="2809"/>
                  </a:cubicBezTo>
                  <a:lnTo>
                    <a:pt x="7697" y="2809"/>
                  </a:lnTo>
                  <a:cubicBezTo>
                    <a:pt x="7325" y="2529"/>
                    <a:pt x="7014" y="2178"/>
                    <a:pt x="6779" y="1773"/>
                  </a:cubicBezTo>
                  <a:lnTo>
                    <a:pt x="1894" y="1773"/>
                  </a:lnTo>
                  <a:lnTo>
                    <a:pt x="1894" y="1036"/>
                  </a:lnTo>
                  <a:lnTo>
                    <a:pt x="6451" y="1036"/>
                  </a:lnTo>
                  <a:cubicBezTo>
                    <a:pt x="6349" y="708"/>
                    <a:pt x="6293" y="360"/>
                    <a:pt x="6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71"/>
          <p:cNvGrpSpPr/>
          <p:nvPr/>
        </p:nvGrpSpPr>
        <p:grpSpPr>
          <a:xfrm>
            <a:off x="4400242" y="3060181"/>
            <a:ext cx="343199" cy="343226"/>
            <a:chOff x="4487125" y="3701400"/>
            <a:chExt cx="316050" cy="316075"/>
          </a:xfrm>
        </p:grpSpPr>
        <p:sp>
          <p:nvSpPr>
            <p:cNvPr id="1244" name="Google Shape;1244;p71"/>
            <p:cNvSpPr/>
            <p:nvPr/>
          </p:nvSpPr>
          <p:spPr>
            <a:xfrm>
              <a:off x="4491975" y="3739425"/>
              <a:ext cx="128200" cy="52750"/>
            </a:xfrm>
            <a:custGeom>
              <a:rect b="b" l="l" r="r" t="t"/>
              <a:pathLst>
                <a:path extrusionOk="0" h="2110" w="5128">
                  <a:moveTo>
                    <a:pt x="4674" y="1"/>
                  </a:moveTo>
                  <a:lnTo>
                    <a:pt x="1" y="2109"/>
                  </a:lnTo>
                  <a:lnTo>
                    <a:pt x="1510" y="2109"/>
                  </a:lnTo>
                  <a:lnTo>
                    <a:pt x="5128" y="596"/>
                  </a:lnTo>
                  <a:cubicBezTo>
                    <a:pt x="4934" y="434"/>
                    <a:pt x="4775" y="232"/>
                    <a:pt x="46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1"/>
            <p:cNvSpPr/>
            <p:nvPr/>
          </p:nvSpPr>
          <p:spPr>
            <a:xfrm>
              <a:off x="4671250" y="3738325"/>
              <a:ext cx="125150" cy="53850"/>
            </a:xfrm>
            <a:custGeom>
              <a:rect b="b" l="l" r="r" t="t"/>
              <a:pathLst>
                <a:path extrusionOk="0" h="2154" w="5006">
                  <a:moveTo>
                    <a:pt x="433" y="0"/>
                  </a:moveTo>
                  <a:cubicBezTo>
                    <a:pt x="336" y="235"/>
                    <a:pt x="187" y="442"/>
                    <a:pt x="0" y="603"/>
                  </a:cubicBezTo>
                  <a:lnTo>
                    <a:pt x="3537" y="2153"/>
                  </a:lnTo>
                  <a:lnTo>
                    <a:pt x="5006" y="215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1"/>
            <p:cNvSpPr/>
            <p:nvPr/>
          </p:nvSpPr>
          <p:spPr>
            <a:xfrm>
              <a:off x="4487125" y="3965950"/>
              <a:ext cx="316050" cy="51525"/>
            </a:xfrm>
            <a:custGeom>
              <a:rect b="b" l="l" r="r" t="t"/>
              <a:pathLst>
                <a:path extrusionOk="0" h="2061" w="12642">
                  <a:moveTo>
                    <a:pt x="1" y="0"/>
                  </a:moveTo>
                  <a:lnTo>
                    <a:pt x="1" y="932"/>
                  </a:lnTo>
                  <a:lnTo>
                    <a:pt x="3432" y="932"/>
                  </a:lnTo>
                  <a:cubicBezTo>
                    <a:pt x="4274" y="1660"/>
                    <a:pt x="5342" y="2060"/>
                    <a:pt x="6459" y="2060"/>
                  </a:cubicBezTo>
                  <a:cubicBezTo>
                    <a:pt x="7576" y="2060"/>
                    <a:pt x="8644" y="1660"/>
                    <a:pt x="9485" y="932"/>
                  </a:cubicBezTo>
                  <a:lnTo>
                    <a:pt x="12642" y="932"/>
                  </a:lnTo>
                  <a:lnTo>
                    <a:pt x="126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1"/>
            <p:cNvSpPr/>
            <p:nvPr/>
          </p:nvSpPr>
          <p:spPr>
            <a:xfrm>
              <a:off x="4712425" y="3885325"/>
              <a:ext cx="9525" cy="8725"/>
            </a:xfrm>
            <a:custGeom>
              <a:rect b="b" l="l" r="r" t="t"/>
              <a:pathLst>
                <a:path extrusionOk="0" h="349" w="381">
                  <a:moveTo>
                    <a:pt x="0" y="1"/>
                  </a:moveTo>
                  <a:lnTo>
                    <a:pt x="0" y="349"/>
                  </a:lnTo>
                  <a:lnTo>
                    <a:pt x="182" y="349"/>
                  </a:lnTo>
                  <a:cubicBezTo>
                    <a:pt x="288" y="349"/>
                    <a:pt x="380" y="268"/>
                    <a:pt x="380" y="175"/>
                  </a:cubicBezTo>
                  <a:cubicBezTo>
                    <a:pt x="380" y="82"/>
                    <a:pt x="288" y="1"/>
                    <a:pt x="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1"/>
            <p:cNvSpPr/>
            <p:nvPr/>
          </p:nvSpPr>
          <p:spPr>
            <a:xfrm>
              <a:off x="4583750" y="3902825"/>
              <a:ext cx="12150" cy="9425"/>
            </a:xfrm>
            <a:custGeom>
              <a:rect b="b" l="l" r="r" t="t"/>
              <a:pathLst>
                <a:path extrusionOk="0" h="377" w="486">
                  <a:moveTo>
                    <a:pt x="0" y="0"/>
                  </a:moveTo>
                  <a:lnTo>
                    <a:pt x="0" y="377"/>
                  </a:lnTo>
                  <a:lnTo>
                    <a:pt x="295" y="377"/>
                  </a:lnTo>
                  <a:cubicBezTo>
                    <a:pt x="400" y="377"/>
                    <a:pt x="486" y="292"/>
                    <a:pt x="486" y="187"/>
                  </a:cubicBezTo>
                  <a:cubicBezTo>
                    <a:pt x="486" y="86"/>
                    <a:pt x="400"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1"/>
            <p:cNvSpPr/>
            <p:nvPr/>
          </p:nvSpPr>
          <p:spPr>
            <a:xfrm>
              <a:off x="4670025" y="3893525"/>
              <a:ext cx="7000" cy="9225"/>
            </a:xfrm>
            <a:custGeom>
              <a:rect b="b" l="l" r="r" t="t"/>
              <a:pathLst>
                <a:path extrusionOk="0" h="369" w="280">
                  <a:moveTo>
                    <a:pt x="142" y="0"/>
                  </a:moveTo>
                  <a:lnTo>
                    <a:pt x="1" y="368"/>
                  </a:lnTo>
                  <a:lnTo>
                    <a:pt x="279" y="368"/>
                  </a:lnTo>
                  <a:lnTo>
                    <a:pt x="1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1"/>
            <p:cNvSpPr/>
            <p:nvPr/>
          </p:nvSpPr>
          <p:spPr>
            <a:xfrm>
              <a:off x="4624700" y="3885325"/>
              <a:ext cx="9450" cy="8725"/>
            </a:xfrm>
            <a:custGeom>
              <a:rect b="b" l="l" r="r" t="t"/>
              <a:pathLst>
                <a:path extrusionOk="0" h="349" w="378">
                  <a:moveTo>
                    <a:pt x="0" y="1"/>
                  </a:moveTo>
                  <a:lnTo>
                    <a:pt x="0" y="349"/>
                  </a:lnTo>
                  <a:lnTo>
                    <a:pt x="183" y="349"/>
                  </a:lnTo>
                  <a:cubicBezTo>
                    <a:pt x="288" y="349"/>
                    <a:pt x="377" y="268"/>
                    <a:pt x="377" y="175"/>
                  </a:cubicBezTo>
                  <a:cubicBezTo>
                    <a:pt x="377" y="82"/>
                    <a:pt x="288"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1"/>
            <p:cNvSpPr/>
            <p:nvPr/>
          </p:nvSpPr>
          <p:spPr>
            <a:xfrm>
              <a:off x="4583750" y="3885325"/>
              <a:ext cx="8700" cy="6500"/>
            </a:xfrm>
            <a:custGeom>
              <a:rect b="b" l="l" r="r" t="t"/>
              <a:pathLst>
                <a:path extrusionOk="0" h="260" w="348">
                  <a:moveTo>
                    <a:pt x="0" y="1"/>
                  </a:moveTo>
                  <a:lnTo>
                    <a:pt x="0" y="259"/>
                  </a:lnTo>
                  <a:lnTo>
                    <a:pt x="219" y="259"/>
                  </a:lnTo>
                  <a:cubicBezTo>
                    <a:pt x="291" y="259"/>
                    <a:pt x="348" y="199"/>
                    <a:pt x="348" y="130"/>
                  </a:cubicBezTo>
                  <a:cubicBezTo>
                    <a:pt x="348" y="57"/>
                    <a:pt x="291"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1"/>
            <p:cNvSpPr/>
            <p:nvPr/>
          </p:nvSpPr>
          <p:spPr>
            <a:xfrm>
              <a:off x="4487125" y="3850000"/>
              <a:ext cx="316050" cy="97575"/>
            </a:xfrm>
            <a:custGeom>
              <a:rect b="b" l="l" r="r" t="t"/>
              <a:pathLst>
                <a:path extrusionOk="0" h="3903" w="12642">
                  <a:moveTo>
                    <a:pt x="1622" y="972"/>
                  </a:moveTo>
                  <a:lnTo>
                    <a:pt x="1622" y="2490"/>
                  </a:lnTo>
                  <a:lnTo>
                    <a:pt x="2153" y="2490"/>
                  </a:lnTo>
                  <a:lnTo>
                    <a:pt x="2153" y="2931"/>
                  </a:lnTo>
                  <a:lnTo>
                    <a:pt x="1182" y="2931"/>
                  </a:lnTo>
                  <a:lnTo>
                    <a:pt x="1182" y="972"/>
                  </a:lnTo>
                  <a:close/>
                  <a:moveTo>
                    <a:pt x="3039" y="972"/>
                  </a:moveTo>
                  <a:lnTo>
                    <a:pt x="3039" y="2931"/>
                  </a:lnTo>
                  <a:lnTo>
                    <a:pt x="2599" y="2931"/>
                  </a:lnTo>
                  <a:lnTo>
                    <a:pt x="2599" y="972"/>
                  </a:lnTo>
                  <a:close/>
                  <a:moveTo>
                    <a:pt x="5686" y="972"/>
                  </a:moveTo>
                  <a:cubicBezTo>
                    <a:pt x="6038" y="972"/>
                    <a:pt x="6321" y="1248"/>
                    <a:pt x="6321" y="1588"/>
                  </a:cubicBezTo>
                  <a:cubicBezTo>
                    <a:pt x="6321" y="1866"/>
                    <a:pt x="6131" y="2102"/>
                    <a:pt x="5868" y="2178"/>
                  </a:cubicBezTo>
                  <a:lnTo>
                    <a:pt x="6321" y="2615"/>
                  </a:lnTo>
                  <a:lnTo>
                    <a:pt x="6013" y="2931"/>
                  </a:lnTo>
                  <a:lnTo>
                    <a:pt x="5503" y="2438"/>
                  </a:lnTo>
                  <a:lnTo>
                    <a:pt x="5503" y="2931"/>
                  </a:lnTo>
                  <a:lnTo>
                    <a:pt x="5063" y="2931"/>
                  </a:lnTo>
                  <a:lnTo>
                    <a:pt x="5063" y="972"/>
                  </a:lnTo>
                  <a:close/>
                  <a:moveTo>
                    <a:pt x="9194" y="972"/>
                  </a:moveTo>
                  <a:cubicBezTo>
                    <a:pt x="9547" y="972"/>
                    <a:pt x="9834" y="1248"/>
                    <a:pt x="9834" y="1588"/>
                  </a:cubicBezTo>
                  <a:cubicBezTo>
                    <a:pt x="9834" y="1866"/>
                    <a:pt x="9640" y="2102"/>
                    <a:pt x="9377" y="2178"/>
                  </a:cubicBezTo>
                  <a:lnTo>
                    <a:pt x="9829" y="2615"/>
                  </a:lnTo>
                  <a:lnTo>
                    <a:pt x="9522" y="2931"/>
                  </a:lnTo>
                  <a:lnTo>
                    <a:pt x="9012" y="2438"/>
                  </a:lnTo>
                  <a:lnTo>
                    <a:pt x="9012" y="2931"/>
                  </a:lnTo>
                  <a:lnTo>
                    <a:pt x="8571" y="2931"/>
                  </a:lnTo>
                  <a:lnTo>
                    <a:pt x="8571" y="972"/>
                  </a:lnTo>
                  <a:close/>
                  <a:moveTo>
                    <a:pt x="10335" y="888"/>
                  </a:moveTo>
                  <a:lnTo>
                    <a:pt x="10757" y="1530"/>
                  </a:lnTo>
                  <a:lnTo>
                    <a:pt x="11173" y="891"/>
                  </a:lnTo>
                  <a:lnTo>
                    <a:pt x="11545" y="1130"/>
                  </a:lnTo>
                  <a:lnTo>
                    <a:pt x="10979" y="2001"/>
                  </a:lnTo>
                  <a:lnTo>
                    <a:pt x="10975" y="2931"/>
                  </a:lnTo>
                  <a:lnTo>
                    <a:pt x="10533" y="2931"/>
                  </a:lnTo>
                  <a:lnTo>
                    <a:pt x="10538" y="2001"/>
                  </a:lnTo>
                  <a:lnTo>
                    <a:pt x="9967" y="1130"/>
                  </a:lnTo>
                  <a:lnTo>
                    <a:pt x="10335" y="888"/>
                  </a:lnTo>
                  <a:close/>
                  <a:moveTo>
                    <a:pt x="4084" y="972"/>
                  </a:moveTo>
                  <a:cubicBezTo>
                    <a:pt x="4399" y="972"/>
                    <a:pt x="4654" y="1227"/>
                    <a:pt x="4654" y="1543"/>
                  </a:cubicBezTo>
                  <a:cubicBezTo>
                    <a:pt x="4654" y="1648"/>
                    <a:pt x="4625" y="1745"/>
                    <a:pt x="4577" y="1831"/>
                  </a:cubicBezTo>
                  <a:cubicBezTo>
                    <a:pt x="4706" y="1943"/>
                    <a:pt x="4792" y="2113"/>
                    <a:pt x="4792" y="2300"/>
                  </a:cubicBezTo>
                  <a:cubicBezTo>
                    <a:pt x="4792" y="2647"/>
                    <a:pt x="4508" y="2931"/>
                    <a:pt x="4160" y="2931"/>
                  </a:cubicBezTo>
                  <a:cubicBezTo>
                    <a:pt x="4051" y="2931"/>
                    <a:pt x="3424" y="2935"/>
                    <a:pt x="3424" y="2935"/>
                  </a:cubicBezTo>
                  <a:lnTo>
                    <a:pt x="3424" y="972"/>
                  </a:lnTo>
                  <a:close/>
                  <a:moveTo>
                    <a:pt x="7640" y="985"/>
                  </a:moveTo>
                  <a:lnTo>
                    <a:pt x="8340" y="2830"/>
                  </a:lnTo>
                  <a:lnTo>
                    <a:pt x="7928" y="2983"/>
                  </a:lnTo>
                  <a:lnTo>
                    <a:pt x="7761" y="2550"/>
                  </a:lnTo>
                  <a:lnTo>
                    <a:pt x="7151" y="2550"/>
                  </a:lnTo>
                  <a:lnTo>
                    <a:pt x="6985" y="2987"/>
                  </a:lnTo>
                  <a:lnTo>
                    <a:pt x="6572" y="2830"/>
                  </a:lnTo>
                  <a:lnTo>
                    <a:pt x="7272" y="985"/>
                  </a:lnTo>
                  <a:close/>
                  <a:moveTo>
                    <a:pt x="1" y="1"/>
                  </a:moveTo>
                  <a:lnTo>
                    <a:pt x="1" y="3902"/>
                  </a:lnTo>
                  <a:lnTo>
                    <a:pt x="12642" y="3902"/>
                  </a:lnTo>
                  <a:lnTo>
                    <a:pt x="126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1"/>
            <p:cNvSpPr/>
            <p:nvPr/>
          </p:nvSpPr>
          <p:spPr>
            <a:xfrm>
              <a:off x="4487125" y="3781925"/>
              <a:ext cx="316050" cy="49600"/>
            </a:xfrm>
            <a:custGeom>
              <a:rect b="b" l="l" r="r" t="t"/>
              <a:pathLst>
                <a:path extrusionOk="0" h="1984" w="12642">
                  <a:moveTo>
                    <a:pt x="6459" y="1"/>
                  </a:moveTo>
                  <a:cubicBezTo>
                    <a:pt x="5342" y="1"/>
                    <a:pt x="4274" y="398"/>
                    <a:pt x="3432" y="1126"/>
                  </a:cubicBezTo>
                  <a:lnTo>
                    <a:pt x="1" y="1126"/>
                  </a:lnTo>
                  <a:lnTo>
                    <a:pt x="1" y="1984"/>
                  </a:lnTo>
                  <a:lnTo>
                    <a:pt x="12642" y="1984"/>
                  </a:lnTo>
                  <a:lnTo>
                    <a:pt x="12642" y="1126"/>
                  </a:lnTo>
                  <a:lnTo>
                    <a:pt x="9485" y="1126"/>
                  </a:lnTo>
                  <a:cubicBezTo>
                    <a:pt x="8644" y="398"/>
                    <a:pt x="7576" y="1"/>
                    <a:pt x="64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1"/>
            <p:cNvSpPr/>
            <p:nvPr/>
          </p:nvSpPr>
          <p:spPr>
            <a:xfrm>
              <a:off x="4623300" y="3701400"/>
              <a:ext cx="43825" cy="43850"/>
            </a:xfrm>
            <a:custGeom>
              <a:rect b="b" l="l" r="r" t="t"/>
              <a:pathLst>
                <a:path extrusionOk="0" h="1754" w="1753">
                  <a:moveTo>
                    <a:pt x="874" y="1"/>
                  </a:moveTo>
                  <a:cubicBezTo>
                    <a:pt x="392" y="1"/>
                    <a:pt x="0" y="393"/>
                    <a:pt x="0" y="879"/>
                  </a:cubicBezTo>
                  <a:cubicBezTo>
                    <a:pt x="0" y="1361"/>
                    <a:pt x="392" y="1753"/>
                    <a:pt x="874" y="1753"/>
                  </a:cubicBezTo>
                  <a:cubicBezTo>
                    <a:pt x="1360" y="1753"/>
                    <a:pt x="1752" y="1361"/>
                    <a:pt x="1752" y="879"/>
                  </a:cubicBezTo>
                  <a:cubicBezTo>
                    <a:pt x="1752" y="393"/>
                    <a:pt x="1360" y="1"/>
                    <a:pt x="8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 name="Google Shape;1255;p71"/>
          <p:cNvGrpSpPr/>
          <p:nvPr/>
        </p:nvGrpSpPr>
        <p:grpSpPr>
          <a:xfrm>
            <a:off x="4400269" y="2289719"/>
            <a:ext cx="343144" cy="343226"/>
            <a:chOff x="5308175" y="4415950"/>
            <a:chExt cx="316000" cy="316075"/>
          </a:xfrm>
        </p:grpSpPr>
        <p:sp>
          <p:nvSpPr>
            <p:cNvPr id="1256" name="Google Shape;1256;p71"/>
            <p:cNvSpPr/>
            <p:nvPr/>
          </p:nvSpPr>
          <p:spPr>
            <a:xfrm>
              <a:off x="5381350" y="4616275"/>
              <a:ext cx="111800" cy="61225"/>
            </a:xfrm>
            <a:custGeom>
              <a:rect b="b" l="l" r="r" t="t"/>
              <a:pathLst>
                <a:path extrusionOk="0" h="2449" w="4472">
                  <a:moveTo>
                    <a:pt x="0" y="0"/>
                  </a:moveTo>
                  <a:lnTo>
                    <a:pt x="0" y="2449"/>
                  </a:lnTo>
                  <a:lnTo>
                    <a:pt x="4472" y="2449"/>
                  </a:lnTo>
                  <a:lnTo>
                    <a:pt x="4472" y="834"/>
                  </a:lnTo>
                  <a:cubicBezTo>
                    <a:pt x="4472" y="372"/>
                    <a:pt x="4095" y="0"/>
                    <a:pt x="36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1"/>
            <p:cNvSpPr/>
            <p:nvPr/>
          </p:nvSpPr>
          <p:spPr>
            <a:xfrm>
              <a:off x="5308175" y="4502550"/>
              <a:ext cx="54675" cy="179900"/>
            </a:xfrm>
            <a:custGeom>
              <a:rect b="b" l="l" r="r" t="t"/>
              <a:pathLst>
                <a:path extrusionOk="0" h="7196" w="2187">
                  <a:moveTo>
                    <a:pt x="1329" y="0"/>
                  </a:moveTo>
                  <a:cubicBezTo>
                    <a:pt x="972" y="0"/>
                    <a:pt x="641" y="138"/>
                    <a:pt x="389" y="389"/>
                  </a:cubicBezTo>
                  <a:cubicBezTo>
                    <a:pt x="139" y="640"/>
                    <a:pt x="1" y="980"/>
                    <a:pt x="1" y="1336"/>
                  </a:cubicBezTo>
                  <a:lnTo>
                    <a:pt x="1" y="7196"/>
                  </a:lnTo>
                  <a:cubicBezTo>
                    <a:pt x="216" y="7071"/>
                    <a:pt x="466" y="6998"/>
                    <a:pt x="733" y="6998"/>
                  </a:cubicBezTo>
                  <a:lnTo>
                    <a:pt x="2186" y="6998"/>
                  </a:lnTo>
                  <a:lnTo>
                    <a:pt x="2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1"/>
            <p:cNvSpPr/>
            <p:nvPr/>
          </p:nvSpPr>
          <p:spPr>
            <a:xfrm>
              <a:off x="5308175" y="4695375"/>
              <a:ext cx="184475" cy="36650"/>
            </a:xfrm>
            <a:custGeom>
              <a:rect b="b" l="l" r="r" t="t"/>
              <a:pathLst>
                <a:path extrusionOk="0" h="1466" w="7379">
                  <a:moveTo>
                    <a:pt x="733" y="1"/>
                  </a:moveTo>
                  <a:cubicBezTo>
                    <a:pt x="329" y="1"/>
                    <a:pt x="1" y="329"/>
                    <a:pt x="1" y="733"/>
                  </a:cubicBezTo>
                  <a:cubicBezTo>
                    <a:pt x="1" y="1138"/>
                    <a:pt x="329" y="1465"/>
                    <a:pt x="733" y="1465"/>
                  </a:cubicBezTo>
                  <a:lnTo>
                    <a:pt x="7378" y="1465"/>
                  </a:lnTo>
                  <a:cubicBezTo>
                    <a:pt x="7212" y="1267"/>
                    <a:pt x="7111" y="1013"/>
                    <a:pt x="7111" y="733"/>
                  </a:cubicBezTo>
                  <a:cubicBezTo>
                    <a:pt x="7111" y="454"/>
                    <a:pt x="7212" y="199"/>
                    <a:pt x="7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1"/>
            <p:cNvSpPr/>
            <p:nvPr/>
          </p:nvSpPr>
          <p:spPr>
            <a:xfrm>
              <a:off x="5381350" y="4415950"/>
              <a:ext cx="111900" cy="187900"/>
            </a:xfrm>
            <a:custGeom>
              <a:rect b="b" l="l" r="r" t="t"/>
              <a:pathLst>
                <a:path extrusionOk="0" h="7516" w="4476">
                  <a:moveTo>
                    <a:pt x="3500" y="1316"/>
                  </a:moveTo>
                  <a:lnTo>
                    <a:pt x="3500" y="2056"/>
                  </a:lnTo>
                  <a:lnTo>
                    <a:pt x="1000" y="2056"/>
                  </a:lnTo>
                  <a:lnTo>
                    <a:pt x="1000" y="1316"/>
                  </a:lnTo>
                  <a:close/>
                  <a:moveTo>
                    <a:pt x="3500" y="2724"/>
                  </a:moveTo>
                  <a:lnTo>
                    <a:pt x="3500" y="3464"/>
                  </a:lnTo>
                  <a:lnTo>
                    <a:pt x="1000" y="3464"/>
                  </a:lnTo>
                  <a:lnTo>
                    <a:pt x="1000" y="2724"/>
                  </a:lnTo>
                  <a:close/>
                  <a:moveTo>
                    <a:pt x="3500" y="4112"/>
                  </a:moveTo>
                  <a:lnTo>
                    <a:pt x="3500" y="4848"/>
                  </a:lnTo>
                  <a:lnTo>
                    <a:pt x="1000" y="4848"/>
                  </a:lnTo>
                  <a:lnTo>
                    <a:pt x="1000" y="4112"/>
                  </a:lnTo>
                  <a:close/>
                  <a:moveTo>
                    <a:pt x="3500" y="5496"/>
                  </a:moveTo>
                  <a:lnTo>
                    <a:pt x="3500" y="6237"/>
                  </a:lnTo>
                  <a:lnTo>
                    <a:pt x="1000" y="6237"/>
                  </a:lnTo>
                  <a:lnTo>
                    <a:pt x="1000" y="5496"/>
                  </a:lnTo>
                  <a:close/>
                  <a:moveTo>
                    <a:pt x="0" y="1"/>
                  </a:moveTo>
                  <a:lnTo>
                    <a:pt x="0" y="7272"/>
                  </a:lnTo>
                  <a:lnTo>
                    <a:pt x="3638" y="7272"/>
                  </a:lnTo>
                  <a:cubicBezTo>
                    <a:pt x="3945" y="7272"/>
                    <a:pt x="4233" y="7362"/>
                    <a:pt x="4476" y="7515"/>
                  </a:cubicBezTo>
                  <a:lnTo>
                    <a:pt x="4476" y="1327"/>
                  </a:lnTo>
                  <a:cubicBezTo>
                    <a:pt x="4476" y="595"/>
                    <a:pt x="3881" y="1"/>
                    <a:pt x="31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1"/>
            <p:cNvSpPr/>
            <p:nvPr/>
          </p:nvSpPr>
          <p:spPr>
            <a:xfrm>
              <a:off x="5512350" y="4415950"/>
              <a:ext cx="111825" cy="187900"/>
            </a:xfrm>
            <a:custGeom>
              <a:rect b="b" l="l" r="r" t="t"/>
              <a:pathLst>
                <a:path extrusionOk="0" h="7516" w="4473">
                  <a:moveTo>
                    <a:pt x="3453" y="1316"/>
                  </a:moveTo>
                  <a:lnTo>
                    <a:pt x="3453" y="2056"/>
                  </a:lnTo>
                  <a:lnTo>
                    <a:pt x="952" y="2056"/>
                  </a:lnTo>
                  <a:lnTo>
                    <a:pt x="952" y="1316"/>
                  </a:lnTo>
                  <a:close/>
                  <a:moveTo>
                    <a:pt x="3453" y="2724"/>
                  </a:moveTo>
                  <a:lnTo>
                    <a:pt x="3453" y="3464"/>
                  </a:lnTo>
                  <a:lnTo>
                    <a:pt x="952" y="3464"/>
                  </a:lnTo>
                  <a:lnTo>
                    <a:pt x="952" y="2724"/>
                  </a:lnTo>
                  <a:close/>
                  <a:moveTo>
                    <a:pt x="3453" y="4112"/>
                  </a:moveTo>
                  <a:lnTo>
                    <a:pt x="3453" y="4848"/>
                  </a:lnTo>
                  <a:lnTo>
                    <a:pt x="952" y="4848"/>
                  </a:lnTo>
                  <a:lnTo>
                    <a:pt x="952" y="4112"/>
                  </a:lnTo>
                  <a:close/>
                  <a:moveTo>
                    <a:pt x="3453" y="5496"/>
                  </a:moveTo>
                  <a:lnTo>
                    <a:pt x="3453" y="6237"/>
                  </a:lnTo>
                  <a:lnTo>
                    <a:pt x="952" y="6237"/>
                  </a:lnTo>
                  <a:lnTo>
                    <a:pt x="952" y="5496"/>
                  </a:lnTo>
                  <a:close/>
                  <a:moveTo>
                    <a:pt x="1324" y="1"/>
                  </a:moveTo>
                  <a:cubicBezTo>
                    <a:pt x="591" y="1"/>
                    <a:pt x="1" y="595"/>
                    <a:pt x="1" y="1327"/>
                  </a:cubicBezTo>
                  <a:lnTo>
                    <a:pt x="1" y="7515"/>
                  </a:lnTo>
                  <a:cubicBezTo>
                    <a:pt x="244" y="7362"/>
                    <a:pt x="530" y="7272"/>
                    <a:pt x="838" y="7272"/>
                  </a:cubicBezTo>
                  <a:lnTo>
                    <a:pt x="4472" y="7272"/>
                  </a:lnTo>
                  <a:lnTo>
                    <a:pt x="44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71"/>
          <p:cNvGrpSpPr/>
          <p:nvPr/>
        </p:nvGrpSpPr>
        <p:grpSpPr>
          <a:xfrm>
            <a:off x="4400242" y="1519361"/>
            <a:ext cx="343199" cy="343117"/>
            <a:chOff x="2267925" y="4522475"/>
            <a:chExt cx="316050" cy="315975"/>
          </a:xfrm>
        </p:grpSpPr>
        <p:sp>
          <p:nvSpPr>
            <p:cNvPr id="1262" name="Google Shape;1262;p71"/>
            <p:cNvSpPr/>
            <p:nvPr/>
          </p:nvSpPr>
          <p:spPr>
            <a:xfrm>
              <a:off x="2315750" y="4581875"/>
              <a:ext cx="47775" cy="53750"/>
            </a:xfrm>
            <a:custGeom>
              <a:rect b="b" l="l" r="r" t="t"/>
              <a:pathLst>
                <a:path extrusionOk="0" h="2150" w="1911">
                  <a:moveTo>
                    <a:pt x="0" y="0"/>
                  </a:moveTo>
                  <a:lnTo>
                    <a:pt x="0" y="2149"/>
                  </a:lnTo>
                  <a:lnTo>
                    <a:pt x="1911" y="2149"/>
                  </a:lnTo>
                  <a:lnTo>
                    <a:pt x="19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1"/>
            <p:cNvSpPr/>
            <p:nvPr/>
          </p:nvSpPr>
          <p:spPr>
            <a:xfrm>
              <a:off x="2267925" y="4522475"/>
              <a:ext cx="148925" cy="193650"/>
            </a:xfrm>
            <a:custGeom>
              <a:rect b="b" l="l" r="r" t="t"/>
              <a:pathLst>
                <a:path extrusionOk="0" h="7746" w="5957">
                  <a:moveTo>
                    <a:pt x="0" y="1"/>
                  </a:moveTo>
                  <a:lnTo>
                    <a:pt x="0" y="7742"/>
                  </a:lnTo>
                  <a:lnTo>
                    <a:pt x="5066" y="7742"/>
                  </a:lnTo>
                  <a:cubicBezTo>
                    <a:pt x="5111" y="7742"/>
                    <a:pt x="5155" y="7742"/>
                    <a:pt x="5200" y="7746"/>
                  </a:cubicBezTo>
                  <a:lnTo>
                    <a:pt x="4726" y="6779"/>
                  </a:lnTo>
                  <a:lnTo>
                    <a:pt x="1173" y="6779"/>
                  </a:lnTo>
                  <a:lnTo>
                    <a:pt x="1173" y="6039"/>
                  </a:lnTo>
                  <a:lnTo>
                    <a:pt x="4378" y="6039"/>
                  </a:lnTo>
                  <a:cubicBezTo>
                    <a:pt x="4298" y="5788"/>
                    <a:pt x="4289" y="5525"/>
                    <a:pt x="4358" y="5269"/>
                  </a:cubicBezTo>
                  <a:lnTo>
                    <a:pt x="1173" y="5269"/>
                  </a:lnTo>
                  <a:lnTo>
                    <a:pt x="1173" y="1636"/>
                  </a:lnTo>
                  <a:lnTo>
                    <a:pt x="4565" y="1636"/>
                  </a:lnTo>
                  <a:lnTo>
                    <a:pt x="4565" y="4825"/>
                  </a:lnTo>
                  <a:cubicBezTo>
                    <a:pt x="4694" y="4647"/>
                    <a:pt x="4864" y="4496"/>
                    <a:pt x="5066" y="4395"/>
                  </a:cubicBezTo>
                  <a:cubicBezTo>
                    <a:pt x="5256" y="4298"/>
                    <a:pt x="5471" y="4250"/>
                    <a:pt x="5685" y="4250"/>
                  </a:cubicBezTo>
                  <a:cubicBezTo>
                    <a:pt x="5779" y="4250"/>
                    <a:pt x="5867" y="4258"/>
                    <a:pt x="5956" y="4274"/>
                  </a:cubicBezTo>
                  <a:lnTo>
                    <a:pt x="5956" y="1627"/>
                  </a:lnTo>
                  <a:cubicBezTo>
                    <a:pt x="5956" y="729"/>
                    <a:pt x="5224" y="1"/>
                    <a:pt x="4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1"/>
            <p:cNvSpPr/>
            <p:nvPr/>
          </p:nvSpPr>
          <p:spPr>
            <a:xfrm>
              <a:off x="2435025" y="4522475"/>
              <a:ext cx="148950" cy="191125"/>
            </a:xfrm>
            <a:custGeom>
              <a:rect b="b" l="l" r="r" t="t"/>
              <a:pathLst>
                <a:path extrusionOk="0" h="7645" w="5958">
                  <a:moveTo>
                    <a:pt x="4667" y="1631"/>
                  </a:moveTo>
                  <a:lnTo>
                    <a:pt x="4667" y="2376"/>
                  </a:lnTo>
                  <a:lnTo>
                    <a:pt x="1275" y="2376"/>
                  </a:lnTo>
                  <a:lnTo>
                    <a:pt x="1275" y="1631"/>
                  </a:lnTo>
                  <a:close/>
                  <a:moveTo>
                    <a:pt x="4667" y="3105"/>
                  </a:moveTo>
                  <a:lnTo>
                    <a:pt x="4667" y="3846"/>
                  </a:lnTo>
                  <a:lnTo>
                    <a:pt x="1275" y="3846"/>
                  </a:lnTo>
                  <a:lnTo>
                    <a:pt x="1275" y="3105"/>
                  </a:lnTo>
                  <a:close/>
                  <a:moveTo>
                    <a:pt x="4667" y="4554"/>
                  </a:moveTo>
                  <a:lnTo>
                    <a:pt x="4667" y="5298"/>
                  </a:lnTo>
                  <a:lnTo>
                    <a:pt x="1275" y="5298"/>
                  </a:lnTo>
                  <a:lnTo>
                    <a:pt x="1275" y="4554"/>
                  </a:lnTo>
                  <a:close/>
                  <a:moveTo>
                    <a:pt x="1628" y="1"/>
                  </a:moveTo>
                  <a:cubicBezTo>
                    <a:pt x="729" y="1"/>
                    <a:pt x="1" y="729"/>
                    <a:pt x="1" y="1627"/>
                  </a:cubicBezTo>
                  <a:lnTo>
                    <a:pt x="1" y="4679"/>
                  </a:lnTo>
                  <a:cubicBezTo>
                    <a:pt x="90" y="4772"/>
                    <a:pt x="167" y="4881"/>
                    <a:pt x="227" y="5002"/>
                  </a:cubicBezTo>
                  <a:lnTo>
                    <a:pt x="231" y="5011"/>
                  </a:lnTo>
                  <a:lnTo>
                    <a:pt x="1045" y="6678"/>
                  </a:lnTo>
                  <a:cubicBezTo>
                    <a:pt x="1219" y="6601"/>
                    <a:pt x="1405" y="6565"/>
                    <a:pt x="1596" y="6565"/>
                  </a:cubicBezTo>
                  <a:cubicBezTo>
                    <a:pt x="1741" y="6565"/>
                    <a:pt x="1887" y="6584"/>
                    <a:pt x="2024" y="6633"/>
                  </a:cubicBezTo>
                  <a:cubicBezTo>
                    <a:pt x="2109" y="6556"/>
                    <a:pt x="2206" y="6492"/>
                    <a:pt x="2311" y="6439"/>
                  </a:cubicBezTo>
                  <a:cubicBezTo>
                    <a:pt x="2502" y="6342"/>
                    <a:pt x="2716" y="6289"/>
                    <a:pt x="2931" y="6289"/>
                  </a:cubicBezTo>
                  <a:cubicBezTo>
                    <a:pt x="3105" y="6289"/>
                    <a:pt x="3275" y="6322"/>
                    <a:pt x="3432" y="6382"/>
                  </a:cubicBezTo>
                  <a:cubicBezTo>
                    <a:pt x="3505" y="6326"/>
                    <a:pt x="3587" y="6269"/>
                    <a:pt x="3675" y="6225"/>
                  </a:cubicBezTo>
                  <a:cubicBezTo>
                    <a:pt x="3869" y="6128"/>
                    <a:pt x="4084" y="6079"/>
                    <a:pt x="4298" y="6079"/>
                  </a:cubicBezTo>
                  <a:cubicBezTo>
                    <a:pt x="4816" y="6079"/>
                    <a:pt x="5281" y="6362"/>
                    <a:pt x="5520" y="6823"/>
                  </a:cubicBezTo>
                  <a:lnTo>
                    <a:pt x="5957" y="7645"/>
                  </a:lnTo>
                  <a:lnTo>
                    <a:pt x="59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1"/>
            <p:cNvSpPr/>
            <p:nvPr/>
          </p:nvSpPr>
          <p:spPr>
            <a:xfrm>
              <a:off x="2267925" y="4734550"/>
              <a:ext cx="148925" cy="32175"/>
            </a:xfrm>
            <a:custGeom>
              <a:rect b="b" l="l" r="r" t="t"/>
              <a:pathLst>
                <a:path extrusionOk="0" h="1287" w="5957">
                  <a:moveTo>
                    <a:pt x="0" y="0"/>
                  </a:moveTo>
                  <a:lnTo>
                    <a:pt x="0" y="1287"/>
                  </a:lnTo>
                  <a:lnTo>
                    <a:pt x="5746" y="1287"/>
                  </a:lnTo>
                  <a:cubicBezTo>
                    <a:pt x="5803" y="1153"/>
                    <a:pt x="5871" y="1032"/>
                    <a:pt x="5956" y="914"/>
                  </a:cubicBezTo>
                  <a:lnTo>
                    <a:pt x="5956" y="874"/>
                  </a:lnTo>
                  <a:cubicBezTo>
                    <a:pt x="5956" y="850"/>
                    <a:pt x="5953" y="821"/>
                    <a:pt x="5949" y="793"/>
                  </a:cubicBezTo>
                  <a:lnTo>
                    <a:pt x="5682" y="243"/>
                  </a:lnTo>
                  <a:cubicBezTo>
                    <a:pt x="5519" y="92"/>
                    <a:pt x="5305" y="0"/>
                    <a:pt x="5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1"/>
            <p:cNvSpPr/>
            <p:nvPr/>
          </p:nvSpPr>
          <p:spPr>
            <a:xfrm>
              <a:off x="2391325" y="4646550"/>
              <a:ext cx="192650" cy="191900"/>
            </a:xfrm>
            <a:custGeom>
              <a:rect b="b" l="l" r="r" t="t"/>
              <a:pathLst>
                <a:path extrusionOk="0" h="7676" w="7706">
                  <a:moveTo>
                    <a:pt x="750" y="1"/>
                  </a:moveTo>
                  <a:cubicBezTo>
                    <a:pt x="650" y="1"/>
                    <a:pt x="549" y="24"/>
                    <a:pt x="454" y="72"/>
                  </a:cubicBezTo>
                  <a:cubicBezTo>
                    <a:pt x="130" y="237"/>
                    <a:pt x="1" y="631"/>
                    <a:pt x="163" y="954"/>
                  </a:cubicBezTo>
                  <a:lnTo>
                    <a:pt x="1927" y="4552"/>
                  </a:lnTo>
                  <a:cubicBezTo>
                    <a:pt x="1425" y="4856"/>
                    <a:pt x="1235" y="5502"/>
                    <a:pt x="1506" y="6037"/>
                  </a:cubicBezTo>
                  <a:lnTo>
                    <a:pt x="2343" y="7676"/>
                  </a:lnTo>
                  <a:lnTo>
                    <a:pt x="7705" y="7676"/>
                  </a:lnTo>
                  <a:lnTo>
                    <a:pt x="7705" y="4208"/>
                  </a:lnTo>
                  <a:lnTo>
                    <a:pt x="6633" y="2192"/>
                  </a:lnTo>
                  <a:cubicBezTo>
                    <a:pt x="6515" y="1963"/>
                    <a:pt x="6282" y="1831"/>
                    <a:pt x="6042" y="1831"/>
                  </a:cubicBezTo>
                  <a:cubicBezTo>
                    <a:pt x="5942" y="1831"/>
                    <a:pt x="5842" y="1854"/>
                    <a:pt x="5747" y="1901"/>
                  </a:cubicBezTo>
                  <a:cubicBezTo>
                    <a:pt x="5425" y="2066"/>
                    <a:pt x="5296" y="2458"/>
                    <a:pt x="5456" y="2780"/>
                  </a:cubicBezTo>
                  <a:lnTo>
                    <a:pt x="5456" y="2780"/>
                  </a:lnTo>
                  <a:lnTo>
                    <a:pt x="5266" y="2403"/>
                  </a:lnTo>
                  <a:cubicBezTo>
                    <a:pt x="5149" y="2175"/>
                    <a:pt x="4920" y="2043"/>
                    <a:pt x="4680" y="2043"/>
                  </a:cubicBezTo>
                  <a:cubicBezTo>
                    <a:pt x="4579" y="2043"/>
                    <a:pt x="4476" y="2067"/>
                    <a:pt x="4379" y="2116"/>
                  </a:cubicBezTo>
                  <a:cubicBezTo>
                    <a:pt x="4057" y="2276"/>
                    <a:pt x="3928" y="2670"/>
                    <a:pt x="4089" y="2992"/>
                  </a:cubicBezTo>
                  <a:lnTo>
                    <a:pt x="4089" y="2992"/>
                  </a:lnTo>
                  <a:lnTo>
                    <a:pt x="3930" y="2678"/>
                  </a:lnTo>
                  <a:cubicBezTo>
                    <a:pt x="3813" y="2449"/>
                    <a:pt x="3580" y="2317"/>
                    <a:pt x="3338" y="2317"/>
                  </a:cubicBezTo>
                  <a:cubicBezTo>
                    <a:pt x="3239" y="2317"/>
                    <a:pt x="3138" y="2339"/>
                    <a:pt x="3043" y="2387"/>
                  </a:cubicBezTo>
                  <a:cubicBezTo>
                    <a:pt x="2725" y="2550"/>
                    <a:pt x="2595" y="2932"/>
                    <a:pt x="2748" y="3256"/>
                  </a:cubicBezTo>
                  <a:lnTo>
                    <a:pt x="2748" y="3256"/>
                  </a:lnTo>
                  <a:lnTo>
                    <a:pt x="1336" y="364"/>
                  </a:lnTo>
                  <a:cubicBezTo>
                    <a:pt x="1221" y="134"/>
                    <a:pt x="990" y="1"/>
                    <a:pt x="7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0" name="Shape 1270"/>
        <p:cNvGrpSpPr/>
        <p:nvPr/>
      </p:nvGrpSpPr>
      <p:grpSpPr>
        <a:xfrm>
          <a:off x="0" y="0"/>
          <a:ext cx="0" cy="0"/>
          <a:chOff x="0" y="0"/>
          <a:chExt cx="0" cy="0"/>
        </a:xfrm>
      </p:grpSpPr>
      <p:sp>
        <p:nvSpPr>
          <p:cNvPr id="1271" name="Google Shape;1271;p72"/>
          <p:cNvSpPr/>
          <p:nvPr/>
        </p:nvSpPr>
        <p:spPr>
          <a:xfrm flipH="1" rot="5400000">
            <a:off x="3526130" y="-1203820"/>
            <a:ext cx="2456574" cy="6059865"/>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2"/>
          <p:cNvSpPr/>
          <p:nvPr/>
        </p:nvSpPr>
        <p:spPr>
          <a:xfrm flipH="1" rot="5348089">
            <a:off x="4438759" y="303854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2"/>
          <p:cNvSpPr/>
          <p:nvPr/>
        </p:nvSpPr>
        <p:spPr>
          <a:xfrm flipH="1" rot="5348089">
            <a:off x="5555809" y="303854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2"/>
          <p:cNvSpPr/>
          <p:nvPr/>
        </p:nvSpPr>
        <p:spPr>
          <a:xfrm rot="4500067">
            <a:off x="2272140" y="68608"/>
            <a:ext cx="367866" cy="932772"/>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2"/>
          <p:cNvSpPr txBox="1"/>
          <p:nvPr>
            <p:ph type="ctrTitle"/>
          </p:nvPr>
        </p:nvSpPr>
        <p:spPr>
          <a:xfrm>
            <a:off x="2430000" y="669825"/>
            <a:ext cx="42840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276" name="Google Shape;1276;p72"/>
          <p:cNvSpPr txBox="1"/>
          <p:nvPr>
            <p:ph idx="1" type="subTitle"/>
          </p:nvPr>
        </p:nvSpPr>
        <p:spPr>
          <a:xfrm>
            <a:off x="2009775" y="1710350"/>
            <a:ext cx="5124600" cy="12042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800">
                <a:solidFill>
                  <a:srgbClr val="9E7059"/>
                </a:solidFill>
                <a:latin typeface="Courier Prime"/>
                <a:ea typeface="Courier Prime"/>
                <a:cs typeface="Courier Prime"/>
                <a:sym typeface="Courier Prime"/>
              </a:rPr>
              <a:t>DO YOU HAVE ANY QUESTIONS?</a:t>
            </a:r>
            <a:endParaRPr sz="1800">
              <a:solidFill>
                <a:srgbClr val="9E7059"/>
              </a:solidFill>
              <a:latin typeface="Courier Prime"/>
              <a:ea typeface="Courier Prime"/>
              <a:cs typeface="Courier Prime"/>
              <a:sym typeface="Courier Prime"/>
            </a:endParaRPr>
          </a:p>
          <a:p>
            <a:pPr indent="0" lvl="0" marL="0" rtl="0" algn="ctr">
              <a:spcBef>
                <a:spcPts val="100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1277" name="Google Shape;1277;p72"/>
          <p:cNvSpPr txBox="1"/>
          <p:nvPr>
            <p:ph idx="1" type="subTitle"/>
          </p:nvPr>
        </p:nvSpPr>
        <p:spPr>
          <a:xfrm>
            <a:off x="2009775" y="4368277"/>
            <a:ext cx="5124600" cy="24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t>Please keep this slide for attribution</a:t>
            </a:r>
            <a:endParaRPr sz="1100"/>
          </a:p>
        </p:txBody>
      </p:sp>
      <p:sp>
        <p:nvSpPr>
          <p:cNvPr id="1278" name="Google Shape;1278;p72"/>
          <p:cNvSpPr/>
          <p:nvPr/>
        </p:nvSpPr>
        <p:spPr>
          <a:xfrm flipH="1" rot="5348089">
            <a:off x="3321709" y="3038547"/>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 name="Google Shape;1279;p72"/>
          <p:cNvGrpSpPr/>
          <p:nvPr/>
        </p:nvGrpSpPr>
        <p:grpSpPr>
          <a:xfrm>
            <a:off x="3393920" y="3384661"/>
            <a:ext cx="342161" cy="240596"/>
            <a:chOff x="3386036" y="1746339"/>
            <a:chExt cx="397907" cy="279762"/>
          </a:xfrm>
        </p:grpSpPr>
        <p:sp>
          <p:nvSpPr>
            <p:cNvPr id="1280" name="Google Shape;1280;p72"/>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2"/>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 name="Google Shape;1282;p72"/>
          <p:cNvGrpSpPr/>
          <p:nvPr/>
        </p:nvGrpSpPr>
        <p:grpSpPr>
          <a:xfrm>
            <a:off x="5628675" y="3334209"/>
            <a:ext cx="342035" cy="341500"/>
            <a:chOff x="2408992" y="1722875"/>
            <a:chExt cx="397761" cy="397093"/>
          </a:xfrm>
        </p:grpSpPr>
        <p:sp>
          <p:nvSpPr>
            <p:cNvPr id="1283" name="Google Shape;1283;p72"/>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2"/>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 name="Google Shape;1285;p72"/>
          <p:cNvSpPr/>
          <p:nvPr/>
        </p:nvSpPr>
        <p:spPr>
          <a:xfrm>
            <a:off x="4510775" y="3364985"/>
            <a:ext cx="343192" cy="279948"/>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 name="Shape 1289"/>
        <p:cNvGrpSpPr/>
        <p:nvPr/>
      </p:nvGrpSpPr>
      <p:grpSpPr>
        <a:xfrm>
          <a:off x="0" y="0"/>
          <a:ext cx="0" cy="0"/>
          <a:chOff x="0" y="0"/>
          <a:chExt cx="0" cy="0"/>
        </a:xfrm>
      </p:grpSpPr>
      <p:sp>
        <p:nvSpPr>
          <p:cNvPr id="1290" name="Google Shape;1290;p73"/>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ICON PACK: LITERATURE</a:t>
            </a:r>
            <a:endParaRPr/>
          </a:p>
        </p:txBody>
      </p:sp>
      <p:grpSp>
        <p:nvGrpSpPr>
          <p:cNvPr id="1291" name="Google Shape;1291;p73"/>
          <p:cNvGrpSpPr/>
          <p:nvPr/>
        </p:nvGrpSpPr>
        <p:grpSpPr>
          <a:xfrm>
            <a:off x="1756071" y="1361621"/>
            <a:ext cx="341353" cy="343226"/>
            <a:chOff x="1483950" y="253200"/>
            <a:chExt cx="314350" cy="316075"/>
          </a:xfrm>
        </p:grpSpPr>
        <p:sp>
          <p:nvSpPr>
            <p:cNvPr id="1292" name="Google Shape;1292;p73"/>
            <p:cNvSpPr/>
            <p:nvPr/>
          </p:nvSpPr>
          <p:spPr>
            <a:xfrm>
              <a:off x="1548800" y="346575"/>
              <a:ext cx="26550" cy="25625"/>
            </a:xfrm>
            <a:custGeom>
              <a:rect b="b" l="l" r="r" t="t"/>
              <a:pathLst>
                <a:path extrusionOk="0" h="1025" w="1062">
                  <a:moveTo>
                    <a:pt x="600" y="0"/>
                  </a:moveTo>
                  <a:lnTo>
                    <a:pt x="1" y="574"/>
                  </a:lnTo>
                  <a:cubicBezTo>
                    <a:pt x="227" y="684"/>
                    <a:pt x="434" y="838"/>
                    <a:pt x="600" y="1024"/>
                  </a:cubicBezTo>
                  <a:lnTo>
                    <a:pt x="1061" y="583"/>
                  </a:lnTo>
                  <a:lnTo>
                    <a:pt x="1037" y="559"/>
                  </a:lnTo>
                  <a:cubicBezTo>
                    <a:pt x="867" y="389"/>
                    <a:pt x="721" y="202"/>
                    <a:pt x="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3"/>
            <p:cNvSpPr/>
            <p:nvPr/>
          </p:nvSpPr>
          <p:spPr>
            <a:xfrm>
              <a:off x="1563775" y="372175"/>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3"/>
            <p:cNvSpPr/>
            <p:nvPr/>
          </p:nvSpPr>
          <p:spPr>
            <a:xfrm>
              <a:off x="1518250" y="453000"/>
              <a:ext cx="18450" cy="27650"/>
            </a:xfrm>
            <a:custGeom>
              <a:rect b="b" l="l" r="r" t="t"/>
              <a:pathLst>
                <a:path extrusionOk="0" h="1106" w="738">
                  <a:moveTo>
                    <a:pt x="1" y="0"/>
                  </a:moveTo>
                  <a:lnTo>
                    <a:pt x="1" y="1105"/>
                  </a:lnTo>
                  <a:lnTo>
                    <a:pt x="737" y="1105"/>
                  </a:lnTo>
                  <a:lnTo>
                    <a:pt x="737" y="0"/>
                  </a:lnTo>
                  <a:cubicBezTo>
                    <a:pt x="620" y="25"/>
                    <a:pt x="498" y="37"/>
                    <a:pt x="377" y="37"/>
                  </a:cubicBezTo>
                  <a:cubicBezTo>
                    <a:pt x="248" y="37"/>
                    <a:pt x="122" y="2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3"/>
            <p:cNvSpPr/>
            <p:nvPr/>
          </p:nvSpPr>
          <p:spPr>
            <a:xfrm>
              <a:off x="1518250" y="45300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3"/>
            <p:cNvSpPr/>
            <p:nvPr/>
          </p:nvSpPr>
          <p:spPr>
            <a:xfrm>
              <a:off x="1496500" y="373900"/>
              <a:ext cx="62225" cy="62225"/>
            </a:xfrm>
            <a:custGeom>
              <a:rect b="b" l="l" r="r" t="t"/>
              <a:pathLst>
                <a:path extrusionOk="0" h="2489" w="2489">
                  <a:moveTo>
                    <a:pt x="1247" y="0"/>
                  </a:moveTo>
                  <a:cubicBezTo>
                    <a:pt x="559" y="0"/>
                    <a:pt x="1" y="558"/>
                    <a:pt x="1" y="1242"/>
                  </a:cubicBezTo>
                  <a:cubicBezTo>
                    <a:pt x="1" y="1930"/>
                    <a:pt x="559" y="2488"/>
                    <a:pt x="1247" y="2488"/>
                  </a:cubicBezTo>
                  <a:cubicBezTo>
                    <a:pt x="1931" y="2488"/>
                    <a:pt x="2489" y="1930"/>
                    <a:pt x="2489" y="1242"/>
                  </a:cubicBezTo>
                  <a:cubicBezTo>
                    <a:pt x="2489" y="558"/>
                    <a:pt x="1931" y="0"/>
                    <a:pt x="1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3"/>
            <p:cNvSpPr/>
            <p:nvPr/>
          </p:nvSpPr>
          <p:spPr>
            <a:xfrm>
              <a:off x="1527650" y="43610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3"/>
            <p:cNvSpPr/>
            <p:nvPr/>
          </p:nvSpPr>
          <p:spPr>
            <a:xfrm>
              <a:off x="1483950" y="498425"/>
              <a:ext cx="314350" cy="34625"/>
            </a:xfrm>
            <a:custGeom>
              <a:rect b="b" l="l" r="r" t="t"/>
              <a:pathLst>
                <a:path extrusionOk="0" h="1385" w="12574">
                  <a:moveTo>
                    <a:pt x="1" y="0"/>
                  </a:moveTo>
                  <a:lnTo>
                    <a:pt x="1" y="680"/>
                  </a:lnTo>
                  <a:lnTo>
                    <a:pt x="5241" y="680"/>
                  </a:lnTo>
                  <a:cubicBezTo>
                    <a:pt x="5630" y="680"/>
                    <a:pt x="5945" y="996"/>
                    <a:pt x="5945" y="1384"/>
                  </a:cubicBezTo>
                  <a:lnTo>
                    <a:pt x="6609" y="1384"/>
                  </a:lnTo>
                  <a:cubicBezTo>
                    <a:pt x="6609" y="996"/>
                    <a:pt x="6924" y="680"/>
                    <a:pt x="7313" y="680"/>
                  </a:cubicBezTo>
                  <a:lnTo>
                    <a:pt x="12574" y="680"/>
                  </a:lnTo>
                  <a:lnTo>
                    <a:pt x="12574" y="0"/>
                  </a:lnTo>
                  <a:lnTo>
                    <a:pt x="7438" y="0"/>
                  </a:lnTo>
                  <a:cubicBezTo>
                    <a:pt x="6982" y="0"/>
                    <a:pt x="6569" y="202"/>
                    <a:pt x="6289" y="527"/>
                  </a:cubicBezTo>
                  <a:cubicBezTo>
                    <a:pt x="6014" y="202"/>
                    <a:pt x="5602" y="0"/>
                    <a:pt x="51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3"/>
            <p:cNvSpPr/>
            <p:nvPr/>
          </p:nvSpPr>
          <p:spPr>
            <a:xfrm>
              <a:off x="1669900" y="498425"/>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3"/>
            <p:cNvSpPr/>
            <p:nvPr/>
          </p:nvSpPr>
          <p:spPr>
            <a:xfrm>
              <a:off x="1483950" y="533225"/>
              <a:ext cx="314350" cy="36050"/>
            </a:xfrm>
            <a:custGeom>
              <a:rect b="b" l="l" r="r" t="t"/>
              <a:pathLst>
                <a:path extrusionOk="0" h="1442" w="12574">
                  <a:moveTo>
                    <a:pt x="1" y="0"/>
                  </a:moveTo>
                  <a:lnTo>
                    <a:pt x="1" y="737"/>
                  </a:lnTo>
                  <a:lnTo>
                    <a:pt x="4496" y="737"/>
                  </a:lnTo>
                  <a:lnTo>
                    <a:pt x="4496" y="1441"/>
                  </a:lnTo>
                  <a:lnTo>
                    <a:pt x="8058" y="1441"/>
                  </a:lnTo>
                  <a:lnTo>
                    <a:pt x="8058" y="737"/>
                  </a:lnTo>
                  <a:lnTo>
                    <a:pt x="12574" y="737"/>
                  </a:lnTo>
                  <a:lnTo>
                    <a:pt x="12574" y="0"/>
                  </a:lnTo>
                  <a:lnTo>
                    <a:pt x="7322" y="0"/>
                  </a:lnTo>
                  <a:lnTo>
                    <a:pt x="7322" y="704"/>
                  </a:lnTo>
                  <a:lnTo>
                    <a:pt x="5234" y="704"/>
                  </a:lnTo>
                  <a:lnTo>
                    <a:pt x="52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3"/>
            <p:cNvSpPr/>
            <p:nvPr/>
          </p:nvSpPr>
          <p:spPr>
            <a:xfrm>
              <a:off x="1666975" y="550825"/>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3"/>
            <p:cNvSpPr/>
            <p:nvPr/>
          </p:nvSpPr>
          <p:spPr>
            <a:xfrm>
              <a:off x="1600075" y="284350"/>
              <a:ext cx="135100" cy="135375"/>
            </a:xfrm>
            <a:custGeom>
              <a:rect b="b" l="l" r="r" t="t"/>
              <a:pathLst>
                <a:path extrusionOk="0" h="5415" w="5404">
                  <a:moveTo>
                    <a:pt x="3344" y="0"/>
                  </a:moveTo>
                  <a:lnTo>
                    <a:pt x="1" y="3343"/>
                  </a:lnTo>
                  <a:lnTo>
                    <a:pt x="791" y="5415"/>
                  </a:lnTo>
                  <a:lnTo>
                    <a:pt x="5404" y="798"/>
                  </a:lnTo>
                  <a:lnTo>
                    <a:pt x="33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3"/>
            <p:cNvSpPr/>
            <p:nvPr/>
          </p:nvSpPr>
          <p:spPr>
            <a:xfrm>
              <a:off x="1619825" y="4197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3"/>
            <p:cNvSpPr/>
            <p:nvPr/>
          </p:nvSpPr>
          <p:spPr>
            <a:xfrm>
              <a:off x="1566700" y="253200"/>
              <a:ext cx="99975" cy="96950"/>
            </a:xfrm>
            <a:custGeom>
              <a:rect b="b" l="l" r="r" t="t"/>
              <a:pathLst>
                <a:path extrusionOk="0" h="3878" w="3999">
                  <a:moveTo>
                    <a:pt x="644" y="0"/>
                  </a:moveTo>
                  <a:lnTo>
                    <a:pt x="122" y="522"/>
                  </a:lnTo>
                  <a:lnTo>
                    <a:pt x="588" y="983"/>
                  </a:lnTo>
                  <a:cubicBezTo>
                    <a:pt x="1" y="1821"/>
                    <a:pt x="78" y="2987"/>
                    <a:pt x="826" y="3732"/>
                  </a:cubicBezTo>
                  <a:lnTo>
                    <a:pt x="839" y="3747"/>
                  </a:lnTo>
                  <a:lnTo>
                    <a:pt x="1009" y="3877"/>
                  </a:lnTo>
                  <a:lnTo>
                    <a:pt x="3999" y="886"/>
                  </a:lnTo>
                  <a:lnTo>
                    <a:pt x="3874" y="721"/>
                  </a:lnTo>
                  <a:lnTo>
                    <a:pt x="3853" y="700"/>
                  </a:lnTo>
                  <a:cubicBezTo>
                    <a:pt x="3448" y="295"/>
                    <a:pt x="2910" y="73"/>
                    <a:pt x="2340" y="73"/>
                  </a:cubicBezTo>
                  <a:cubicBezTo>
                    <a:pt x="1890" y="73"/>
                    <a:pt x="1466" y="211"/>
                    <a:pt x="1110" y="465"/>
                  </a:cubicBezTo>
                  <a:lnTo>
                    <a:pt x="6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3"/>
            <p:cNvSpPr/>
            <p:nvPr/>
          </p:nvSpPr>
          <p:spPr>
            <a:xfrm>
              <a:off x="1587350" y="34647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3"/>
            <p:cNvSpPr/>
            <p:nvPr/>
          </p:nvSpPr>
          <p:spPr>
            <a:xfrm>
              <a:off x="1662000" y="345450"/>
              <a:ext cx="63475" cy="63350"/>
            </a:xfrm>
            <a:custGeom>
              <a:rect b="b" l="l" r="r" t="t"/>
              <a:pathLst>
                <a:path extrusionOk="0" h="2534" w="2539">
                  <a:moveTo>
                    <a:pt x="2324" y="1"/>
                  </a:moveTo>
                  <a:lnTo>
                    <a:pt x="1" y="2324"/>
                  </a:lnTo>
                  <a:cubicBezTo>
                    <a:pt x="252" y="2461"/>
                    <a:pt x="531" y="2534"/>
                    <a:pt x="814" y="2534"/>
                  </a:cubicBezTo>
                  <a:cubicBezTo>
                    <a:pt x="1251" y="2534"/>
                    <a:pt x="1692" y="2364"/>
                    <a:pt x="2028" y="2028"/>
                  </a:cubicBezTo>
                  <a:cubicBezTo>
                    <a:pt x="2352" y="1708"/>
                    <a:pt x="2531" y="1284"/>
                    <a:pt x="2534" y="834"/>
                  </a:cubicBezTo>
                  <a:cubicBezTo>
                    <a:pt x="2538" y="535"/>
                    <a:pt x="2465" y="251"/>
                    <a:pt x="23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3"/>
            <p:cNvSpPr/>
            <p:nvPr/>
          </p:nvSpPr>
          <p:spPr>
            <a:xfrm>
              <a:off x="1682350" y="40877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73"/>
          <p:cNvGrpSpPr/>
          <p:nvPr/>
        </p:nvGrpSpPr>
        <p:grpSpPr>
          <a:xfrm>
            <a:off x="2350402" y="1390736"/>
            <a:ext cx="343117" cy="284994"/>
            <a:chOff x="2319300" y="280000"/>
            <a:chExt cx="315975" cy="262450"/>
          </a:xfrm>
        </p:grpSpPr>
        <p:sp>
          <p:nvSpPr>
            <p:cNvPr id="1309" name="Google Shape;1309;p73"/>
            <p:cNvSpPr/>
            <p:nvPr/>
          </p:nvSpPr>
          <p:spPr>
            <a:xfrm>
              <a:off x="2370175" y="335650"/>
              <a:ext cx="47700" cy="17925"/>
            </a:xfrm>
            <a:custGeom>
              <a:rect b="b" l="l" r="r" t="t"/>
              <a:pathLst>
                <a:path extrusionOk="0" h="717" w="1908">
                  <a:moveTo>
                    <a:pt x="1" y="0"/>
                  </a:moveTo>
                  <a:lnTo>
                    <a:pt x="1" y="716"/>
                  </a:lnTo>
                  <a:lnTo>
                    <a:pt x="1907" y="716"/>
                  </a:lnTo>
                  <a:lnTo>
                    <a:pt x="19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3"/>
            <p:cNvSpPr/>
            <p:nvPr/>
          </p:nvSpPr>
          <p:spPr>
            <a:xfrm>
              <a:off x="2319300" y="280000"/>
              <a:ext cx="148950" cy="200150"/>
            </a:xfrm>
            <a:custGeom>
              <a:rect b="b" l="l" r="r" t="t"/>
              <a:pathLst>
                <a:path extrusionOk="0" h="8006" w="5958">
                  <a:moveTo>
                    <a:pt x="4682" y="1485"/>
                  </a:moveTo>
                  <a:lnTo>
                    <a:pt x="4682" y="3683"/>
                  </a:lnTo>
                  <a:lnTo>
                    <a:pt x="1296" y="3683"/>
                  </a:lnTo>
                  <a:lnTo>
                    <a:pt x="1296" y="1485"/>
                  </a:lnTo>
                  <a:close/>
                  <a:moveTo>
                    <a:pt x="4678" y="4403"/>
                  </a:moveTo>
                  <a:lnTo>
                    <a:pt x="4678" y="5144"/>
                  </a:lnTo>
                  <a:lnTo>
                    <a:pt x="1291" y="5144"/>
                  </a:lnTo>
                  <a:lnTo>
                    <a:pt x="1291" y="4403"/>
                  </a:lnTo>
                  <a:close/>
                  <a:moveTo>
                    <a:pt x="3360" y="6074"/>
                  </a:moveTo>
                  <a:lnTo>
                    <a:pt x="3360" y="6815"/>
                  </a:lnTo>
                  <a:lnTo>
                    <a:pt x="2659" y="6815"/>
                  </a:lnTo>
                  <a:lnTo>
                    <a:pt x="2659" y="6074"/>
                  </a:lnTo>
                  <a:close/>
                  <a:moveTo>
                    <a:pt x="0" y="0"/>
                  </a:moveTo>
                  <a:lnTo>
                    <a:pt x="0" y="7742"/>
                  </a:lnTo>
                  <a:lnTo>
                    <a:pt x="5067" y="7742"/>
                  </a:lnTo>
                  <a:cubicBezTo>
                    <a:pt x="5394" y="7742"/>
                    <a:pt x="5698" y="7839"/>
                    <a:pt x="5958" y="8005"/>
                  </a:cubicBezTo>
                  <a:lnTo>
                    <a:pt x="5958" y="1627"/>
                  </a:lnTo>
                  <a:cubicBezTo>
                    <a:pt x="5958" y="733"/>
                    <a:pt x="5224" y="0"/>
                    <a:pt x="43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3"/>
            <p:cNvSpPr/>
            <p:nvPr/>
          </p:nvSpPr>
          <p:spPr>
            <a:xfrm>
              <a:off x="2486625" y="280000"/>
              <a:ext cx="148650" cy="200150"/>
            </a:xfrm>
            <a:custGeom>
              <a:rect b="b" l="l" r="r" t="t"/>
              <a:pathLst>
                <a:path extrusionOk="0" h="8006" w="5946">
                  <a:moveTo>
                    <a:pt x="4715" y="1485"/>
                  </a:moveTo>
                  <a:lnTo>
                    <a:pt x="4715" y="2226"/>
                  </a:lnTo>
                  <a:lnTo>
                    <a:pt x="1328" y="2226"/>
                  </a:lnTo>
                  <a:lnTo>
                    <a:pt x="1328" y="1485"/>
                  </a:lnTo>
                  <a:close/>
                  <a:moveTo>
                    <a:pt x="4715" y="2955"/>
                  </a:moveTo>
                  <a:lnTo>
                    <a:pt x="4715" y="3695"/>
                  </a:lnTo>
                  <a:lnTo>
                    <a:pt x="1328" y="3695"/>
                  </a:lnTo>
                  <a:lnTo>
                    <a:pt x="1328" y="2955"/>
                  </a:lnTo>
                  <a:close/>
                  <a:moveTo>
                    <a:pt x="4715" y="4403"/>
                  </a:moveTo>
                  <a:lnTo>
                    <a:pt x="4715" y="5144"/>
                  </a:lnTo>
                  <a:lnTo>
                    <a:pt x="1328" y="5144"/>
                  </a:lnTo>
                  <a:lnTo>
                    <a:pt x="1328" y="4403"/>
                  </a:lnTo>
                  <a:close/>
                  <a:moveTo>
                    <a:pt x="3408" y="6074"/>
                  </a:moveTo>
                  <a:lnTo>
                    <a:pt x="3408" y="6815"/>
                  </a:lnTo>
                  <a:lnTo>
                    <a:pt x="2707" y="6815"/>
                  </a:lnTo>
                  <a:lnTo>
                    <a:pt x="2707" y="6074"/>
                  </a:lnTo>
                  <a:close/>
                  <a:moveTo>
                    <a:pt x="1631" y="0"/>
                  </a:moveTo>
                  <a:cubicBezTo>
                    <a:pt x="733" y="0"/>
                    <a:pt x="1" y="733"/>
                    <a:pt x="1" y="1627"/>
                  </a:cubicBezTo>
                  <a:lnTo>
                    <a:pt x="1" y="8005"/>
                  </a:lnTo>
                  <a:cubicBezTo>
                    <a:pt x="260" y="7839"/>
                    <a:pt x="563" y="7742"/>
                    <a:pt x="891" y="7742"/>
                  </a:cubicBezTo>
                  <a:lnTo>
                    <a:pt x="5945" y="7742"/>
                  </a:lnTo>
                  <a:lnTo>
                    <a:pt x="59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3"/>
            <p:cNvSpPr/>
            <p:nvPr/>
          </p:nvSpPr>
          <p:spPr>
            <a:xfrm>
              <a:off x="2598125" y="492025"/>
              <a:ext cx="37150" cy="32200"/>
            </a:xfrm>
            <a:custGeom>
              <a:rect b="b" l="l" r="r" t="t"/>
              <a:pathLst>
                <a:path extrusionOk="0" h="1288" w="1486">
                  <a:moveTo>
                    <a:pt x="0" y="1"/>
                  </a:moveTo>
                  <a:lnTo>
                    <a:pt x="0" y="1288"/>
                  </a:lnTo>
                  <a:lnTo>
                    <a:pt x="1485" y="1288"/>
                  </a:lnTo>
                  <a:lnTo>
                    <a:pt x="14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3"/>
            <p:cNvSpPr/>
            <p:nvPr/>
          </p:nvSpPr>
          <p:spPr>
            <a:xfrm>
              <a:off x="2486625" y="492025"/>
              <a:ext cx="93000" cy="32200"/>
            </a:xfrm>
            <a:custGeom>
              <a:rect b="b" l="l" r="r" t="t"/>
              <a:pathLst>
                <a:path extrusionOk="0" h="1288" w="3720">
                  <a:moveTo>
                    <a:pt x="891" y="1"/>
                  </a:moveTo>
                  <a:cubicBezTo>
                    <a:pt x="406" y="1"/>
                    <a:pt x="8" y="394"/>
                    <a:pt x="1" y="880"/>
                  </a:cubicBezTo>
                  <a:cubicBezTo>
                    <a:pt x="5" y="884"/>
                    <a:pt x="5" y="888"/>
                    <a:pt x="5" y="888"/>
                  </a:cubicBezTo>
                  <a:lnTo>
                    <a:pt x="5" y="1288"/>
                  </a:lnTo>
                  <a:lnTo>
                    <a:pt x="3719" y="1288"/>
                  </a:lnTo>
                  <a:lnTo>
                    <a:pt x="37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3"/>
            <p:cNvSpPr/>
            <p:nvPr/>
          </p:nvSpPr>
          <p:spPr>
            <a:xfrm>
              <a:off x="2319300" y="492025"/>
              <a:ext cx="148950" cy="32325"/>
            </a:xfrm>
            <a:custGeom>
              <a:rect b="b" l="l" r="r" t="t"/>
              <a:pathLst>
                <a:path extrusionOk="0" h="1293" w="5958">
                  <a:moveTo>
                    <a:pt x="0" y="1"/>
                  </a:moveTo>
                  <a:lnTo>
                    <a:pt x="0" y="1288"/>
                  </a:lnTo>
                  <a:lnTo>
                    <a:pt x="5958" y="1293"/>
                  </a:lnTo>
                  <a:lnTo>
                    <a:pt x="5958" y="1288"/>
                  </a:lnTo>
                  <a:cubicBezTo>
                    <a:pt x="5958" y="1288"/>
                    <a:pt x="5953" y="884"/>
                    <a:pt x="5953" y="880"/>
                  </a:cubicBezTo>
                  <a:cubicBezTo>
                    <a:pt x="5949" y="394"/>
                    <a:pt x="5553" y="1"/>
                    <a:pt x="50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3"/>
            <p:cNvSpPr/>
            <p:nvPr/>
          </p:nvSpPr>
          <p:spPr>
            <a:xfrm>
              <a:off x="2579600" y="524200"/>
              <a:ext cx="18550" cy="18250"/>
            </a:xfrm>
            <a:custGeom>
              <a:rect b="b" l="l" r="r" t="t"/>
              <a:pathLst>
                <a:path extrusionOk="0" h="730" w="742">
                  <a:moveTo>
                    <a:pt x="0" y="1"/>
                  </a:moveTo>
                  <a:lnTo>
                    <a:pt x="0" y="729"/>
                  </a:lnTo>
                  <a:lnTo>
                    <a:pt x="741" y="729"/>
                  </a:lnTo>
                  <a:lnTo>
                    <a:pt x="7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73"/>
          <p:cNvGrpSpPr/>
          <p:nvPr/>
        </p:nvGrpSpPr>
        <p:grpSpPr>
          <a:xfrm>
            <a:off x="2932988" y="1361621"/>
            <a:ext cx="343144" cy="343226"/>
            <a:chOff x="2957850" y="298825"/>
            <a:chExt cx="316000" cy="316075"/>
          </a:xfrm>
        </p:grpSpPr>
        <p:sp>
          <p:nvSpPr>
            <p:cNvPr id="1317" name="Google Shape;1317;p73"/>
            <p:cNvSpPr/>
            <p:nvPr/>
          </p:nvSpPr>
          <p:spPr>
            <a:xfrm>
              <a:off x="3013200" y="383375"/>
              <a:ext cx="128925" cy="129325"/>
            </a:xfrm>
            <a:custGeom>
              <a:rect b="b" l="l" r="r" t="t"/>
              <a:pathLst>
                <a:path extrusionOk="0" h="5173" w="5157">
                  <a:moveTo>
                    <a:pt x="4647" y="1"/>
                  </a:moveTo>
                  <a:lnTo>
                    <a:pt x="0" y="4651"/>
                  </a:lnTo>
                  <a:lnTo>
                    <a:pt x="523" y="5172"/>
                  </a:lnTo>
                  <a:lnTo>
                    <a:pt x="5156" y="544"/>
                  </a:lnTo>
                  <a:lnTo>
                    <a:pt x="4953" y="167"/>
                  </a:lnTo>
                  <a:lnTo>
                    <a:pt x="46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3"/>
            <p:cNvSpPr/>
            <p:nvPr/>
          </p:nvSpPr>
          <p:spPr>
            <a:xfrm>
              <a:off x="3119925" y="298825"/>
              <a:ext cx="105550" cy="105525"/>
            </a:xfrm>
            <a:custGeom>
              <a:rect b="b" l="l" r="r" t="t"/>
              <a:pathLst>
                <a:path extrusionOk="0" h="4221" w="4222">
                  <a:moveTo>
                    <a:pt x="1199" y="0"/>
                  </a:moveTo>
                  <a:lnTo>
                    <a:pt x="948" y="1352"/>
                  </a:lnTo>
                  <a:lnTo>
                    <a:pt x="1" y="2355"/>
                  </a:lnTo>
                  <a:lnTo>
                    <a:pt x="1211" y="3011"/>
                  </a:lnTo>
                  <a:lnTo>
                    <a:pt x="1870" y="4221"/>
                  </a:lnTo>
                  <a:lnTo>
                    <a:pt x="2870" y="3274"/>
                  </a:lnTo>
                  <a:lnTo>
                    <a:pt x="4222" y="3023"/>
                  </a:lnTo>
                  <a:lnTo>
                    <a:pt x="3631" y="1776"/>
                  </a:lnTo>
                  <a:lnTo>
                    <a:pt x="3809" y="413"/>
                  </a:lnTo>
                  <a:lnTo>
                    <a:pt x="2445" y="591"/>
                  </a:lnTo>
                  <a:lnTo>
                    <a:pt x="11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3"/>
            <p:cNvSpPr/>
            <p:nvPr/>
          </p:nvSpPr>
          <p:spPr>
            <a:xfrm>
              <a:off x="3237700" y="445800"/>
              <a:ext cx="18650" cy="17625"/>
            </a:xfrm>
            <a:custGeom>
              <a:rect b="b" l="l" r="r" t="t"/>
              <a:pathLst>
                <a:path extrusionOk="0" h="705" w="746">
                  <a:moveTo>
                    <a:pt x="0" y="1"/>
                  </a:moveTo>
                  <a:lnTo>
                    <a:pt x="0" y="705"/>
                  </a:lnTo>
                  <a:lnTo>
                    <a:pt x="745" y="705"/>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3"/>
            <p:cNvSpPr/>
            <p:nvPr/>
          </p:nvSpPr>
          <p:spPr>
            <a:xfrm>
              <a:off x="3237700" y="409700"/>
              <a:ext cx="18650" cy="17525"/>
            </a:xfrm>
            <a:custGeom>
              <a:rect b="b" l="l" r="r" t="t"/>
              <a:pathLst>
                <a:path extrusionOk="0" h="701" w="746">
                  <a:moveTo>
                    <a:pt x="0" y="1"/>
                  </a:moveTo>
                  <a:lnTo>
                    <a:pt x="0" y="701"/>
                  </a:lnTo>
                  <a:lnTo>
                    <a:pt x="745" y="701"/>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3"/>
            <p:cNvSpPr/>
            <p:nvPr/>
          </p:nvSpPr>
          <p:spPr>
            <a:xfrm>
              <a:off x="3220075" y="427200"/>
              <a:ext cx="17650" cy="18625"/>
            </a:xfrm>
            <a:custGeom>
              <a:rect b="b" l="l" r="r" t="t"/>
              <a:pathLst>
                <a:path extrusionOk="0" h="745" w="706">
                  <a:moveTo>
                    <a:pt x="1" y="1"/>
                  </a:moveTo>
                  <a:lnTo>
                    <a:pt x="1" y="745"/>
                  </a:lnTo>
                  <a:lnTo>
                    <a:pt x="705" y="745"/>
                  </a:lnTo>
                  <a:lnTo>
                    <a:pt x="7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3"/>
            <p:cNvSpPr/>
            <p:nvPr/>
          </p:nvSpPr>
          <p:spPr>
            <a:xfrm>
              <a:off x="3256325" y="427200"/>
              <a:ext cx="17525" cy="18625"/>
            </a:xfrm>
            <a:custGeom>
              <a:rect b="b" l="l" r="r" t="t"/>
              <a:pathLst>
                <a:path extrusionOk="0" h="745" w="701">
                  <a:moveTo>
                    <a:pt x="0" y="1"/>
                  </a:moveTo>
                  <a:lnTo>
                    <a:pt x="0" y="745"/>
                  </a:lnTo>
                  <a:lnTo>
                    <a:pt x="700" y="745"/>
                  </a:lnTo>
                  <a:lnTo>
                    <a:pt x="7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3"/>
            <p:cNvSpPr/>
            <p:nvPr/>
          </p:nvSpPr>
          <p:spPr>
            <a:xfrm>
              <a:off x="3201575" y="470500"/>
              <a:ext cx="17650" cy="18525"/>
            </a:xfrm>
            <a:custGeom>
              <a:rect b="b" l="l" r="r" t="t"/>
              <a:pathLst>
                <a:path extrusionOk="0" h="741" w="706">
                  <a:moveTo>
                    <a:pt x="1" y="0"/>
                  </a:moveTo>
                  <a:lnTo>
                    <a:pt x="1" y="741"/>
                  </a:lnTo>
                  <a:lnTo>
                    <a:pt x="705" y="741"/>
                  </a:lnTo>
                  <a:lnTo>
                    <a:pt x="7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3"/>
            <p:cNvSpPr/>
            <p:nvPr/>
          </p:nvSpPr>
          <p:spPr>
            <a:xfrm>
              <a:off x="2957850" y="543625"/>
              <a:ext cx="316000" cy="34850"/>
            </a:xfrm>
            <a:custGeom>
              <a:rect b="b" l="l" r="r" t="t"/>
              <a:pathLst>
                <a:path extrusionOk="0" h="1394" w="12640">
                  <a:moveTo>
                    <a:pt x="1" y="1"/>
                  </a:moveTo>
                  <a:lnTo>
                    <a:pt x="1" y="685"/>
                  </a:lnTo>
                  <a:lnTo>
                    <a:pt x="5270" y="685"/>
                  </a:lnTo>
                  <a:cubicBezTo>
                    <a:pt x="5662" y="685"/>
                    <a:pt x="5978" y="1001"/>
                    <a:pt x="5978" y="1394"/>
                  </a:cubicBezTo>
                  <a:lnTo>
                    <a:pt x="6646" y="1394"/>
                  </a:lnTo>
                  <a:cubicBezTo>
                    <a:pt x="6646" y="1001"/>
                    <a:pt x="6962" y="685"/>
                    <a:pt x="7354" y="685"/>
                  </a:cubicBezTo>
                  <a:lnTo>
                    <a:pt x="12639" y="685"/>
                  </a:lnTo>
                  <a:lnTo>
                    <a:pt x="12639" y="1"/>
                  </a:lnTo>
                  <a:lnTo>
                    <a:pt x="7479" y="1"/>
                  </a:lnTo>
                  <a:cubicBezTo>
                    <a:pt x="7018" y="1"/>
                    <a:pt x="6605" y="208"/>
                    <a:pt x="6326" y="531"/>
                  </a:cubicBezTo>
                  <a:cubicBezTo>
                    <a:pt x="6047" y="208"/>
                    <a:pt x="5634"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3"/>
            <p:cNvSpPr/>
            <p:nvPr/>
          </p:nvSpPr>
          <p:spPr>
            <a:xfrm>
              <a:off x="2957850" y="578650"/>
              <a:ext cx="316000" cy="36250"/>
            </a:xfrm>
            <a:custGeom>
              <a:rect b="b" l="l" r="r" t="t"/>
              <a:pathLst>
                <a:path extrusionOk="0" h="1450" w="12640">
                  <a:moveTo>
                    <a:pt x="1" y="0"/>
                  </a:moveTo>
                  <a:lnTo>
                    <a:pt x="1" y="741"/>
                  </a:lnTo>
                  <a:lnTo>
                    <a:pt x="4521" y="741"/>
                  </a:lnTo>
                  <a:lnTo>
                    <a:pt x="4521" y="1449"/>
                  </a:lnTo>
                  <a:lnTo>
                    <a:pt x="8103" y="1449"/>
                  </a:lnTo>
                  <a:lnTo>
                    <a:pt x="8103" y="741"/>
                  </a:lnTo>
                  <a:lnTo>
                    <a:pt x="12639" y="741"/>
                  </a:lnTo>
                  <a:lnTo>
                    <a:pt x="12639" y="0"/>
                  </a:lnTo>
                  <a:lnTo>
                    <a:pt x="7362" y="0"/>
                  </a:lnTo>
                  <a:lnTo>
                    <a:pt x="7362" y="704"/>
                  </a:lnTo>
                  <a:lnTo>
                    <a:pt x="5262" y="704"/>
                  </a:lnTo>
                  <a:lnTo>
                    <a:pt x="5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73"/>
          <p:cNvGrpSpPr/>
          <p:nvPr/>
        </p:nvGrpSpPr>
        <p:grpSpPr>
          <a:xfrm>
            <a:off x="3522470" y="1361553"/>
            <a:ext cx="344203" cy="343362"/>
            <a:chOff x="3641575" y="284125"/>
            <a:chExt cx="316975" cy="316200"/>
          </a:xfrm>
        </p:grpSpPr>
        <p:sp>
          <p:nvSpPr>
            <p:cNvPr id="1327" name="Google Shape;1327;p73"/>
            <p:cNvSpPr/>
            <p:nvPr/>
          </p:nvSpPr>
          <p:spPr>
            <a:xfrm>
              <a:off x="3744150" y="359325"/>
              <a:ext cx="47375" cy="125150"/>
            </a:xfrm>
            <a:custGeom>
              <a:rect b="b" l="l" r="r" t="t"/>
              <a:pathLst>
                <a:path extrusionOk="0" h="5006" w="1895">
                  <a:moveTo>
                    <a:pt x="1894" y="0"/>
                  </a:moveTo>
                  <a:lnTo>
                    <a:pt x="1894" y="0"/>
                  </a:lnTo>
                  <a:cubicBezTo>
                    <a:pt x="1258" y="725"/>
                    <a:pt x="761" y="1575"/>
                    <a:pt x="441" y="2477"/>
                  </a:cubicBezTo>
                  <a:cubicBezTo>
                    <a:pt x="154" y="3286"/>
                    <a:pt x="4" y="4148"/>
                    <a:pt x="1" y="5006"/>
                  </a:cubicBezTo>
                  <a:lnTo>
                    <a:pt x="1392" y="3614"/>
                  </a:lnTo>
                  <a:cubicBezTo>
                    <a:pt x="1303" y="2537"/>
                    <a:pt x="1420" y="1469"/>
                    <a:pt x="1744" y="437"/>
                  </a:cubicBezTo>
                  <a:cubicBezTo>
                    <a:pt x="1789" y="288"/>
                    <a:pt x="1841" y="146"/>
                    <a:pt x="18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3"/>
            <p:cNvSpPr/>
            <p:nvPr/>
          </p:nvSpPr>
          <p:spPr>
            <a:xfrm>
              <a:off x="3757275" y="448850"/>
              <a:ext cx="126500" cy="48675"/>
            </a:xfrm>
            <a:custGeom>
              <a:rect b="b" l="l" r="r" t="t"/>
              <a:pathLst>
                <a:path extrusionOk="0" h="1947" w="5060">
                  <a:moveTo>
                    <a:pt x="5060" y="0"/>
                  </a:moveTo>
                  <a:lnTo>
                    <a:pt x="5060" y="0"/>
                  </a:lnTo>
                  <a:cubicBezTo>
                    <a:pt x="4100" y="381"/>
                    <a:pt x="3077" y="579"/>
                    <a:pt x="2037" y="583"/>
                  </a:cubicBezTo>
                  <a:cubicBezTo>
                    <a:pt x="1822" y="583"/>
                    <a:pt x="1607" y="571"/>
                    <a:pt x="1394" y="555"/>
                  </a:cubicBezTo>
                  <a:lnTo>
                    <a:pt x="1" y="1946"/>
                  </a:lnTo>
                  <a:cubicBezTo>
                    <a:pt x="860" y="1943"/>
                    <a:pt x="1721" y="1793"/>
                    <a:pt x="2526" y="1506"/>
                  </a:cubicBezTo>
                  <a:cubicBezTo>
                    <a:pt x="3458" y="1174"/>
                    <a:pt x="4323" y="656"/>
                    <a:pt x="50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3"/>
            <p:cNvSpPr/>
            <p:nvPr/>
          </p:nvSpPr>
          <p:spPr>
            <a:xfrm>
              <a:off x="3796750" y="284125"/>
              <a:ext cx="161800" cy="160700"/>
            </a:xfrm>
            <a:custGeom>
              <a:rect b="b" l="l" r="r" t="t"/>
              <a:pathLst>
                <a:path extrusionOk="0" h="6428" w="6472">
                  <a:moveTo>
                    <a:pt x="5498" y="1"/>
                  </a:moveTo>
                  <a:cubicBezTo>
                    <a:pt x="4130" y="1"/>
                    <a:pt x="2795" y="415"/>
                    <a:pt x="1672" y="1171"/>
                  </a:cubicBezTo>
                  <a:cubicBezTo>
                    <a:pt x="1077" y="1912"/>
                    <a:pt x="631" y="2753"/>
                    <a:pt x="349" y="3664"/>
                  </a:cubicBezTo>
                  <a:cubicBezTo>
                    <a:pt x="118" y="4396"/>
                    <a:pt x="4" y="5149"/>
                    <a:pt x="0" y="5905"/>
                  </a:cubicBezTo>
                  <a:lnTo>
                    <a:pt x="3343" y="2559"/>
                  </a:lnTo>
                  <a:lnTo>
                    <a:pt x="3869" y="3085"/>
                  </a:lnTo>
                  <a:lnTo>
                    <a:pt x="527" y="6428"/>
                  </a:lnTo>
                  <a:cubicBezTo>
                    <a:pt x="2283" y="6411"/>
                    <a:pt x="3986" y="5768"/>
                    <a:pt x="5362" y="4598"/>
                  </a:cubicBezTo>
                  <a:cubicBezTo>
                    <a:pt x="6095" y="3437"/>
                    <a:pt x="6471" y="2073"/>
                    <a:pt x="6423" y="685"/>
                  </a:cubicBezTo>
                  <a:lnTo>
                    <a:pt x="6399" y="26"/>
                  </a:lnTo>
                  <a:lnTo>
                    <a:pt x="5743" y="5"/>
                  </a:lnTo>
                  <a:cubicBezTo>
                    <a:pt x="5661" y="2"/>
                    <a:pt x="5580" y="1"/>
                    <a:pt x="5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3"/>
            <p:cNvSpPr/>
            <p:nvPr/>
          </p:nvSpPr>
          <p:spPr>
            <a:xfrm>
              <a:off x="3699425" y="407375"/>
              <a:ext cx="41200" cy="120100"/>
            </a:xfrm>
            <a:custGeom>
              <a:rect b="b" l="l" r="r" t="t"/>
              <a:pathLst>
                <a:path extrusionOk="0" h="4804" w="1648">
                  <a:moveTo>
                    <a:pt x="1648" y="0"/>
                  </a:moveTo>
                  <a:lnTo>
                    <a:pt x="1648" y="0"/>
                  </a:lnTo>
                  <a:cubicBezTo>
                    <a:pt x="1121" y="619"/>
                    <a:pt x="701" y="1336"/>
                    <a:pt x="430" y="2096"/>
                  </a:cubicBezTo>
                  <a:cubicBezTo>
                    <a:pt x="126" y="2959"/>
                    <a:pt x="1" y="3893"/>
                    <a:pt x="70" y="4804"/>
                  </a:cubicBezTo>
                  <a:lnTo>
                    <a:pt x="1077" y="3796"/>
                  </a:lnTo>
                  <a:cubicBezTo>
                    <a:pt x="980" y="2623"/>
                    <a:pt x="1138" y="1420"/>
                    <a:pt x="1530" y="308"/>
                  </a:cubicBezTo>
                  <a:cubicBezTo>
                    <a:pt x="1571" y="206"/>
                    <a:pt x="1607" y="101"/>
                    <a:pt x="16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3"/>
            <p:cNvSpPr/>
            <p:nvPr/>
          </p:nvSpPr>
          <p:spPr>
            <a:xfrm>
              <a:off x="3714275" y="500950"/>
              <a:ext cx="120025" cy="40175"/>
            </a:xfrm>
            <a:custGeom>
              <a:rect b="b" l="l" r="r" t="t"/>
              <a:pathLst>
                <a:path extrusionOk="0" h="1607" w="4801">
                  <a:moveTo>
                    <a:pt x="4801" y="0"/>
                  </a:moveTo>
                  <a:cubicBezTo>
                    <a:pt x="4700" y="41"/>
                    <a:pt x="4599" y="81"/>
                    <a:pt x="4493" y="118"/>
                  </a:cubicBezTo>
                  <a:cubicBezTo>
                    <a:pt x="3594" y="441"/>
                    <a:pt x="2632" y="604"/>
                    <a:pt x="1669" y="607"/>
                  </a:cubicBezTo>
                  <a:cubicBezTo>
                    <a:pt x="1450" y="607"/>
                    <a:pt x="1228" y="596"/>
                    <a:pt x="1005" y="579"/>
                  </a:cubicBezTo>
                  <a:lnTo>
                    <a:pt x="1" y="1586"/>
                  </a:lnTo>
                  <a:cubicBezTo>
                    <a:pt x="163" y="1599"/>
                    <a:pt x="325" y="1607"/>
                    <a:pt x="483" y="1607"/>
                  </a:cubicBezTo>
                  <a:cubicBezTo>
                    <a:pt x="1239" y="1603"/>
                    <a:pt x="1997" y="1474"/>
                    <a:pt x="2709" y="1222"/>
                  </a:cubicBezTo>
                  <a:cubicBezTo>
                    <a:pt x="3469" y="947"/>
                    <a:pt x="4186" y="531"/>
                    <a:pt x="4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3"/>
            <p:cNvSpPr/>
            <p:nvPr/>
          </p:nvSpPr>
          <p:spPr>
            <a:xfrm>
              <a:off x="3641575" y="517750"/>
              <a:ext cx="72725" cy="82575"/>
            </a:xfrm>
            <a:custGeom>
              <a:rect b="b" l="l" r="r" t="t"/>
              <a:pathLst>
                <a:path extrusionOk="0" h="3303" w="2909">
                  <a:moveTo>
                    <a:pt x="1343" y="0"/>
                  </a:moveTo>
                  <a:lnTo>
                    <a:pt x="602" y="77"/>
                  </a:lnTo>
                  <a:cubicBezTo>
                    <a:pt x="660" y="619"/>
                    <a:pt x="869" y="1142"/>
                    <a:pt x="1202" y="1570"/>
                  </a:cubicBezTo>
                  <a:lnTo>
                    <a:pt x="0" y="2776"/>
                  </a:lnTo>
                  <a:lnTo>
                    <a:pt x="526" y="3303"/>
                  </a:lnTo>
                  <a:lnTo>
                    <a:pt x="2909" y="914"/>
                  </a:lnTo>
                  <a:lnTo>
                    <a:pt x="2384" y="389"/>
                  </a:lnTo>
                  <a:lnTo>
                    <a:pt x="1732" y="1041"/>
                  </a:lnTo>
                  <a:cubicBezTo>
                    <a:pt x="1517" y="733"/>
                    <a:pt x="1384" y="376"/>
                    <a:pt x="13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 name="Google Shape;1333;p73"/>
          <p:cNvGrpSpPr/>
          <p:nvPr/>
        </p:nvGrpSpPr>
        <p:grpSpPr>
          <a:xfrm>
            <a:off x="4112986" y="1374312"/>
            <a:ext cx="343090" cy="317843"/>
            <a:chOff x="4356625" y="264825"/>
            <a:chExt cx="315950" cy="292700"/>
          </a:xfrm>
        </p:grpSpPr>
        <p:sp>
          <p:nvSpPr>
            <p:cNvPr id="1334" name="Google Shape;1334;p73"/>
            <p:cNvSpPr/>
            <p:nvPr/>
          </p:nvSpPr>
          <p:spPr>
            <a:xfrm>
              <a:off x="4438575" y="323900"/>
              <a:ext cx="139225" cy="38250"/>
            </a:xfrm>
            <a:custGeom>
              <a:rect b="b" l="l" r="r" t="t"/>
              <a:pathLst>
                <a:path extrusionOk="0" h="1530" w="5569">
                  <a:moveTo>
                    <a:pt x="0" y="0"/>
                  </a:moveTo>
                  <a:lnTo>
                    <a:pt x="0" y="1530"/>
                  </a:lnTo>
                  <a:lnTo>
                    <a:pt x="5568" y="1530"/>
                  </a:lnTo>
                  <a:lnTo>
                    <a:pt x="55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3"/>
            <p:cNvSpPr/>
            <p:nvPr/>
          </p:nvSpPr>
          <p:spPr>
            <a:xfrm>
              <a:off x="4438575" y="362125"/>
              <a:ext cx="197900" cy="108900"/>
            </a:xfrm>
            <a:custGeom>
              <a:rect b="b" l="l" r="r" t="t"/>
              <a:pathLst>
                <a:path extrusionOk="0" h="4356" w="7916">
                  <a:moveTo>
                    <a:pt x="5568" y="1"/>
                  </a:moveTo>
                  <a:lnTo>
                    <a:pt x="5568" y="746"/>
                  </a:lnTo>
                  <a:lnTo>
                    <a:pt x="6438" y="746"/>
                  </a:lnTo>
                  <a:cubicBezTo>
                    <a:pt x="6842" y="746"/>
                    <a:pt x="7171" y="1074"/>
                    <a:pt x="7171" y="1474"/>
                  </a:cubicBezTo>
                  <a:cubicBezTo>
                    <a:pt x="7171" y="1879"/>
                    <a:pt x="6842" y="2207"/>
                    <a:pt x="6438" y="2207"/>
                  </a:cubicBezTo>
                  <a:lnTo>
                    <a:pt x="5568" y="2207"/>
                  </a:lnTo>
                  <a:lnTo>
                    <a:pt x="5568" y="746"/>
                  </a:lnTo>
                  <a:lnTo>
                    <a:pt x="0" y="746"/>
                  </a:lnTo>
                  <a:lnTo>
                    <a:pt x="0" y="2604"/>
                  </a:lnTo>
                  <a:cubicBezTo>
                    <a:pt x="0" y="3570"/>
                    <a:pt x="785" y="4356"/>
                    <a:pt x="1752" y="4356"/>
                  </a:cubicBezTo>
                  <a:lnTo>
                    <a:pt x="3816" y="4356"/>
                  </a:lnTo>
                  <a:cubicBezTo>
                    <a:pt x="4662" y="4356"/>
                    <a:pt x="5370" y="3749"/>
                    <a:pt x="5531" y="2952"/>
                  </a:cubicBezTo>
                  <a:lnTo>
                    <a:pt x="6438" y="2952"/>
                  </a:lnTo>
                  <a:cubicBezTo>
                    <a:pt x="7251" y="2952"/>
                    <a:pt x="7915" y="2288"/>
                    <a:pt x="7915" y="1474"/>
                  </a:cubicBezTo>
                  <a:cubicBezTo>
                    <a:pt x="7915" y="661"/>
                    <a:pt x="7251" y="1"/>
                    <a:pt x="64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3"/>
            <p:cNvSpPr/>
            <p:nvPr/>
          </p:nvSpPr>
          <p:spPr>
            <a:xfrm>
              <a:off x="4448050" y="264825"/>
              <a:ext cx="30100" cy="38175"/>
            </a:xfrm>
            <a:custGeom>
              <a:rect b="b" l="l" r="r" t="t"/>
              <a:pathLst>
                <a:path extrusionOk="0" h="1527" w="1204">
                  <a:moveTo>
                    <a:pt x="1" y="0"/>
                  </a:moveTo>
                  <a:lnTo>
                    <a:pt x="1" y="542"/>
                  </a:lnTo>
                  <a:lnTo>
                    <a:pt x="458" y="1198"/>
                  </a:lnTo>
                  <a:lnTo>
                    <a:pt x="458" y="1526"/>
                  </a:lnTo>
                  <a:lnTo>
                    <a:pt x="1203" y="1526"/>
                  </a:lnTo>
                  <a:lnTo>
                    <a:pt x="1203" y="964"/>
                  </a:lnTo>
                  <a:lnTo>
                    <a:pt x="746" y="308"/>
                  </a:lnTo>
                  <a:lnTo>
                    <a:pt x="7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3"/>
            <p:cNvSpPr/>
            <p:nvPr/>
          </p:nvSpPr>
          <p:spPr>
            <a:xfrm>
              <a:off x="4490350" y="264825"/>
              <a:ext cx="30075" cy="38175"/>
            </a:xfrm>
            <a:custGeom>
              <a:rect b="b" l="l" r="r" t="t"/>
              <a:pathLst>
                <a:path extrusionOk="0" h="1527" w="1203">
                  <a:moveTo>
                    <a:pt x="1" y="0"/>
                  </a:moveTo>
                  <a:lnTo>
                    <a:pt x="1" y="542"/>
                  </a:lnTo>
                  <a:lnTo>
                    <a:pt x="458" y="1198"/>
                  </a:lnTo>
                  <a:lnTo>
                    <a:pt x="458" y="1526"/>
                  </a:lnTo>
                  <a:lnTo>
                    <a:pt x="1202" y="1526"/>
                  </a:lnTo>
                  <a:lnTo>
                    <a:pt x="1202" y="964"/>
                  </a:lnTo>
                  <a:lnTo>
                    <a:pt x="741" y="308"/>
                  </a:lnTo>
                  <a:lnTo>
                    <a:pt x="7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3"/>
            <p:cNvSpPr/>
            <p:nvPr/>
          </p:nvSpPr>
          <p:spPr>
            <a:xfrm>
              <a:off x="4532650" y="264825"/>
              <a:ext cx="30050" cy="38175"/>
            </a:xfrm>
            <a:custGeom>
              <a:rect b="b" l="l" r="r" t="t"/>
              <a:pathLst>
                <a:path extrusionOk="0" h="1527" w="1202">
                  <a:moveTo>
                    <a:pt x="1" y="0"/>
                  </a:moveTo>
                  <a:lnTo>
                    <a:pt x="1" y="542"/>
                  </a:lnTo>
                  <a:lnTo>
                    <a:pt x="457" y="1198"/>
                  </a:lnTo>
                  <a:lnTo>
                    <a:pt x="457" y="1526"/>
                  </a:lnTo>
                  <a:lnTo>
                    <a:pt x="1202" y="1526"/>
                  </a:lnTo>
                  <a:lnTo>
                    <a:pt x="1202" y="964"/>
                  </a:lnTo>
                  <a:lnTo>
                    <a:pt x="741" y="308"/>
                  </a:lnTo>
                  <a:lnTo>
                    <a:pt x="7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3"/>
            <p:cNvSpPr/>
            <p:nvPr/>
          </p:nvSpPr>
          <p:spPr>
            <a:xfrm>
              <a:off x="4492275" y="488900"/>
              <a:ext cx="180300" cy="68625"/>
            </a:xfrm>
            <a:custGeom>
              <a:rect b="b" l="l" r="r" t="t"/>
              <a:pathLst>
                <a:path extrusionOk="0" h="2745" w="7212">
                  <a:moveTo>
                    <a:pt x="1340" y="1"/>
                  </a:moveTo>
                  <a:cubicBezTo>
                    <a:pt x="596" y="21"/>
                    <a:pt x="0" y="628"/>
                    <a:pt x="0" y="1373"/>
                  </a:cubicBezTo>
                  <a:cubicBezTo>
                    <a:pt x="0" y="2117"/>
                    <a:pt x="596" y="2729"/>
                    <a:pt x="1340" y="2744"/>
                  </a:cubicBezTo>
                  <a:lnTo>
                    <a:pt x="7212" y="2744"/>
                  </a:lnTo>
                  <a:cubicBezTo>
                    <a:pt x="7058" y="2437"/>
                    <a:pt x="6952" y="2101"/>
                    <a:pt x="6909" y="1745"/>
                  </a:cubicBezTo>
                  <a:lnTo>
                    <a:pt x="1911" y="1745"/>
                  </a:lnTo>
                  <a:lnTo>
                    <a:pt x="1911" y="1000"/>
                  </a:lnTo>
                  <a:lnTo>
                    <a:pt x="6904" y="1000"/>
                  </a:lnTo>
                  <a:cubicBezTo>
                    <a:pt x="6948" y="645"/>
                    <a:pt x="7049" y="309"/>
                    <a:pt x="72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3"/>
            <p:cNvSpPr/>
            <p:nvPr/>
          </p:nvSpPr>
          <p:spPr>
            <a:xfrm>
              <a:off x="4356625" y="488900"/>
              <a:ext cx="49900" cy="68625"/>
            </a:xfrm>
            <a:custGeom>
              <a:rect b="b" l="l" r="r" t="t"/>
              <a:pathLst>
                <a:path extrusionOk="0" h="2745" w="1996">
                  <a:moveTo>
                    <a:pt x="1372" y="1"/>
                  </a:moveTo>
                  <a:cubicBezTo>
                    <a:pt x="615" y="1"/>
                    <a:pt x="0" y="616"/>
                    <a:pt x="0" y="1373"/>
                  </a:cubicBezTo>
                  <a:cubicBezTo>
                    <a:pt x="0" y="2130"/>
                    <a:pt x="615" y="2744"/>
                    <a:pt x="1372" y="2744"/>
                  </a:cubicBezTo>
                  <a:lnTo>
                    <a:pt x="1995" y="2744"/>
                  </a:lnTo>
                  <a:cubicBezTo>
                    <a:pt x="1676" y="2376"/>
                    <a:pt x="1481" y="1898"/>
                    <a:pt x="1481" y="1373"/>
                  </a:cubicBezTo>
                  <a:cubicBezTo>
                    <a:pt x="1481" y="847"/>
                    <a:pt x="1676" y="365"/>
                    <a:pt x="19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3"/>
            <p:cNvSpPr/>
            <p:nvPr/>
          </p:nvSpPr>
          <p:spPr>
            <a:xfrm>
              <a:off x="4411550" y="488900"/>
              <a:ext cx="75800" cy="68625"/>
            </a:xfrm>
            <a:custGeom>
              <a:rect b="b" l="l" r="r" t="t"/>
              <a:pathLst>
                <a:path extrusionOk="0" h="2745" w="3032">
                  <a:moveTo>
                    <a:pt x="1336" y="1"/>
                  </a:moveTo>
                  <a:cubicBezTo>
                    <a:pt x="596" y="21"/>
                    <a:pt x="0" y="628"/>
                    <a:pt x="0" y="1373"/>
                  </a:cubicBezTo>
                  <a:cubicBezTo>
                    <a:pt x="0" y="2117"/>
                    <a:pt x="596" y="2729"/>
                    <a:pt x="1336" y="2744"/>
                  </a:cubicBezTo>
                  <a:lnTo>
                    <a:pt x="3031" y="2744"/>
                  </a:lnTo>
                  <a:cubicBezTo>
                    <a:pt x="2712" y="2376"/>
                    <a:pt x="2514" y="1898"/>
                    <a:pt x="2514" y="1373"/>
                  </a:cubicBezTo>
                  <a:cubicBezTo>
                    <a:pt x="2514" y="847"/>
                    <a:pt x="2712" y="365"/>
                    <a:pt x="30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73"/>
          <p:cNvGrpSpPr/>
          <p:nvPr/>
        </p:nvGrpSpPr>
        <p:grpSpPr>
          <a:xfrm>
            <a:off x="4702469" y="1361621"/>
            <a:ext cx="343090" cy="343226"/>
            <a:chOff x="5056000" y="253200"/>
            <a:chExt cx="315950" cy="316075"/>
          </a:xfrm>
        </p:grpSpPr>
        <p:sp>
          <p:nvSpPr>
            <p:cNvPr id="1343" name="Google Shape;1343;p73"/>
            <p:cNvSpPr/>
            <p:nvPr/>
          </p:nvSpPr>
          <p:spPr>
            <a:xfrm>
              <a:off x="5160300" y="428525"/>
              <a:ext cx="107350" cy="59600"/>
            </a:xfrm>
            <a:custGeom>
              <a:rect b="b" l="l" r="r" t="t"/>
              <a:pathLst>
                <a:path extrusionOk="0" h="2384" w="4294">
                  <a:moveTo>
                    <a:pt x="777" y="0"/>
                  </a:moveTo>
                  <a:lnTo>
                    <a:pt x="0" y="2064"/>
                  </a:lnTo>
                  <a:lnTo>
                    <a:pt x="1000" y="2064"/>
                  </a:lnTo>
                  <a:cubicBezTo>
                    <a:pt x="1409" y="2064"/>
                    <a:pt x="1809" y="2177"/>
                    <a:pt x="2153" y="2384"/>
                  </a:cubicBezTo>
                  <a:cubicBezTo>
                    <a:pt x="2496" y="2177"/>
                    <a:pt x="2897" y="2064"/>
                    <a:pt x="3306" y="2064"/>
                  </a:cubicBezTo>
                  <a:lnTo>
                    <a:pt x="4293" y="2064"/>
                  </a:lnTo>
                  <a:lnTo>
                    <a:pt x="3516" y="0"/>
                  </a:lnTo>
                  <a:cubicBezTo>
                    <a:pt x="3079" y="69"/>
                    <a:pt x="2618" y="113"/>
                    <a:pt x="2137" y="113"/>
                  </a:cubicBezTo>
                  <a:cubicBezTo>
                    <a:pt x="1671" y="113"/>
                    <a:pt x="1214" y="69"/>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3"/>
            <p:cNvSpPr/>
            <p:nvPr/>
          </p:nvSpPr>
          <p:spPr>
            <a:xfrm>
              <a:off x="5089575" y="410700"/>
              <a:ext cx="45725" cy="41625"/>
            </a:xfrm>
            <a:custGeom>
              <a:rect b="b" l="l" r="r" t="t"/>
              <a:pathLst>
                <a:path extrusionOk="0" h="1665" w="1829">
                  <a:moveTo>
                    <a:pt x="1130" y="0"/>
                  </a:moveTo>
                  <a:lnTo>
                    <a:pt x="620" y="923"/>
                  </a:lnTo>
                  <a:lnTo>
                    <a:pt x="0" y="923"/>
                  </a:lnTo>
                  <a:lnTo>
                    <a:pt x="0" y="1664"/>
                  </a:lnTo>
                  <a:lnTo>
                    <a:pt x="1057" y="1664"/>
                  </a:lnTo>
                  <a:lnTo>
                    <a:pt x="1829" y="264"/>
                  </a:lnTo>
                  <a:cubicBezTo>
                    <a:pt x="1567" y="175"/>
                    <a:pt x="1328" y="86"/>
                    <a:pt x="1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3"/>
            <p:cNvSpPr/>
            <p:nvPr/>
          </p:nvSpPr>
          <p:spPr>
            <a:xfrm>
              <a:off x="5291900" y="410925"/>
              <a:ext cx="46275" cy="41400"/>
            </a:xfrm>
            <a:custGeom>
              <a:rect b="b" l="l" r="r" t="t"/>
              <a:pathLst>
                <a:path extrusionOk="0" h="1656" w="1851">
                  <a:moveTo>
                    <a:pt x="701" y="0"/>
                  </a:moveTo>
                  <a:cubicBezTo>
                    <a:pt x="502" y="85"/>
                    <a:pt x="263" y="174"/>
                    <a:pt x="0" y="263"/>
                  </a:cubicBezTo>
                  <a:lnTo>
                    <a:pt x="769" y="1655"/>
                  </a:lnTo>
                  <a:lnTo>
                    <a:pt x="1850" y="1655"/>
                  </a:lnTo>
                  <a:lnTo>
                    <a:pt x="1850" y="914"/>
                  </a:lnTo>
                  <a:lnTo>
                    <a:pt x="1207" y="914"/>
                  </a:lnTo>
                  <a:lnTo>
                    <a:pt x="7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3"/>
            <p:cNvSpPr/>
            <p:nvPr/>
          </p:nvSpPr>
          <p:spPr>
            <a:xfrm>
              <a:off x="5156150" y="253200"/>
              <a:ext cx="115550" cy="70625"/>
            </a:xfrm>
            <a:custGeom>
              <a:rect b="b" l="l" r="r" t="t"/>
              <a:pathLst>
                <a:path extrusionOk="0" h="2825" w="4622">
                  <a:moveTo>
                    <a:pt x="1943" y="0"/>
                  </a:moveTo>
                  <a:lnTo>
                    <a:pt x="1943" y="749"/>
                  </a:lnTo>
                  <a:cubicBezTo>
                    <a:pt x="906" y="915"/>
                    <a:pt x="97" y="1769"/>
                    <a:pt x="0" y="2824"/>
                  </a:cubicBezTo>
                  <a:lnTo>
                    <a:pt x="4621" y="2824"/>
                  </a:lnTo>
                  <a:cubicBezTo>
                    <a:pt x="4524" y="1769"/>
                    <a:pt x="3715" y="919"/>
                    <a:pt x="2683" y="749"/>
                  </a:cubicBezTo>
                  <a:lnTo>
                    <a:pt x="26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3"/>
            <p:cNvSpPr/>
            <p:nvPr/>
          </p:nvSpPr>
          <p:spPr>
            <a:xfrm>
              <a:off x="5120025" y="342325"/>
              <a:ext cx="187475" cy="20250"/>
            </a:xfrm>
            <a:custGeom>
              <a:rect b="b" l="l" r="r" t="t"/>
              <a:pathLst>
                <a:path extrusionOk="0" h="810" w="7499">
                  <a:moveTo>
                    <a:pt x="1072" y="0"/>
                  </a:moveTo>
                  <a:lnTo>
                    <a:pt x="0" y="809"/>
                  </a:lnTo>
                  <a:lnTo>
                    <a:pt x="7499" y="809"/>
                  </a:lnTo>
                  <a:lnTo>
                    <a:pt x="64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3"/>
            <p:cNvSpPr/>
            <p:nvPr/>
          </p:nvSpPr>
          <p:spPr>
            <a:xfrm>
              <a:off x="5098075" y="381075"/>
              <a:ext cx="231375" cy="32400"/>
            </a:xfrm>
            <a:custGeom>
              <a:rect b="b" l="l" r="r" t="t"/>
              <a:pathLst>
                <a:path extrusionOk="0" h="1296" w="9255">
                  <a:moveTo>
                    <a:pt x="0" y="1"/>
                  </a:moveTo>
                  <a:lnTo>
                    <a:pt x="401" y="219"/>
                  </a:lnTo>
                  <a:cubicBezTo>
                    <a:pt x="482" y="263"/>
                    <a:pt x="2424" y="1295"/>
                    <a:pt x="4626" y="1295"/>
                  </a:cubicBezTo>
                  <a:cubicBezTo>
                    <a:pt x="6831" y="1295"/>
                    <a:pt x="8773" y="263"/>
                    <a:pt x="8855" y="219"/>
                  </a:cubicBezTo>
                  <a:lnTo>
                    <a:pt x="925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3"/>
            <p:cNvSpPr/>
            <p:nvPr/>
          </p:nvSpPr>
          <p:spPr>
            <a:xfrm>
              <a:off x="5056000" y="498000"/>
              <a:ext cx="315950" cy="34850"/>
            </a:xfrm>
            <a:custGeom>
              <a:rect b="b" l="l" r="r" t="t"/>
              <a:pathLst>
                <a:path extrusionOk="0" h="1394" w="12638">
                  <a:moveTo>
                    <a:pt x="0" y="1"/>
                  </a:moveTo>
                  <a:lnTo>
                    <a:pt x="0" y="685"/>
                  </a:lnTo>
                  <a:lnTo>
                    <a:pt x="5269" y="685"/>
                  </a:lnTo>
                  <a:cubicBezTo>
                    <a:pt x="5661" y="685"/>
                    <a:pt x="5977" y="1000"/>
                    <a:pt x="5977" y="1394"/>
                  </a:cubicBezTo>
                  <a:lnTo>
                    <a:pt x="6644" y="1394"/>
                  </a:lnTo>
                  <a:cubicBezTo>
                    <a:pt x="6644" y="1000"/>
                    <a:pt x="6965" y="685"/>
                    <a:pt x="7353" y="685"/>
                  </a:cubicBezTo>
                  <a:lnTo>
                    <a:pt x="12637" y="685"/>
                  </a:lnTo>
                  <a:lnTo>
                    <a:pt x="12637" y="1"/>
                  </a:lnTo>
                  <a:lnTo>
                    <a:pt x="7478" y="1"/>
                  </a:lnTo>
                  <a:cubicBezTo>
                    <a:pt x="7017" y="1"/>
                    <a:pt x="6604" y="208"/>
                    <a:pt x="6325" y="531"/>
                  </a:cubicBezTo>
                  <a:cubicBezTo>
                    <a:pt x="6046" y="208"/>
                    <a:pt x="5633"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3"/>
            <p:cNvSpPr/>
            <p:nvPr/>
          </p:nvSpPr>
          <p:spPr>
            <a:xfrm>
              <a:off x="5056000" y="533025"/>
              <a:ext cx="315950" cy="36250"/>
            </a:xfrm>
            <a:custGeom>
              <a:rect b="b" l="l" r="r" t="t"/>
              <a:pathLst>
                <a:path extrusionOk="0" h="1450" w="12638">
                  <a:moveTo>
                    <a:pt x="0" y="0"/>
                  </a:moveTo>
                  <a:lnTo>
                    <a:pt x="0" y="740"/>
                  </a:lnTo>
                  <a:lnTo>
                    <a:pt x="4520" y="740"/>
                  </a:lnTo>
                  <a:lnTo>
                    <a:pt x="4520" y="1449"/>
                  </a:lnTo>
                  <a:lnTo>
                    <a:pt x="8101" y="1449"/>
                  </a:lnTo>
                  <a:lnTo>
                    <a:pt x="8101" y="740"/>
                  </a:lnTo>
                  <a:lnTo>
                    <a:pt x="12637" y="740"/>
                  </a:lnTo>
                  <a:lnTo>
                    <a:pt x="12637" y="0"/>
                  </a:lnTo>
                  <a:lnTo>
                    <a:pt x="7361" y="0"/>
                  </a:lnTo>
                  <a:lnTo>
                    <a:pt x="7361" y="708"/>
                  </a:lnTo>
                  <a:lnTo>
                    <a:pt x="5260" y="708"/>
                  </a:lnTo>
                  <a:lnTo>
                    <a:pt x="52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73"/>
          <p:cNvGrpSpPr/>
          <p:nvPr/>
        </p:nvGrpSpPr>
        <p:grpSpPr>
          <a:xfrm>
            <a:off x="5292441" y="1361688"/>
            <a:ext cx="342791" cy="343090"/>
            <a:chOff x="5816350" y="238025"/>
            <a:chExt cx="315675" cy="315950"/>
          </a:xfrm>
        </p:grpSpPr>
        <p:sp>
          <p:nvSpPr>
            <p:cNvPr id="1352" name="Google Shape;1352;p73"/>
            <p:cNvSpPr/>
            <p:nvPr/>
          </p:nvSpPr>
          <p:spPr>
            <a:xfrm>
              <a:off x="5816350" y="238025"/>
              <a:ext cx="76225" cy="76600"/>
            </a:xfrm>
            <a:custGeom>
              <a:rect b="b" l="l" r="r" t="t"/>
              <a:pathLst>
                <a:path extrusionOk="0" h="3064" w="3049">
                  <a:moveTo>
                    <a:pt x="1927" y="1076"/>
                  </a:moveTo>
                  <a:lnTo>
                    <a:pt x="1927" y="1849"/>
                  </a:lnTo>
                  <a:lnTo>
                    <a:pt x="1186" y="1849"/>
                  </a:lnTo>
                  <a:lnTo>
                    <a:pt x="1186" y="1076"/>
                  </a:lnTo>
                  <a:close/>
                  <a:moveTo>
                    <a:pt x="0" y="0"/>
                  </a:moveTo>
                  <a:lnTo>
                    <a:pt x="0" y="3063"/>
                  </a:lnTo>
                  <a:lnTo>
                    <a:pt x="3048" y="3063"/>
                  </a:lnTo>
                  <a:lnTo>
                    <a:pt x="30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3"/>
            <p:cNvSpPr/>
            <p:nvPr/>
          </p:nvSpPr>
          <p:spPr>
            <a:xfrm>
              <a:off x="5816350" y="333125"/>
              <a:ext cx="76225" cy="220850"/>
            </a:xfrm>
            <a:custGeom>
              <a:rect b="b" l="l" r="r" t="t"/>
              <a:pathLst>
                <a:path extrusionOk="0" h="8834" w="3049">
                  <a:moveTo>
                    <a:pt x="1927" y="2647"/>
                  </a:moveTo>
                  <a:lnTo>
                    <a:pt x="1927" y="5596"/>
                  </a:lnTo>
                  <a:lnTo>
                    <a:pt x="1186" y="5596"/>
                  </a:lnTo>
                  <a:lnTo>
                    <a:pt x="1186" y="2647"/>
                  </a:lnTo>
                  <a:close/>
                  <a:moveTo>
                    <a:pt x="1927" y="6471"/>
                  </a:moveTo>
                  <a:lnTo>
                    <a:pt x="1927" y="7244"/>
                  </a:lnTo>
                  <a:lnTo>
                    <a:pt x="1186" y="7244"/>
                  </a:lnTo>
                  <a:lnTo>
                    <a:pt x="1186" y="6471"/>
                  </a:lnTo>
                  <a:close/>
                  <a:moveTo>
                    <a:pt x="0" y="0"/>
                  </a:moveTo>
                  <a:lnTo>
                    <a:pt x="0" y="8834"/>
                  </a:lnTo>
                  <a:lnTo>
                    <a:pt x="3048" y="8834"/>
                  </a:lnTo>
                  <a:lnTo>
                    <a:pt x="30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3"/>
            <p:cNvSpPr/>
            <p:nvPr/>
          </p:nvSpPr>
          <p:spPr>
            <a:xfrm>
              <a:off x="5910425" y="331900"/>
              <a:ext cx="57700" cy="222075"/>
            </a:xfrm>
            <a:custGeom>
              <a:rect b="b" l="l" r="r" t="t"/>
              <a:pathLst>
                <a:path extrusionOk="0" h="8883" w="2308">
                  <a:moveTo>
                    <a:pt x="1523" y="3869"/>
                  </a:moveTo>
                  <a:lnTo>
                    <a:pt x="1523" y="7293"/>
                  </a:lnTo>
                  <a:lnTo>
                    <a:pt x="783" y="7293"/>
                  </a:lnTo>
                  <a:lnTo>
                    <a:pt x="783" y="3869"/>
                  </a:lnTo>
                  <a:close/>
                  <a:moveTo>
                    <a:pt x="1" y="1"/>
                  </a:moveTo>
                  <a:lnTo>
                    <a:pt x="1" y="8883"/>
                  </a:lnTo>
                  <a:lnTo>
                    <a:pt x="2307" y="8883"/>
                  </a:lnTo>
                  <a:lnTo>
                    <a:pt x="23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3"/>
            <p:cNvSpPr/>
            <p:nvPr/>
          </p:nvSpPr>
          <p:spPr>
            <a:xfrm>
              <a:off x="5986625" y="332200"/>
              <a:ext cx="36025" cy="18550"/>
            </a:xfrm>
            <a:custGeom>
              <a:rect b="b" l="l" r="r" t="t"/>
              <a:pathLst>
                <a:path extrusionOk="0" h="742" w="1441">
                  <a:moveTo>
                    <a:pt x="0" y="0"/>
                  </a:moveTo>
                  <a:lnTo>
                    <a:pt x="0" y="741"/>
                  </a:lnTo>
                  <a:lnTo>
                    <a:pt x="1441" y="741"/>
                  </a:lnTo>
                  <a:lnTo>
                    <a:pt x="1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3"/>
            <p:cNvSpPr/>
            <p:nvPr/>
          </p:nvSpPr>
          <p:spPr>
            <a:xfrm>
              <a:off x="5986625" y="276150"/>
              <a:ext cx="36025" cy="37575"/>
            </a:xfrm>
            <a:custGeom>
              <a:rect b="b" l="l" r="r" t="t"/>
              <a:pathLst>
                <a:path extrusionOk="0" h="1503" w="1441">
                  <a:moveTo>
                    <a:pt x="0" y="1"/>
                  </a:moveTo>
                  <a:lnTo>
                    <a:pt x="0" y="1502"/>
                  </a:lnTo>
                  <a:lnTo>
                    <a:pt x="1441" y="1502"/>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3"/>
            <p:cNvSpPr/>
            <p:nvPr/>
          </p:nvSpPr>
          <p:spPr>
            <a:xfrm>
              <a:off x="5986625" y="369225"/>
              <a:ext cx="36025" cy="184750"/>
            </a:xfrm>
            <a:custGeom>
              <a:rect b="b" l="l" r="r" t="t"/>
              <a:pathLst>
                <a:path extrusionOk="0" h="7390" w="1441">
                  <a:moveTo>
                    <a:pt x="0" y="1"/>
                  </a:moveTo>
                  <a:lnTo>
                    <a:pt x="0" y="7390"/>
                  </a:lnTo>
                  <a:lnTo>
                    <a:pt x="1441" y="7390"/>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3"/>
            <p:cNvSpPr/>
            <p:nvPr/>
          </p:nvSpPr>
          <p:spPr>
            <a:xfrm>
              <a:off x="6041350" y="369225"/>
              <a:ext cx="35950" cy="184750"/>
            </a:xfrm>
            <a:custGeom>
              <a:rect b="b" l="l" r="r" t="t"/>
              <a:pathLst>
                <a:path extrusionOk="0" h="7390" w="1438">
                  <a:moveTo>
                    <a:pt x="1" y="1"/>
                  </a:moveTo>
                  <a:lnTo>
                    <a:pt x="1" y="7390"/>
                  </a:lnTo>
                  <a:lnTo>
                    <a:pt x="1437" y="7390"/>
                  </a:lnTo>
                  <a:lnTo>
                    <a:pt x="14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3"/>
            <p:cNvSpPr/>
            <p:nvPr/>
          </p:nvSpPr>
          <p:spPr>
            <a:xfrm>
              <a:off x="6041350" y="276150"/>
              <a:ext cx="35950" cy="37575"/>
            </a:xfrm>
            <a:custGeom>
              <a:rect b="b" l="l" r="r" t="t"/>
              <a:pathLst>
                <a:path extrusionOk="0" h="1503" w="1438">
                  <a:moveTo>
                    <a:pt x="1" y="1"/>
                  </a:moveTo>
                  <a:lnTo>
                    <a:pt x="1" y="1502"/>
                  </a:lnTo>
                  <a:lnTo>
                    <a:pt x="1437" y="1502"/>
                  </a:lnTo>
                  <a:lnTo>
                    <a:pt x="14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3"/>
            <p:cNvSpPr/>
            <p:nvPr/>
          </p:nvSpPr>
          <p:spPr>
            <a:xfrm>
              <a:off x="6041350" y="332200"/>
              <a:ext cx="35950" cy="18550"/>
            </a:xfrm>
            <a:custGeom>
              <a:rect b="b" l="l" r="r" t="t"/>
              <a:pathLst>
                <a:path extrusionOk="0" h="742" w="1438">
                  <a:moveTo>
                    <a:pt x="1" y="0"/>
                  </a:moveTo>
                  <a:lnTo>
                    <a:pt x="1" y="741"/>
                  </a:lnTo>
                  <a:lnTo>
                    <a:pt x="1437" y="741"/>
                  </a:lnTo>
                  <a:lnTo>
                    <a:pt x="14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3"/>
            <p:cNvSpPr/>
            <p:nvPr/>
          </p:nvSpPr>
          <p:spPr>
            <a:xfrm>
              <a:off x="6095975" y="332200"/>
              <a:ext cx="36050" cy="18550"/>
            </a:xfrm>
            <a:custGeom>
              <a:rect b="b" l="l" r="r" t="t"/>
              <a:pathLst>
                <a:path extrusionOk="0" h="742" w="1442">
                  <a:moveTo>
                    <a:pt x="1" y="0"/>
                  </a:moveTo>
                  <a:lnTo>
                    <a:pt x="1" y="741"/>
                  </a:lnTo>
                  <a:lnTo>
                    <a:pt x="1441" y="741"/>
                  </a:lnTo>
                  <a:lnTo>
                    <a:pt x="1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3"/>
            <p:cNvSpPr/>
            <p:nvPr/>
          </p:nvSpPr>
          <p:spPr>
            <a:xfrm>
              <a:off x="6095975" y="369225"/>
              <a:ext cx="36050" cy="184750"/>
            </a:xfrm>
            <a:custGeom>
              <a:rect b="b" l="l" r="r" t="t"/>
              <a:pathLst>
                <a:path extrusionOk="0" h="7390" w="1442">
                  <a:moveTo>
                    <a:pt x="1" y="1"/>
                  </a:moveTo>
                  <a:lnTo>
                    <a:pt x="1" y="7390"/>
                  </a:lnTo>
                  <a:lnTo>
                    <a:pt x="1441" y="7390"/>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3"/>
            <p:cNvSpPr/>
            <p:nvPr/>
          </p:nvSpPr>
          <p:spPr>
            <a:xfrm>
              <a:off x="6095975" y="276150"/>
              <a:ext cx="36050" cy="37575"/>
            </a:xfrm>
            <a:custGeom>
              <a:rect b="b" l="l" r="r" t="t"/>
              <a:pathLst>
                <a:path extrusionOk="0" h="1503" w="1442">
                  <a:moveTo>
                    <a:pt x="1" y="1"/>
                  </a:moveTo>
                  <a:lnTo>
                    <a:pt x="1" y="1502"/>
                  </a:lnTo>
                  <a:lnTo>
                    <a:pt x="1441" y="1502"/>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73"/>
          <p:cNvGrpSpPr/>
          <p:nvPr/>
        </p:nvGrpSpPr>
        <p:grpSpPr>
          <a:xfrm>
            <a:off x="7048185" y="2639302"/>
            <a:ext cx="343226" cy="343117"/>
            <a:chOff x="5928350" y="3662250"/>
            <a:chExt cx="316075" cy="315975"/>
          </a:xfrm>
        </p:grpSpPr>
        <p:sp>
          <p:nvSpPr>
            <p:cNvPr id="1365" name="Google Shape;1365;p73"/>
            <p:cNvSpPr/>
            <p:nvPr/>
          </p:nvSpPr>
          <p:spPr>
            <a:xfrm>
              <a:off x="6103575" y="3837475"/>
              <a:ext cx="140850" cy="140750"/>
            </a:xfrm>
            <a:custGeom>
              <a:rect b="b" l="l" r="r" t="t"/>
              <a:pathLst>
                <a:path extrusionOk="0" h="5630" w="5634">
                  <a:moveTo>
                    <a:pt x="3185" y="1688"/>
                  </a:moveTo>
                  <a:lnTo>
                    <a:pt x="3185" y="2444"/>
                  </a:lnTo>
                  <a:lnTo>
                    <a:pt x="3942" y="2444"/>
                  </a:lnTo>
                  <a:lnTo>
                    <a:pt x="3942" y="3185"/>
                  </a:lnTo>
                  <a:lnTo>
                    <a:pt x="3185" y="3185"/>
                  </a:lnTo>
                  <a:lnTo>
                    <a:pt x="3185" y="3942"/>
                  </a:lnTo>
                  <a:lnTo>
                    <a:pt x="2448" y="3942"/>
                  </a:lnTo>
                  <a:lnTo>
                    <a:pt x="2448" y="3185"/>
                  </a:lnTo>
                  <a:lnTo>
                    <a:pt x="1692" y="3185"/>
                  </a:lnTo>
                  <a:lnTo>
                    <a:pt x="1692" y="2444"/>
                  </a:lnTo>
                  <a:lnTo>
                    <a:pt x="2448" y="2444"/>
                  </a:lnTo>
                  <a:lnTo>
                    <a:pt x="2448" y="1688"/>
                  </a:lnTo>
                  <a:close/>
                  <a:moveTo>
                    <a:pt x="2817" y="1"/>
                  </a:moveTo>
                  <a:cubicBezTo>
                    <a:pt x="1263" y="1"/>
                    <a:pt x="1" y="1263"/>
                    <a:pt x="1" y="2813"/>
                  </a:cubicBezTo>
                  <a:cubicBezTo>
                    <a:pt x="1" y="4367"/>
                    <a:pt x="1263" y="5630"/>
                    <a:pt x="2817" y="5630"/>
                  </a:cubicBezTo>
                  <a:cubicBezTo>
                    <a:pt x="4366" y="5630"/>
                    <a:pt x="5634" y="4367"/>
                    <a:pt x="5634" y="2813"/>
                  </a:cubicBezTo>
                  <a:cubicBezTo>
                    <a:pt x="5634" y="1263"/>
                    <a:pt x="4366" y="1"/>
                    <a:pt x="2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3"/>
            <p:cNvSpPr/>
            <p:nvPr/>
          </p:nvSpPr>
          <p:spPr>
            <a:xfrm>
              <a:off x="5928850" y="3662250"/>
              <a:ext cx="55775" cy="240725"/>
            </a:xfrm>
            <a:custGeom>
              <a:rect b="b" l="l" r="r" t="t"/>
              <a:pathLst>
                <a:path extrusionOk="0" h="9629" w="2231">
                  <a:moveTo>
                    <a:pt x="1624" y="0"/>
                  </a:moveTo>
                  <a:cubicBezTo>
                    <a:pt x="729" y="0"/>
                    <a:pt x="1" y="725"/>
                    <a:pt x="1" y="1619"/>
                  </a:cubicBezTo>
                  <a:lnTo>
                    <a:pt x="1" y="9628"/>
                  </a:lnTo>
                  <a:cubicBezTo>
                    <a:pt x="373" y="9308"/>
                    <a:pt x="855" y="9113"/>
                    <a:pt x="1385" y="9113"/>
                  </a:cubicBezTo>
                  <a:lnTo>
                    <a:pt x="2231" y="9113"/>
                  </a:lnTo>
                  <a:lnTo>
                    <a:pt x="2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3"/>
            <p:cNvSpPr/>
            <p:nvPr/>
          </p:nvSpPr>
          <p:spPr>
            <a:xfrm>
              <a:off x="6003100" y="3662250"/>
              <a:ext cx="176875" cy="227850"/>
            </a:xfrm>
            <a:custGeom>
              <a:rect b="b" l="l" r="r" t="t"/>
              <a:pathLst>
                <a:path extrusionOk="0" h="9114" w="7075">
                  <a:moveTo>
                    <a:pt x="4719" y="2174"/>
                  </a:moveTo>
                  <a:lnTo>
                    <a:pt x="4719" y="2914"/>
                  </a:lnTo>
                  <a:lnTo>
                    <a:pt x="2243" y="2914"/>
                  </a:lnTo>
                  <a:lnTo>
                    <a:pt x="2243" y="2174"/>
                  </a:lnTo>
                  <a:close/>
                  <a:moveTo>
                    <a:pt x="5553" y="3780"/>
                  </a:moveTo>
                  <a:lnTo>
                    <a:pt x="5553" y="4520"/>
                  </a:lnTo>
                  <a:lnTo>
                    <a:pt x="1409" y="4520"/>
                  </a:lnTo>
                  <a:lnTo>
                    <a:pt x="1409" y="3780"/>
                  </a:lnTo>
                  <a:close/>
                  <a:moveTo>
                    <a:pt x="1" y="0"/>
                  </a:moveTo>
                  <a:lnTo>
                    <a:pt x="1" y="9113"/>
                  </a:lnTo>
                  <a:lnTo>
                    <a:pt x="3376" y="9113"/>
                  </a:lnTo>
                  <a:cubicBezTo>
                    <a:pt x="3704" y="7507"/>
                    <a:pt x="5132" y="6293"/>
                    <a:pt x="6836" y="6293"/>
                  </a:cubicBezTo>
                  <a:cubicBezTo>
                    <a:pt x="6917" y="6293"/>
                    <a:pt x="6994" y="6297"/>
                    <a:pt x="7074" y="6302"/>
                  </a:cubicBezTo>
                  <a:lnTo>
                    <a:pt x="70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3"/>
            <p:cNvSpPr/>
            <p:nvPr/>
          </p:nvSpPr>
          <p:spPr>
            <a:xfrm>
              <a:off x="5928350" y="3908000"/>
              <a:ext cx="192450" cy="70225"/>
            </a:xfrm>
            <a:custGeom>
              <a:rect b="b" l="l" r="r" t="t"/>
              <a:pathLst>
                <a:path extrusionOk="0" h="2809" w="7698">
                  <a:moveTo>
                    <a:pt x="1405" y="0"/>
                  </a:moveTo>
                  <a:cubicBezTo>
                    <a:pt x="632" y="0"/>
                    <a:pt x="1" y="631"/>
                    <a:pt x="1" y="1404"/>
                  </a:cubicBezTo>
                  <a:cubicBezTo>
                    <a:pt x="1" y="2178"/>
                    <a:pt x="632" y="2809"/>
                    <a:pt x="1405" y="2809"/>
                  </a:cubicBezTo>
                  <a:lnTo>
                    <a:pt x="7697" y="2809"/>
                  </a:lnTo>
                  <a:cubicBezTo>
                    <a:pt x="7325" y="2529"/>
                    <a:pt x="7014" y="2178"/>
                    <a:pt x="6779" y="1773"/>
                  </a:cubicBezTo>
                  <a:lnTo>
                    <a:pt x="1894" y="1773"/>
                  </a:lnTo>
                  <a:lnTo>
                    <a:pt x="1894" y="1036"/>
                  </a:lnTo>
                  <a:lnTo>
                    <a:pt x="6451" y="1036"/>
                  </a:lnTo>
                  <a:cubicBezTo>
                    <a:pt x="6349" y="708"/>
                    <a:pt x="6293" y="360"/>
                    <a:pt x="6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 name="Google Shape;1369;p73"/>
          <p:cNvGrpSpPr/>
          <p:nvPr/>
        </p:nvGrpSpPr>
        <p:grpSpPr>
          <a:xfrm>
            <a:off x="5875293" y="1361653"/>
            <a:ext cx="343226" cy="343253"/>
            <a:chOff x="6002100" y="4295250"/>
            <a:chExt cx="316075" cy="316100"/>
          </a:xfrm>
        </p:grpSpPr>
        <p:sp>
          <p:nvSpPr>
            <p:cNvPr id="1370" name="Google Shape;1370;p73"/>
            <p:cNvSpPr/>
            <p:nvPr/>
          </p:nvSpPr>
          <p:spPr>
            <a:xfrm>
              <a:off x="6127875" y="4491725"/>
              <a:ext cx="64550" cy="21075"/>
            </a:xfrm>
            <a:custGeom>
              <a:rect b="b" l="l" r="r" t="t"/>
              <a:pathLst>
                <a:path extrusionOk="0" h="843" w="2582">
                  <a:moveTo>
                    <a:pt x="0" y="1"/>
                  </a:moveTo>
                  <a:lnTo>
                    <a:pt x="0" y="842"/>
                  </a:lnTo>
                  <a:lnTo>
                    <a:pt x="2581" y="842"/>
                  </a:lnTo>
                  <a:lnTo>
                    <a:pt x="25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3"/>
            <p:cNvSpPr/>
            <p:nvPr/>
          </p:nvSpPr>
          <p:spPr>
            <a:xfrm>
              <a:off x="6102050" y="4340175"/>
              <a:ext cx="115975" cy="133050"/>
            </a:xfrm>
            <a:custGeom>
              <a:rect b="b" l="l" r="r" t="t"/>
              <a:pathLst>
                <a:path extrusionOk="0" h="5322" w="4639">
                  <a:moveTo>
                    <a:pt x="2321" y="0"/>
                  </a:moveTo>
                  <a:cubicBezTo>
                    <a:pt x="2311" y="0"/>
                    <a:pt x="2301" y="1"/>
                    <a:pt x="2291" y="1"/>
                  </a:cubicBezTo>
                  <a:cubicBezTo>
                    <a:pt x="1676" y="8"/>
                    <a:pt x="1097" y="260"/>
                    <a:pt x="664" y="705"/>
                  </a:cubicBezTo>
                  <a:cubicBezTo>
                    <a:pt x="236" y="1150"/>
                    <a:pt x="1" y="1732"/>
                    <a:pt x="8" y="2348"/>
                  </a:cubicBezTo>
                  <a:cubicBezTo>
                    <a:pt x="21" y="2975"/>
                    <a:pt x="272" y="3553"/>
                    <a:pt x="725" y="3987"/>
                  </a:cubicBezTo>
                  <a:cubicBezTo>
                    <a:pt x="923" y="4173"/>
                    <a:pt x="1033" y="4444"/>
                    <a:pt x="1033" y="4728"/>
                  </a:cubicBezTo>
                  <a:lnTo>
                    <a:pt x="1033" y="5322"/>
                  </a:lnTo>
                  <a:lnTo>
                    <a:pt x="3614" y="5322"/>
                  </a:lnTo>
                  <a:lnTo>
                    <a:pt x="3614" y="4719"/>
                  </a:lnTo>
                  <a:cubicBezTo>
                    <a:pt x="3614" y="4440"/>
                    <a:pt x="3723" y="4177"/>
                    <a:pt x="3918" y="3990"/>
                  </a:cubicBezTo>
                  <a:cubicBezTo>
                    <a:pt x="4384" y="3549"/>
                    <a:pt x="4638" y="2955"/>
                    <a:pt x="4638" y="2315"/>
                  </a:cubicBezTo>
                  <a:cubicBezTo>
                    <a:pt x="4638" y="1688"/>
                    <a:pt x="4395" y="1105"/>
                    <a:pt x="3951" y="664"/>
                  </a:cubicBezTo>
                  <a:cubicBezTo>
                    <a:pt x="3512" y="234"/>
                    <a:pt x="2933" y="0"/>
                    <a:pt x="23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3"/>
            <p:cNvSpPr/>
            <p:nvPr/>
          </p:nvSpPr>
          <p:spPr>
            <a:xfrm>
              <a:off x="6002100" y="4540075"/>
              <a:ext cx="316075" cy="34850"/>
            </a:xfrm>
            <a:custGeom>
              <a:rect b="b" l="l" r="r" t="t"/>
              <a:pathLst>
                <a:path extrusionOk="0" h="1394" w="12643">
                  <a:moveTo>
                    <a:pt x="0" y="1"/>
                  </a:moveTo>
                  <a:lnTo>
                    <a:pt x="0" y="684"/>
                  </a:lnTo>
                  <a:lnTo>
                    <a:pt x="5274" y="684"/>
                  </a:lnTo>
                  <a:cubicBezTo>
                    <a:pt x="5662" y="684"/>
                    <a:pt x="5982" y="1005"/>
                    <a:pt x="5982" y="1393"/>
                  </a:cubicBezTo>
                  <a:lnTo>
                    <a:pt x="6649" y="1393"/>
                  </a:lnTo>
                  <a:cubicBezTo>
                    <a:pt x="6649" y="1005"/>
                    <a:pt x="6965" y="684"/>
                    <a:pt x="7357" y="684"/>
                  </a:cubicBezTo>
                  <a:lnTo>
                    <a:pt x="12642" y="684"/>
                  </a:lnTo>
                  <a:lnTo>
                    <a:pt x="12642" y="1"/>
                  </a:lnTo>
                  <a:lnTo>
                    <a:pt x="7483" y="1"/>
                  </a:lnTo>
                  <a:cubicBezTo>
                    <a:pt x="7022" y="1"/>
                    <a:pt x="6609" y="208"/>
                    <a:pt x="6330" y="531"/>
                  </a:cubicBezTo>
                  <a:cubicBezTo>
                    <a:pt x="6046" y="208"/>
                    <a:pt x="5633"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3"/>
            <p:cNvSpPr/>
            <p:nvPr/>
          </p:nvSpPr>
          <p:spPr>
            <a:xfrm>
              <a:off x="6002100" y="4575100"/>
              <a:ext cx="316075" cy="36250"/>
            </a:xfrm>
            <a:custGeom>
              <a:rect b="b" l="l" r="r" t="t"/>
              <a:pathLst>
                <a:path extrusionOk="0" h="1450" w="12643">
                  <a:moveTo>
                    <a:pt x="0" y="0"/>
                  </a:moveTo>
                  <a:lnTo>
                    <a:pt x="0" y="740"/>
                  </a:lnTo>
                  <a:lnTo>
                    <a:pt x="4525" y="740"/>
                  </a:lnTo>
                  <a:lnTo>
                    <a:pt x="4525" y="1449"/>
                  </a:lnTo>
                  <a:lnTo>
                    <a:pt x="8106" y="1449"/>
                  </a:lnTo>
                  <a:lnTo>
                    <a:pt x="8106" y="740"/>
                  </a:lnTo>
                  <a:lnTo>
                    <a:pt x="12642" y="740"/>
                  </a:lnTo>
                  <a:lnTo>
                    <a:pt x="12642" y="0"/>
                  </a:lnTo>
                  <a:lnTo>
                    <a:pt x="7366" y="0"/>
                  </a:lnTo>
                  <a:lnTo>
                    <a:pt x="7366" y="708"/>
                  </a:lnTo>
                  <a:lnTo>
                    <a:pt x="5265" y="708"/>
                  </a:lnTo>
                  <a:lnTo>
                    <a:pt x="52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3"/>
            <p:cNvSpPr/>
            <p:nvPr/>
          </p:nvSpPr>
          <p:spPr>
            <a:xfrm>
              <a:off x="6150925" y="4295250"/>
              <a:ext cx="18425" cy="18525"/>
            </a:xfrm>
            <a:custGeom>
              <a:rect b="b" l="l" r="r" t="t"/>
              <a:pathLst>
                <a:path extrusionOk="0" h="741" w="737">
                  <a:moveTo>
                    <a:pt x="1" y="1"/>
                  </a:moveTo>
                  <a:lnTo>
                    <a:pt x="1" y="741"/>
                  </a:lnTo>
                  <a:lnTo>
                    <a:pt x="737" y="741"/>
                  </a:lnTo>
                  <a:lnTo>
                    <a:pt x="7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3"/>
            <p:cNvSpPr/>
            <p:nvPr/>
          </p:nvSpPr>
          <p:spPr>
            <a:xfrm>
              <a:off x="6090100" y="4306600"/>
              <a:ext cx="26125" cy="26225"/>
            </a:xfrm>
            <a:custGeom>
              <a:rect b="b" l="l" r="r" t="t"/>
              <a:pathLst>
                <a:path extrusionOk="0" h="1049" w="1045">
                  <a:moveTo>
                    <a:pt x="523" y="0"/>
                  </a:moveTo>
                  <a:lnTo>
                    <a:pt x="1" y="526"/>
                  </a:lnTo>
                  <a:lnTo>
                    <a:pt x="523" y="1048"/>
                  </a:lnTo>
                  <a:lnTo>
                    <a:pt x="1045" y="526"/>
                  </a:lnTo>
                  <a:lnTo>
                    <a:pt x="5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3"/>
            <p:cNvSpPr/>
            <p:nvPr/>
          </p:nvSpPr>
          <p:spPr>
            <a:xfrm>
              <a:off x="6204025" y="4306700"/>
              <a:ext cx="26125" cy="26125"/>
            </a:xfrm>
            <a:custGeom>
              <a:rect b="b" l="l" r="r" t="t"/>
              <a:pathLst>
                <a:path extrusionOk="0" h="1045" w="1045">
                  <a:moveTo>
                    <a:pt x="523" y="0"/>
                  </a:moveTo>
                  <a:lnTo>
                    <a:pt x="1" y="522"/>
                  </a:lnTo>
                  <a:lnTo>
                    <a:pt x="523" y="1044"/>
                  </a:lnTo>
                  <a:lnTo>
                    <a:pt x="1045" y="522"/>
                  </a:lnTo>
                  <a:lnTo>
                    <a:pt x="5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73"/>
          <p:cNvGrpSpPr/>
          <p:nvPr/>
        </p:nvGrpSpPr>
        <p:grpSpPr>
          <a:xfrm>
            <a:off x="6458049" y="1361717"/>
            <a:ext cx="343226" cy="343144"/>
            <a:chOff x="1594325" y="5159925"/>
            <a:chExt cx="316075" cy="316000"/>
          </a:xfrm>
        </p:grpSpPr>
        <p:sp>
          <p:nvSpPr>
            <p:cNvPr id="1378" name="Google Shape;1378;p73"/>
            <p:cNvSpPr/>
            <p:nvPr/>
          </p:nvSpPr>
          <p:spPr>
            <a:xfrm>
              <a:off x="1594325" y="5395950"/>
              <a:ext cx="316075" cy="23200"/>
            </a:xfrm>
            <a:custGeom>
              <a:rect b="b" l="l" r="r" t="t"/>
              <a:pathLst>
                <a:path extrusionOk="0" h="928" w="12643">
                  <a:moveTo>
                    <a:pt x="1" y="1"/>
                  </a:moveTo>
                  <a:lnTo>
                    <a:pt x="1" y="927"/>
                  </a:lnTo>
                  <a:lnTo>
                    <a:pt x="12643" y="927"/>
                  </a:lnTo>
                  <a:lnTo>
                    <a:pt x="126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3"/>
            <p:cNvSpPr/>
            <p:nvPr/>
          </p:nvSpPr>
          <p:spPr>
            <a:xfrm>
              <a:off x="1594325" y="5159925"/>
              <a:ext cx="316075" cy="166050"/>
            </a:xfrm>
            <a:custGeom>
              <a:rect b="b" l="l" r="r" t="t"/>
              <a:pathLst>
                <a:path extrusionOk="0" h="6642" w="12643">
                  <a:moveTo>
                    <a:pt x="1" y="1"/>
                  </a:moveTo>
                  <a:lnTo>
                    <a:pt x="1" y="6642"/>
                  </a:lnTo>
                  <a:lnTo>
                    <a:pt x="1866" y="6642"/>
                  </a:lnTo>
                  <a:lnTo>
                    <a:pt x="1866" y="1543"/>
                  </a:lnTo>
                  <a:lnTo>
                    <a:pt x="4606" y="1543"/>
                  </a:lnTo>
                  <a:lnTo>
                    <a:pt x="4606" y="2506"/>
                  </a:lnTo>
                  <a:lnTo>
                    <a:pt x="8082" y="2506"/>
                  </a:lnTo>
                  <a:lnTo>
                    <a:pt x="7802" y="1984"/>
                  </a:lnTo>
                  <a:lnTo>
                    <a:pt x="8454" y="1636"/>
                  </a:lnTo>
                  <a:lnTo>
                    <a:pt x="11145" y="6642"/>
                  </a:lnTo>
                  <a:lnTo>
                    <a:pt x="12643" y="6642"/>
                  </a:lnTo>
                  <a:lnTo>
                    <a:pt x="126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3"/>
            <p:cNvSpPr/>
            <p:nvPr/>
          </p:nvSpPr>
          <p:spPr>
            <a:xfrm>
              <a:off x="1665025" y="5437650"/>
              <a:ext cx="174250" cy="38275"/>
            </a:xfrm>
            <a:custGeom>
              <a:rect b="b" l="l" r="r" t="t"/>
              <a:pathLst>
                <a:path extrusionOk="0" h="1531" w="6970">
                  <a:moveTo>
                    <a:pt x="1454" y="0"/>
                  </a:moveTo>
                  <a:cubicBezTo>
                    <a:pt x="1207" y="482"/>
                    <a:pt x="705" y="789"/>
                    <a:pt x="155" y="789"/>
                  </a:cubicBezTo>
                  <a:lnTo>
                    <a:pt x="1" y="789"/>
                  </a:lnTo>
                  <a:lnTo>
                    <a:pt x="1" y="1530"/>
                  </a:lnTo>
                  <a:lnTo>
                    <a:pt x="6969" y="1530"/>
                  </a:lnTo>
                  <a:lnTo>
                    <a:pt x="6969" y="789"/>
                  </a:lnTo>
                  <a:lnTo>
                    <a:pt x="6816" y="789"/>
                  </a:lnTo>
                  <a:cubicBezTo>
                    <a:pt x="6265" y="789"/>
                    <a:pt x="5764" y="482"/>
                    <a:pt x="5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3"/>
            <p:cNvSpPr/>
            <p:nvPr/>
          </p:nvSpPr>
          <p:spPr>
            <a:xfrm>
              <a:off x="1594325" y="5344450"/>
              <a:ext cx="316075" cy="33025"/>
            </a:xfrm>
            <a:custGeom>
              <a:rect b="b" l="l" r="r" t="t"/>
              <a:pathLst>
                <a:path extrusionOk="0" h="1321" w="12643">
                  <a:moveTo>
                    <a:pt x="1" y="1"/>
                  </a:moveTo>
                  <a:lnTo>
                    <a:pt x="1" y="1321"/>
                  </a:lnTo>
                  <a:lnTo>
                    <a:pt x="12643" y="1321"/>
                  </a:lnTo>
                  <a:lnTo>
                    <a:pt x="126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3"/>
            <p:cNvSpPr/>
            <p:nvPr/>
          </p:nvSpPr>
          <p:spPr>
            <a:xfrm>
              <a:off x="1743850" y="5312100"/>
              <a:ext cx="16125" cy="13875"/>
            </a:xfrm>
            <a:custGeom>
              <a:rect b="b" l="l" r="r" t="t"/>
              <a:pathLst>
                <a:path extrusionOk="0" h="555" w="645">
                  <a:moveTo>
                    <a:pt x="0" y="0"/>
                  </a:moveTo>
                  <a:lnTo>
                    <a:pt x="0" y="555"/>
                  </a:lnTo>
                  <a:lnTo>
                    <a:pt x="644" y="555"/>
                  </a:lnTo>
                  <a:lnTo>
                    <a:pt x="6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3"/>
            <p:cNvSpPr/>
            <p:nvPr/>
          </p:nvSpPr>
          <p:spPr>
            <a:xfrm>
              <a:off x="1778850" y="5241075"/>
              <a:ext cx="16225" cy="52550"/>
            </a:xfrm>
            <a:custGeom>
              <a:rect b="b" l="l" r="r" t="t"/>
              <a:pathLst>
                <a:path extrusionOk="0" h="2102" w="649">
                  <a:moveTo>
                    <a:pt x="1" y="1"/>
                  </a:moveTo>
                  <a:lnTo>
                    <a:pt x="1" y="2101"/>
                  </a:lnTo>
                  <a:lnTo>
                    <a:pt x="649" y="2101"/>
                  </a:lnTo>
                  <a:lnTo>
                    <a:pt x="6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3"/>
            <p:cNvSpPr/>
            <p:nvPr/>
          </p:nvSpPr>
          <p:spPr>
            <a:xfrm>
              <a:off x="1743850" y="5241075"/>
              <a:ext cx="16125" cy="52550"/>
            </a:xfrm>
            <a:custGeom>
              <a:rect b="b" l="l" r="r" t="t"/>
              <a:pathLst>
                <a:path extrusionOk="0" h="2102" w="645">
                  <a:moveTo>
                    <a:pt x="0" y="1"/>
                  </a:moveTo>
                  <a:lnTo>
                    <a:pt x="0" y="2101"/>
                  </a:lnTo>
                  <a:lnTo>
                    <a:pt x="644" y="2101"/>
                  </a:lnTo>
                  <a:lnTo>
                    <a:pt x="6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3"/>
            <p:cNvSpPr/>
            <p:nvPr/>
          </p:nvSpPr>
          <p:spPr>
            <a:xfrm>
              <a:off x="1709475" y="5241075"/>
              <a:ext cx="15900" cy="52550"/>
            </a:xfrm>
            <a:custGeom>
              <a:rect b="b" l="l" r="r" t="t"/>
              <a:pathLst>
                <a:path extrusionOk="0" h="2102" w="636">
                  <a:moveTo>
                    <a:pt x="0" y="1"/>
                  </a:moveTo>
                  <a:lnTo>
                    <a:pt x="0" y="2101"/>
                  </a:lnTo>
                  <a:lnTo>
                    <a:pt x="635" y="2101"/>
                  </a:lnTo>
                  <a:lnTo>
                    <a:pt x="6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3"/>
            <p:cNvSpPr/>
            <p:nvPr/>
          </p:nvSpPr>
          <p:spPr>
            <a:xfrm>
              <a:off x="1813550" y="5254625"/>
              <a:ext cx="38375" cy="71350"/>
            </a:xfrm>
            <a:custGeom>
              <a:rect b="b" l="l" r="r" t="t"/>
              <a:pathLst>
                <a:path extrusionOk="0" h="2854" w="1535">
                  <a:moveTo>
                    <a:pt x="1" y="0"/>
                  </a:moveTo>
                  <a:lnTo>
                    <a:pt x="1" y="2854"/>
                  </a:lnTo>
                  <a:lnTo>
                    <a:pt x="1534" y="2854"/>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3"/>
            <p:cNvSpPr/>
            <p:nvPr/>
          </p:nvSpPr>
          <p:spPr>
            <a:xfrm>
              <a:off x="1709475" y="5312100"/>
              <a:ext cx="15900" cy="13875"/>
            </a:xfrm>
            <a:custGeom>
              <a:rect b="b" l="l" r="r" t="t"/>
              <a:pathLst>
                <a:path extrusionOk="0" h="555" w="636">
                  <a:moveTo>
                    <a:pt x="0" y="0"/>
                  </a:moveTo>
                  <a:lnTo>
                    <a:pt x="0" y="555"/>
                  </a:lnTo>
                  <a:lnTo>
                    <a:pt x="635" y="555"/>
                  </a:lnTo>
                  <a:lnTo>
                    <a:pt x="6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3"/>
            <p:cNvSpPr/>
            <p:nvPr/>
          </p:nvSpPr>
          <p:spPr>
            <a:xfrm>
              <a:off x="1778850" y="5312100"/>
              <a:ext cx="16225" cy="13875"/>
            </a:xfrm>
            <a:custGeom>
              <a:rect b="b" l="l" r="r" t="t"/>
              <a:pathLst>
                <a:path extrusionOk="0" h="555" w="649">
                  <a:moveTo>
                    <a:pt x="1" y="0"/>
                  </a:moveTo>
                  <a:lnTo>
                    <a:pt x="1" y="555"/>
                  </a:lnTo>
                  <a:lnTo>
                    <a:pt x="649" y="555"/>
                  </a:lnTo>
                  <a:lnTo>
                    <a:pt x="6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3"/>
            <p:cNvSpPr/>
            <p:nvPr/>
          </p:nvSpPr>
          <p:spPr>
            <a:xfrm>
              <a:off x="1659475" y="5217000"/>
              <a:ext cx="31500" cy="108975"/>
            </a:xfrm>
            <a:custGeom>
              <a:rect b="b" l="l" r="r" t="t"/>
              <a:pathLst>
                <a:path extrusionOk="0" h="4359" w="1260">
                  <a:moveTo>
                    <a:pt x="1" y="0"/>
                  </a:moveTo>
                  <a:lnTo>
                    <a:pt x="1" y="4359"/>
                  </a:lnTo>
                  <a:lnTo>
                    <a:pt x="1259" y="4359"/>
                  </a:lnTo>
                  <a:lnTo>
                    <a:pt x="12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 name="Google Shape;1390;p73"/>
          <p:cNvGrpSpPr/>
          <p:nvPr/>
        </p:nvGrpSpPr>
        <p:grpSpPr>
          <a:xfrm>
            <a:off x="1755174" y="2014241"/>
            <a:ext cx="343144" cy="315671"/>
            <a:chOff x="1391875" y="950025"/>
            <a:chExt cx="316000" cy="290700"/>
          </a:xfrm>
        </p:grpSpPr>
        <p:sp>
          <p:nvSpPr>
            <p:cNvPr id="1391" name="Google Shape;1391;p73"/>
            <p:cNvSpPr/>
            <p:nvPr/>
          </p:nvSpPr>
          <p:spPr>
            <a:xfrm>
              <a:off x="1516825" y="950025"/>
              <a:ext cx="39200" cy="31700"/>
            </a:xfrm>
            <a:custGeom>
              <a:rect b="b" l="l" r="r" t="t"/>
              <a:pathLst>
                <a:path extrusionOk="0" h="1268" w="1568">
                  <a:moveTo>
                    <a:pt x="1" y="1"/>
                  </a:moveTo>
                  <a:lnTo>
                    <a:pt x="1" y="746"/>
                  </a:lnTo>
                  <a:lnTo>
                    <a:pt x="361" y="746"/>
                  </a:lnTo>
                  <a:cubicBezTo>
                    <a:pt x="684" y="746"/>
                    <a:pt x="960" y="968"/>
                    <a:pt x="1037" y="1267"/>
                  </a:cubicBezTo>
                  <a:cubicBezTo>
                    <a:pt x="1162" y="1025"/>
                    <a:pt x="1345" y="814"/>
                    <a:pt x="1567" y="653"/>
                  </a:cubicBezTo>
                  <a:cubicBezTo>
                    <a:pt x="1308" y="260"/>
                    <a:pt x="863" y="1"/>
                    <a:pt x="3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3"/>
            <p:cNvSpPr/>
            <p:nvPr/>
          </p:nvSpPr>
          <p:spPr>
            <a:xfrm>
              <a:off x="1556000" y="96632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3"/>
            <p:cNvSpPr/>
            <p:nvPr/>
          </p:nvSpPr>
          <p:spPr>
            <a:xfrm>
              <a:off x="1458775" y="995025"/>
              <a:ext cx="190300" cy="159275"/>
            </a:xfrm>
            <a:custGeom>
              <a:rect b="b" l="l" r="r" t="t"/>
              <a:pathLst>
                <a:path extrusionOk="0" h="6371" w="7612">
                  <a:moveTo>
                    <a:pt x="2502" y="1"/>
                  </a:moveTo>
                  <a:cubicBezTo>
                    <a:pt x="2358" y="1"/>
                    <a:pt x="2193" y="15"/>
                    <a:pt x="2007" y="54"/>
                  </a:cubicBezTo>
                  <a:cubicBezTo>
                    <a:pt x="1441" y="175"/>
                    <a:pt x="943" y="544"/>
                    <a:pt x="603" y="1078"/>
                  </a:cubicBezTo>
                  <a:cubicBezTo>
                    <a:pt x="141" y="1806"/>
                    <a:pt x="0" y="2773"/>
                    <a:pt x="219" y="3737"/>
                  </a:cubicBezTo>
                  <a:cubicBezTo>
                    <a:pt x="405" y="4559"/>
                    <a:pt x="830" y="5278"/>
                    <a:pt x="1417" y="5764"/>
                  </a:cubicBezTo>
                  <a:cubicBezTo>
                    <a:pt x="1891" y="6160"/>
                    <a:pt x="2430" y="6367"/>
                    <a:pt x="2970" y="6367"/>
                  </a:cubicBezTo>
                  <a:cubicBezTo>
                    <a:pt x="3120" y="6367"/>
                    <a:pt x="3270" y="6351"/>
                    <a:pt x="3419" y="6318"/>
                  </a:cubicBezTo>
                  <a:cubicBezTo>
                    <a:pt x="3553" y="6286"/>
                    <a:pt x="3731" y="6217"/>
                    <a:pt x="3856" y="6165"/>
                  </a:cubicBezTo>
                  <a:cubicBezTo>
                    <a:pt x="3986" y="6217"/>
                    <a:pt x="4164" y="6286"/>
                    <a:pt x="4293" y="6318"/>
                  </a:cubicBezTo>
                  <a:cubicBezTo>
                    <a:pt x="4455" y="6351"/>
                    <a:pt x="4622" y="6371"/>
                    <a:pt x="4784" y="6371"/>
                  </a:cubicBezTo>
                  <a:cubicBezTo>
                    <a:pt x="5192" y="6371"/>
                    <a:pt x="5585" y="6254"/>
                    <a:pt x="5908" y="6036"/>
                  </a:cubicBezTo>
                  <a:cubicBezTo>
                    <a:pt x="6450" y="5667"/>
                    <a:pt x="7163" y="4971"/>
                    <a:pt x="7494" y="3749"/>
                  </a:cubicBezTo>
                  <a:cubicBezTo>
                    <a:pt x="7559" y="3506"/>
                    <a:pt x="7612" y="3089"/>
                    <a:pt x="7612" y="3089"/>
                  </a:cubicBezTo>
                  <a:cubicBezTo>
                    <a:pt x="7580" y="3089"/>
                    <a:pt x="7552" y="3093"/>
                    <a:pt x="7519" y="3093"/>
                  </a:cubicBezTo>
                  <a:cubicBezTo>
                    <a:pt x="6883" y="3093"/>
                    <a:pt x="6366" y="2575"/>
                    <a:pt x="6366" y="1940"/>
                  </a:cubicBezTo>
                  <a:cubicBezTo>
                    <a:pt x="6366" y="1487"/>
                    <a:pt x="6629" y="1094"/>
                    <a:pt x="7009" y="908"/>
                  </a:cubicBezTo>
                  <a:lnTo>
                    <a:pt x="6920" y="799"/>
                  </a:lnTo>
                  <a:cubicBezTo>
                    <a:pt x="6766" y="621"/>
                    <a:pt x="6596" y="471"/>
                    <a:pt x="6414" y="354"/>
                  </a:cubicBezTo>
                  <a:cubicBezTo>
                    <a:pt x="6110" y="892"/>
                    <a:pt x="5532" y="1256"/>
                    <a:pt x="4872" y="1256"/>
                  </a:cubicBezTo>
                  <a:lnTo>
                    <a:pt x="3165" y="1256"/>
                  </a:lnTo>
                  <a:cubicBezTo>
                    <a:pt x="3165" y="1256"/>
                    <a:pt x="3165" y="172"/>
                    <a:pt x="3169" y="123"/>
                  </a:cubicBezTo>
                  <a:cubicBezTo>
                    <a:pt x="3142" y="117"/>
                    <a:pt x="2909" y="1"/>
                    <a:pt x="25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3"/>
            <p:cNvSpPr/>
            <p:nvPr/>
          </p:nvSpPr>
          <p:spPr>
            <a:xfrm>
              <a:off x="1494175" y="11391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3"/>
            <p:cNvSpPr/>
            <p:nvPr/>
          </p:nvSpPr>
          <p:spPr>
            <a:xfrm>
              <a:off x="1555775" y="975725"/>
              <a:ext cx="51025" cy="32800"/>
            </a:xfrm>
            <a:custGeom>
              <a:rect b="b" l="l" r="r" t="t"/>
              <a:pathLst>
                <a:path extrusionOk="0" h="1312" w="2041">
                  <a:moveTo>
                    <a:pt x="1045" y="0"/>
                  </a:moveTo>
                  <a:cubicBezTo>
                    <a:pt x="471" y="0"/>
                    <a:pt x="0" y="471"/>
                    <a:pt x="0" y="1048"/>
                  </a:cubicBezTo>
                  <a:lnTo>
                    <a:pt x="0" y="1312"/>
                  </a:lnTo>
                  <a:lnTo>
                    <a:pt x="992" y="1312"/>
                  </a:lnTo>
                  <a:cubicBezTo>
                    <a:pt x="1571" y="1312"/>
                    <a:pt x="2040" y="843"/>
                    <a:pt x="2040" y="268"/>
                  </a:cubicBezTo>
                  <a:lnTo>
                    <a:pt x="20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3"/>
            <p:cNvSpPr/>
            <p:nvPr/>
          </p:nvSpPr>
          <p:spPr>
            <a:xfrm>
              <a:off x="1555775" y="10085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3"/>
            <p:cNvSpPr/>
            <p:nvPr/>
          </p:nvSpPr>
          <p:spPr>
            <a:xfrm>
              <a:off x="1527550" y="1172100"/>
              <a:ext cx="180325" cy="68625"/>
            </a:xfrm>
            <a:custGeom>
              <a:rect b="b" l="l" r="r" t="t"/>
              <a:pathLst>
                <a:path extrusionOk="0" h="2745" w="7213">
                  <a:moveTo>
                    <a:pt x="1340" y="1"/>
                  </a:moveTo>
                  <a:cubicBezTo>
                    <a:pt x="595" y="21"/>
                    <a:pt x="1" y="628"/>
                    <a:pt x="1" y="1372"/>
                  </a:cubicBezTo>
                  <a:cubicBezTo>
                    <a:pt x="1" y="2117"/>
                    <a:pt x="595" y="2728"/>
                    <a:pt x="1340" y="2744"/>
                  </a:cubicBezTo>
                  <a:lnTo>
                    <a:pt x="7212" y="2744"/>
                  </a:lnTo>
                  <a:cubicBezTo>
                    <a:pt x="7059" y="2436"/>
                    <a:pt x="6953" y="2100"/>
                    <a:pt x="6908" y="1745"/>
                  </a:cubicBezTo>
                  <a:lnTo>
                    <a:pt x="1911" y="1745"/>
                  </a:lnTo>
                  <a:lnTo>
                    <a:pt x="1911" y="1000"/>
                  </a:lnTo>
                  <a:lnTo>
                    <a:pt x="6904" y="1000"/>
                  </a:lnTo>
                  <a:cubicBezTo>
                    <a:pt x="6945" y="644"/>
                    <a:pt x="7050" y="308"/>
                    <a:pt x="72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3"/>
            <p:cNvSpPr/>
            <p:nvPr/>
          </p:nvSpPr>
          <p:spPr>
            <a:xfrm>
              <a:off x="1707850" y="124070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3"/>
            <p:cNvSpPr/>
            <p:nvPr/>
          </p:nvSpPr>
          <p:spPr>
            <a:xfrm>
              <a:off x="1391875" y="1172100"/>
              <a:ext cx="49925" cy="68625"/>
            </a:xfrm>
            <a:custGeom>
              <a:rect b="b" l="l" r="r" t="t"/>
              <a:pathLst>
                <a:path extrusionOk="0" h="2745" w="1997">
                  <a:moveTo>
                    <a:pt x="1373" y="1"/>
                  </a:moveTo>
                  <a:cubicBezTo>
                    <a:pt x="613" y="1"/>
                    <a:pt x="1" y="615"/>
                    <a:pt x="1" y="1372"/>
                  </a:cubicBezTo>
                  <a:cubicBezTo>
                    <a:pt x="1" y="2129"/>
                    <a:pt x="613" y="2744"/>
                    <a:pt x="1373" y="2744"/>
                  </a:cubicBezTo>
                  <a:lnTo>
                    <a:pt x="1997" y="2744"/>
                  </a:lnTo>
                  <a:cubicBezTo>
                    <a:pt x="1676" y="2376"/>
                    <a:pt x="1482" y="1898"/>
                    <a:pt x="1482" y="1372"/>
                  </a:cubicBezTo>
                  <a:cubicBezTo>
                    <a:pt x="1482" y="847"/>
                    <a:pt x="1676" y="365"/>
                    <a:pt x="19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3"/>
            <p:cNvSpPr/>
            <p:nvPr/>
          </p:nvSpPr>
          <p:spPr>
            <a:xfrm>
              <a:off x="1441775" y="11721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3"/>
            <p:cNvSpPr/>
            <p:nvPr/>
          </p:nvSpPr>
          <p:spPr>
            <a:xfrm>
              <a:off x="1446725" y="1172100"/>
              <a:ext cx="75900" cy="68625"/>
            </a:xfrm>
            <a:custGeom>
              <a:rect b="b" l="l" r="r" t="t"/>
              <a:pathLst>
                <a:path extrusionOk="0" h="2745" w="3036">
                  <a:moveTo>
                    <a:pt x="1340" y="1"/>
                  </a:moveTo>
                  <a:cubicBezTo>
                    <a:pt x="599" y="21"/>
                    <a:pt x="1" y="628"/>
                    <a:pt x="1" y="1372"/>
                  </a:cubicBezTo>
                  <a:cubicBezTo>
                    <a:pt x="1" y="2117"/>
                    <a:pt x="599" y="2728"/>
                    <a:pt x="1340" y="2744"/>
                  </a:cubicBezTo>
                  <a:lnTo>
                    <a:pt x="3036" y="2744"/>
                  </a:lnTo>
                  <a:cubicBezTo>
                    <a:pt x="2711" y="2376"/>
                    <a:pt x="2517" y="1898"/>
                    <a:pt x="2517" y="1372"/>
                  </a:cubicBezTo>
                  <a:cubicBezTo>
                    <a:pt x="2517" y="847"/>
                    <a:pt x="2711" y="365"/>
                    <a:pt x="3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3"/>
            <p:cNvSpPr/>
            <p:nvPr/>
          </p:nvSpPr>
          <p:spPr>
            <a:xfrm>
              <a:off x="1522600" y="11721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 name="Google Shape;1403;p73"/>
          <p:cNvGrpSpPr/>
          <p:nvPr/>
        </p:nvGrpSpPr>
        <p:grpSpPr>
          <a:xfrm>
            <a:off x="2350414" y="2000463"/>
            <a:ext cx="343090" cy="343226"/>
            <a:chOff x="2212875" y="894900"/>
            <a:chExt cx="315950" cy="316075"/>
          </a:xfrm>
        </p:grpSpPr>
        <p:sp>
          <p:nvSpPr>
            <p:cNvPr id="1404" name="Google Shape;1404;p73"/>
            <p:cNvSpPr/>
            <p:nvPr/>
          </p:nvSpPr>
          <p:spPr>
            <a:xfrm>
              <a:off x="2236350" y="894900"/>
              <a:ext cx="269025" cy="132675"/>
            </a:xfrm>
            <a:custGeom>
              <a:rect b="b" l="l" r="r" t="t"/>
              <a:pathLst>
                <a:path extrusionOk="0" h="5307" w="10761">
                  <a:moveTo>
                    <a:pt x="7895" y="0"/>
                  </a:moveTo>
                  <a:cubicBezTo>
                    <a:pt x="7195" y="0"/>
                    <a:pt x="6540" y="271"/>
                    <a:pt x="6050" y="766"/>
                  </a:cubicBezTo>
                  <a:lnTo>
                    <a:pt x="5382" y="1433"/>
                  </a:lnTo>
                  <a:lnTo>
                    <a:pt x="4715" y="766"/>
                  </a:lnTo>
                  <a:cubicBezTo>
                    <a:pt x="4205" y="258"/>
                    <a:pt x="3536" y="4"/>
                    <a:pt x="2867" y="4"/>
                  </a:cubicBezTo>
                  <a:cubicBezTo>
                    <a:pt x="2199" y="4"/>
                    <a:pt x="1530" y="258"/>
                    <a:pt x="1020" y="766"/>
                  </a:cubicBezTo>
                  <a:cubicBezTo>
                    <a:pt x="0" y="1785"/>
                    <a:pt x="0" y="3440"/>
                    <a:pt x="1020" y="4460"/>
                  </a:cubicBezTo>
                  <a:lnTo>
                    <a:pt x="1865" y="5306"/>
                  </a:lnTo>
                  <a:cubicBezTo>
                    <a:pt x="2052" y="3622"/>
                    <a:pt x="3484" y="2311"/>
                    <a:pt x="5216" y="2311"/>
                  </a:cubicBezTo>
                  <a:lnTo>
                    <a:pt x="5548" y="2311"/>
                  </a:lnTo>
                  <a:cubicBezTo>
                    <a:pt x="7280" y="2311"/>
                    <a:pt x="8708" y="3622"/>
                    <a:pt x="8899" y="5306"/>
                  </a:cubicBezTo>
                  <a:lnTo>
                    <a:pt x="9741" y="4460"/>
                  </a:lnTo>
                  <a:cubicBezTo>
                    <a:pt x="10760" y="3440"/>
                    <a:pt x="10760" y="1785"/>
                    <a:pt x="9741" y="766"/>
                  </a:cubicBezTo>
                  <a:cubicBezTo>
                    <a:pt x="9246" y="271"/>
                    <a:pt x="8591" y="0"/>
                    <a:pt x="7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3"/>
            <p:cNvSpPr/>
            <p:nvPr/>
          </p:nvSpPr>
          <p:spPr>
            <a:xfrm>
              <a:off x="2300275" y="970475"/>
              <a:ext cx="141150" cy="154400"/>
            </a:xfrm>
            <a:custGeom>
              <a:rect b="b" l="l" r="r" t="t"/>
              <a:pathLst>
                <a:path extrusionOk="0" h="6176" w="5646">
                  <a:moveTo>
                    <a:pt x="2449" y="2861"/>
                  </a:moveTo>
                  <a:lnTo>
                    <a:pt x="2449" y="3606"/>
                  </a:lnTo>
                  <a:lnTo>
                    <a:pt x="1708" y="3606"/>
                  </a:lnTo>
                  <a:lnTo>
                    <a:pt x="1708" y="2861"/>
                  </a:lnTo>
                  <a:close/>
                  <a:moveTo>
                    <a:pt x="3938" y="2861"/>
                  </a:moveTo>
                  <a:lnTo>
                    <a:pt x="3938" y="3606"/>
                  </a:lnTo>
                  <a:lnTo>
                    <a:pt x="3198" y="3606"/>
                  </a:lnTo>
                  <a:lnTo>
                    <a:pt x="3198" y="2861"/>
                  </a:lnTo>
                  <a:close/>
                  <a:moveTo>
                    <a:pt x="3193" y="3606"/>
                  </a:moveTo>
                  <a:lnTo>
                    <a:pt x="3193" y="4355"/>
                  </a:lnTo>
                  <a:lnTo>
                    <a:pt x="2453" y="4355"/>
                  </a:lnTo>
                  <a:lnTo>
                    <a:pt x="2453" y="3606"/>
                  </a:lnTo>
                  <a:close/>
                  <a:moveTo>
                    <a:pt x="2659" y="1"/>
                  </a:moveTo>
                  <a:cubicBezTo>
                    <a:pt x="1194" y="1"/>
                    <a:pt x="1" y="1194"/>
                    <a:pt x="1" y="2659"/>
                  </a:cubicBezTo>
                  <a:lnTo>
                    <a:pt x="1" y="4799"/>
                  </a:lnTo>
                  <a:lnTo>
                    <a:pt x="814" y="4799"/>
                  </a:lnTo>
                  <a:lnTo>
                    <a:pt x="814" y="6176"/>
                  </a:lnTo>
                  <a:lnTo>
                    <a:pt x="1555" y="6176"/>
                  </a:lnTo>
                  <a:lnTo>
                    <a:pt x="1555" y="5585"/>
                  </a:lnTo>
                  <a:lnTo>
                    <a:pt x="2453" y="5585"/>
                  </a:lnTo>
                  <a:lnTo>
                    <a:pt x="2453" y="6176"/>
                  </a:lnTo>
                  <a:lnTo>
                    <a:pt x="3193" y="6176"/>
                  </a:lnTo>
                  <a:lnTo>
                    <a:pt x="3193" y="5585"/>
                  </a:lnTo>
                  <a:lnTo>
                    <a:pt x="4104" y="5585"/>
                  </a:lnTo>
                  <a:lnTo>
                    <a:pt x="4104" y="6176"/>
                  </a:lnTo>
                  <a:lnTo>
                    <a:pt x="4844" y="6176"/>
                  </a:lnTo>
                  <a:lnTo>
                    <a:pt x="4844" y="4799"/>
                  </a:lnTo>
                  <a:lnTo>
                    <a:pt x="5645" y="4799"/>
                  </a:lnTo>
                  <a:lnTo>
                    <a:pt x="5645" y="2659"/>
                  </a:lnTo>
                  <a:cubicBezTo>
                    <a:pt x="5645" y="1194"/>
                    <a:pt x="4456" y="1"/>
                    <a:pt x="2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3"/>
            <p:cNvSpPr/>
            <p:nvPr/>
          </p:nvSpPr>
          <p:spPr>
            <a:xfrm>
              <a:off x="2212875" y="1139725"/>
              <a:ext cx="315950" cy="34825"/>
            </a:xfrm>
            <a:custGeom>
              <a:rect b="b" l="l" r="r" t="t"/>
              <a:pathLst>
                <a:path extrusionOk="0" h="1393" w="12638">
                  <a:moveTo>
                    <a:pt x="0" y="0"/>
                  </a:moveTo>
                  <a:lnTo>
                    <a:pt x="0" y="685"/>
                  </a:lnTo>
                  <a:lnTo>
                    <a:pt x="5269" y="685"/>
                  </a:lnTo>
                  <a:cubicBezTo>
                    <a:pt x="5661" y="685"/>
                    <a:pt x="5977" y="1004"/>
                    <a:pt x="5977" y="1393"/>
                  </a:cubicBezTo>
                  <a:lnTo>
                    <a:pt x="6645" y="1393"/>
                  </a:lnTo>
                  <a:cubicBezTo>
                    <a:pt x="6645" y="1004"/>
                    <a:pt x="6965" y="685"/>
                    <a:pt x="7353" y="685"/>
                  </a:cubicBezTo>
                  <a:lnTo>
                    <a:pt x="12638" y="685"/>
                  </a:lnTo>
                  <a:lnTo>
                    <a:pt x="12638" y="0"/>
                  </a:lnTo>
                  <a:lnTo>
                    <a:pt x="7479" y="0"/>
                  </a:lnTo>
                  <a:cubicBezTo>
                    <a:pt x="7017" y="0"/>
                    <a:pt x="6605" y="207"/>
                    <a:pt x="6325" y="530"/>
                  </a:cubicBezTo>
                  <a:cubicBezTo>
                    <a:pt x="6046" y="207"/>
                    <a:pt x="5633"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3"/>
            <p:cNvSpPr/>
            <p:nvPr/>
          </p:nvSpPr>
          <p:spPr>
            <a:xfrm>
              <a:off x="2212875" y="1174725"/>
              <a:ext cx="315950" cy="36250"/>
            </a:xfrm>
            <a:custGeom>
              <a:rect b="b" l="l" r="r" t="t"/>
              <a:pathLst>
                <a:path extrusionOk="0" h="1450" w="12638">
                  <a:moveTo>
                    <a:pt x="0" y="1"/>
                  </a:moveTo>
                  <a:lnTo>
                    <a:pt x="0" y="742"/>
                  </a:lnTo>
                  <a:lnTo>
                    <a:pt x="4520" y="742"/>
                  </a:lnTo>
                  <a:lnTo>
                    <a:pt x="4520" y="1450"/>
                  </a:lnTo>
                  <a:lnTo>
                    <a:pt x="8102" y="1450"/>
                  </a:lnTo>
                  <a:lnTo>
                    <a:pt x="8102" y="742"/>
                  </a:lnTo>
                  <a:lnTo>
                    <a:pt x="12638" y="742"/>
                  </a:lnTo>
                  <a:lnTo>
                    <a:pt x="12638" y="1"/>
                  </a:lnTo>
                  <a:lnTo>
                    <a:pt x="7361" y="1"/>
                  </a:lnTo>
                  <a:lnTo>
                    <a:pt x="7361" y="709"/>
                  </a:lnTo>
                  <a:lnTo>
                    <a:pt x="5261" y="709"/>
                  </a:lnTo>
                  <a:lnTo>
                    <a:pt x="52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 name="Google Shape;1408;p73"/>
          <p:cNvGrpSpPr/>
          <p:nvPr/>
        </p:nvGrpSpPr>
        <p:grpSpPr>
          <a:xfrm>
            <a:off x="2971673" y="2000504"/>
            <a:ext cx="265774" cy="343144"/>
            <a:chOff x="2978300" y="937375"/>
            <a:chExt cx="244750" cy="316000"/>
          </a:xfrm>
        </p:grpSpPr>
        <p:sp>
          <p:nvSpPr>
            <p:cNvPr id="1409" name="Google Shape;1409;p73"/>
            <p:cNvSpPr/>
            <p:nvPr/>
          </p:nvSpPr>
          <p:spPr>
            <a:xfrm>
              <a:off x="2978300" y="937375"/>
              <a:ext cx="55875" cy="241525"/>
            </a:xfrm>
            <a:custGeom>
              <a:rect b="b" l="l" r="r" t="t"/>
              <a:pathLst>
                <a:path extrusionOk="0" h="9661" w="2235">
                  <a:moveTo>
                    <a:pt x="1624" y="1"/>
                  </a:moveTo>
                  <a:cubicBezTo>
                    <a:pt x="729" y="1"/>
                    <a:pt x="1" y="737"/>
                    <a:pt x="1" y="1632"/>
                  </a:cubicBezTo>
                  <a:lnTo>
                    <a:pt x="1" y="9661"/>
                  </a:lnTo>
                  <a:cubicBezTo>
                    <a:pt x="373" y="9328"/>
                    <a:pt x="862" y="9130"/>
                    <a:pt x="1396" y="9130"/>
                  </a:cubicBezTo>
                  <a:lnTo>
                    <a:pt x="2234" y="9130"/>
                  </a:lnTo>
                  <a:lnTo>
                    <a:pt x="2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3"/>
            <p:cNvSpPr/>
            <p:nvPr/>
          </p:nvSpPr>
          <p:spPr>
            <a:xfrm>
              <a:off x="3052650" y="937375"/>
              <a:ext cx="169900" cy="228275"/>
            </a:xfrm>
            <a:custGeom>
              <a:rect b="b" l="l" r="r" t="t"/>
              <a:pathLst>
                <a:path extrusionOk="0" h="9131" w="6796">
                  <a:moveTo>
                    <a:pt x="3521" y="1142"/>
                  </a:moveTo>
                  <a:lnTo>
                    <a:pt x="4359" y="2235"/>
                  </a:lnTo>
                  <a:lnTo>
                    <a:pt x="5658" y="2696"/>
                  </a:lnTo>
                  <a:lnTo>
                    <a:pt x="4877" y="3829"/>
                  </a:lnTo>
                  <a:lnTo>
                    <a:pt x="4841" y="5205"/>
                  </a:lnTo>
                  <a:lnTo>
                    <a:pt x="3521" y="4816"/>
                  </a:lnTo>
                  <a:lnTo>
                    <a:pt x="2202" y="5205"/>
                  </a:lnTo>
                  <a:lnTo>
                    <a:pt x="2166" y="3829"/>
                  </a:lnTo>
                  <a:lnTo>
                    <a:pt x="1384" y="2696"/>
                  </a:lnTo>
                  <a:lnTo>
                    <a:pt x="2684" y="2235"/>
                  </a:lnTo>
                  <a:lnTo>
                    <a:pt x="3521" y="1142"/>
                  </a:lnTo>
                  <a:close/>
                  <a:moveTo>
                    <a:pt x="5573" y="6261"/>
                  </a:moveTo>
                  <a:lnTo>
                    <a:pt x="5573" y="7001"/>
                  </a:lnTo>
                  <a:lnTo>
                    <a:pt x="4873" y="7001"/>
                  </a:lnTo>
                  <a:lnTo>
                    <a:pt x="4873" y="6261"/>
                  </a:lnTo>
                  <a:close/>
                  <a:moveTo>
                    <a:pt x="2785" y="6261"/>
                  </a:moveTo>
                  <a:lnTo>
                    <a:pt x="2785" y="7001"/>
                  </a:lnTo>
                  <a:lnTo>
                    <a:pt x="2085" y="7001"/>
                  </a:lnTo>
                  <a:lnTo>
                    <a:pt x="2085" y="7702"/>
                  </a:lnTo>
                  <a:lnTo>
                    <a:pt x="1341" y="7702"/>
                  </a:lnTo>
                  <a:lnTo>
                    <a:pt x="1341" y="7001"/>
                  </a:lnTo>
                  <a:lnTo>
                    <a:pt x="2085" y="7001"/>
                  </a:lnTo>
                  <a:lnTo>
                    <a:pt x="2085" y="6261"/>
                  </a:lnTo>
                  <a:close/>
                  <a:moveTo>
                    <a:pt x="1" y="1"/>
                  </a:moveTo>
                  <a:lnTo>
                    <a:pt x="1" y="9130"/>
                  </a:lnTo>
                  <a:lnTo>
                    <a:pt x="6795" y="9130"/>
                  </a:lnTo>
                  <a:lnTo>
                    <a:pt x="679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3"/>
            <p:cNvSpPr/>
            <p:nvPr/>
          </p:nvSpPr>
          <p:spPr>
            <a:xfrm>
              <a:off x="3116200" y="996375"/>
              <a:ext cx="49000" cy="46550"/>
            </a:xfrm>
            <a:custGeom>
              <a:rect b="b" l="l" r="r" t="t"/>
              <a:pathLst>
                <a:path extrusionOk="0" h="1862" w="1960">
                  <a:moveTo>
                    <a:pt x="979" y="0"/>
                  </a:moveTo>
                  <a:lnTo>
                    <a:pt x="596" y="498"/>
                  </a:lnTo>
                  <a:lnTo>
                    <a:pt x="0" y="713"/>
                  </a:lnTo>
                  <a:lnTo>
                    <a:pt x="357" y="1231"/>
                  </a:lnTo>
                  <a:lnTo>
                    <a:pt x="372" y="1862"/>
                  </a:lnTo>
                  <a:lnTo>
                    <a:pt x="979" y="1684"/>
                  </a:lnTo>
                  <a:lnTo>
                    <a:pt x="1586" y="1862"/>
                  </a:lnTo>
                  <a:lnTo>
                    <a:pt x="1603" y="1231"/>
                  </a:lnTo>
                  <a:lnTo>
                    <a:pt x="1959" y="713"/>
                  </a:lnTo>
                  <a:lnTo>
                    <a:pt x="1364" y="498"/>
                  </a:lnTo>
                  <a:lnTo>
                    <a:pt x="9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3"/>
            <p:cNvSpPr/>
            <p:nvPr/>
          </p:nvSpPr>
          <p:spPr>
            <a:xfrm>
              <a:off x="2978300" y="1183550"/>
              <a:ext cx="244750" cy="69825"/>
            </a:xfrm>
            <a:custGeom>
              <a:rect b="b" l="l" r="r" t="t"/>
              <a:pathLst>
                <a:path extrusionOk="0" h="2793" w="9790">
                  <a:moveTo>
                    <a:pt x="1396" y="0"/>
                  </a:moveTo>
                  <a:cubicBezTo>
                    <a:pt x="624" y="0"/>
                    <a:pt x="1" y="623"/>
                    <a:pt x="1" y="1396"/>
                  </a:cubicBezTo>
                  <a:cubicBezTo>
                    <a:pt x="1" y="2169"/>
                    <a:pt x="624" y="2792"/>
                    <a:pt x="1396" y="2792"/>
                  </a:cubicBezTo>
                  <a:lnTo>
                    <a:pt x="9789" y="2792"/>
                  </a:lnTo>
                  <a:cubicBezTo>
                    <a:pt x="9530" y="2513"/>
                    <a:pt x="9345" y="2161"/>
                    <a:pt x="9276" y="1768"/>
                  </a:cubicBezTo>
                  <a:lnTo>
                    <a:pt x="2234" y="1768"/>
                  </a:lnTo>
                  <a:lnTo>
                    <a:pt x="2234" y="1024"/>
                  </a:lnTo>
                  <a:lnTo>
                    <a:pt x="9276" y="1024"/>
                  </a:lnTo>
                  <a:cubicBezTo>
                    <a:pt x="9345" y="631"/>
                    <a:pt x="9530" y="279"/>
                    <a:pt x="97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 name="Google Shape;1413;p73"/>
          <p:cNvGrpSpPr/>
          <p:nvPr/>
        </p:nvGrpSpPr>
        <p:grpSpPr>
          <a:xfrm>
            <a:off x="3522959" y="2000450"/>
            <a:ext cx="343226" cy="343253"/>
            <a:chOff x="3687575" y="952550"/>
            <a:chExt cx="316075" cy="316100"/>
          </a:xfrm>
        </p:grpSpPr>
        <p:sp>
          <p:nvSpPr>
            <p:cNvPr id="1414" name="Google Shape;1414;p73"/>
            <p:cNvSpPr/>
            <p:nvPr/>
          </p:nvSpPr>
          <p:spPr>
            <a:xfrm>
              <a:off x="3687575" y="990800"/>
              <a:ext cx="187400" cy="277850"/>
            </a:xfrm>
            <a:custGeom>
              <a:rect b="b" l="l" r="r" t="t"/>
              <a:pathLst>
                <a:path extrusionOk="0" h="11114" w="7496">
                  <a:moveTo>
                    <a:pt x="1" y="1"/>
                  </a:moveTo>
                  <a:lnTo>
                    <a:pt x="1" y="9462"/>
                  </a:lnTo>
                  <a:lnTo>
                    <a:pt x="1369" y="9462"/>
                  </a:lnTo>
                  <a:lnTo>
                    <a:pt x="4060" y="11113"/>
                  </a:lnTo>
                  <a:lnTo>
                    <a:pt x="4060" y="9462"/>
                  </a:lnTo>
                  <a:lnTo>
                    <a:pt x="7495" y="9462"/>
                  </a:lnTo>
                  <a:lnTo>
                    <a:pt x="7495" y="8648"/>
                  </a:lnTo>
                  <a:lnTo>
                    <a:pt x="758" y="8648"/>
                  </a:lnTo>
                  <a:lnTo>
                    <a:pt x="75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3"/>
            <p:cNvSpPr/>
            <p:nvPr/>
          </p:nvSpPr>
          <p:spPr>
            <a:xfrm>
              <a:off x="3874250" y="1116050"/>
              <a:ext cx="73750" cy="16025"/>
            </a:xfrm>
            <a:custGeom>
              <a:rect b="b" l="l" r="r" t="t"/>
              <a:pathLst>
                <a:path extrusionOk="0" h="641" w="2950">
                  <a:moveTo>
                    <a:pt x="854" y="0"/>
                  </a:moveTo>
                  <a:cubicBezTo>
                    <a:pt x="449" y="0"/>
                    <a:pt x="109" y="272"/>
                    <a:pt x="0" y="640"/>
                  </a:cubicBezTo>
                  <a:lnTo>
                    <a:pt x="2950" y="640"/>
                  </a:lnTo>
                  <a:lnTo>
                    <a:pt x="295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3"/>
            <p:cNvSpPr/>
            <p:nvPr/>
          </p:nvSpPr>
          <p:spPr>
            <a:xfrm>
              <a:off x="3724400" y="952550"/>
              <a:ext cx="279250" cy="308200"/>
            </a:xfrm>
            <a:custGeom>
              <a:rect b="b" l="l" r="r" t="t"/>
              <a:pathLst>
                <a:path extrusionOk="0" h="12328" w="11170">
                  <a:moveTo>
                    <a:pt x="9685" y="1441"/>
                  </a:moveTo>
                  <a:lnTo>
                    <a:pt x="9685" y="7920"/>
                  </a:lnTo>
                  <a:lnTo>
                    <a:pt x="1482" y="7920"/>
                  </a:lnTo>
                  <a:lnTo>
                    <a:pt x="1482" y="1441"/>
                  </a:lnTo>
                  <a:lnTo>
                    <a:pt x="4331" y="1441"/>
                  </a:lnTo>
                  <a:cubicBezTo>
                    <a:pt x="4837" y="1441"/>
                    <a:pt x="5290" y="1672"/>
                    <a:pt x="5589" y="2037"/>
                  </a:cubicBezTo>
                  <a:cubicBezTo>
                    <a:pt x="5889" y="1672"/>
                    <a:pt x="6342" y="1441"/>
                    <a:pt x="6848" y="1441"/>
                  </a:cubicBezTo>
                  <a:close/>
                  <a:moveTo>
                    <a:pt x="1" y="1"/>
                  </a:moveTo>
                  <a:lnTo>
                    <a:pt x="1" y="9463"/>
                  </a:lnTo>
                  <a:lnTo>
                    <a:pt x="6739" y="9463"/>
                  </a:lnTo>
                  <a:lnTo>
                    <a:pt x="6739" y="12328"/>
                  </a:lnTo>
                  <a:lnTo>
                    <a:pt x="9531" y="9463"/>
                  </a:lnTo>
                  <a:lnTo>
                    <a:pt x="11170" y="9463"/>
                  </a:lnTo>
                  <a:lnTo>
                    <a:pt x="111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3"/>
            <p:cNvSpPr/>
            <p:nvPr/>
          </p:nvSpPr>
          <p:spPr>
            <a:xfrm>
              <a:off x="3873450" y="1007100"/>
              <a:ext cx="74550" cy="97050"/>
            </a:xfrm>
            <a:custGeom>
              <a:rect b="b" l="l" r="r" t="t"/>
              <a:pathLst>
                <a:path extrusionOk="0" h="3882" w="2982">
                  <a:moveTo>
                    <a:pt x="2214" y="712"/>
                  </a:moveTo>
                  <a:lnTo>
                    <a:pt x="2214" y="1453"/>
                  </a:lnTo>
                  <a:lnTo>
                    <a:pt x="906" y="1453"/>
                  </a:lnTo>
                  <a:lnTo>
                    <a:pt x="906" y="712"/>
                  </a:lnTo>
                  <a:close/>
                  <a:moveTo>
                    <a:pt x="2214" y="2133"/>
                  </a:moveTo>
                  <a:lnTo>
                    <a:pt x="2214" y="2873"/>
                  </a:lnTo>
                  <a:lnTo>
                    <a:pt x="906" y="2873"/>
                  </a:lnTo>
                  <a:lnTo>
                    <a:pt x="906" y="2133"/>
                  </a:lnTo>
                  <a:close/>
                  <a:moveTo>
                    <a:pt x="886" y="0"/>
                  </a:moveTo>
                  <a:cubicBezTo>
                    <a:pt x="400" y="0"/>
                    <a:pt x="4" y="393"/>
                    <a:pt x="0" y="878"/>
                  </a:cubicBezTo>
                  <a:lnTo>
                    <a:pt x="0" y="891"/>
                  </a:lnTo>
                  <a:lnTo>
                    <a:pt x="0" y="3881"/>
                  </a:lnTo>
                  <a:cubicBezTo>
                    <a:pt x="255" y="3715"/>
                    <a:pt x="559" y="3618"/>
                    <a:pt x="886" y="3618"/>
                  </a:cubicBezTo>
                  <a:lnTo>
                    <a:pt x="2982" y="3618"/>
                  </a:lnTo>
                  <a:lnTo>
                    <a:pt x="29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3"/>
            <p:cNvSpPr/>
            <p:nvPr/>
          </p:nvSpPr>
          <p:spPr>
            <a:xfrm>
              <a:off x="3779975" y="1007100"/>
              <a:ext cx="74875" cy="97050"/>
            </a:xfrm>
            <a:custGeom>
              <a:rect b="b" l="l" r="r" t="t"/>
              <a:pathLst>
                <a:path extrusionOk="0" h="3882" w="2995">
                  <a:moveTo>
                    <a:pt x="2092" y="712"/>
                  </a:moveTo>
                  <a:lnTo>
                    <a:pt x="2092" y="1453"/>
                  </a:lnTo>
                  <a:lnTo>
                    <a:pt x="785" y="1453"/>
                  </a:lnTo>
                  <a:lnTo>
                    <a:pt x="785" y="712"/>
                  </a:lnTo>
                  <a:close/>
                  <a:moveTo>
                    <a:pt x="2092" y="2133"/>
                  </a:moveTo>
                  <a:lnTo>
                    <a:pt x="2092" y="2873"/>
                  </a:lnTo>
                  <a:lnTo>
                    <a:pt x="785" y="2873"/>
                  </a:lnTo>
                  <a:lnTo>
                    <a:pt x="785" y="2133"/>
                  </a:lnTo>
                  <a:close/>
                  <a:moveTo>
                    <a:pt x="0" y="0"/>
                  </a:moveTo>
                  <a:lnTo>
                    <a:pt x="0" y="3618"/>
                  </a:lnTo>
                  <a:lnTo>
                    <a:pt x="2108" y="3618"/>
                  </a:lnTo>
                  <a:cubicBezTo>
                    <a:pt x="2436" y="3618"/>
                    <a:pt x="2739" y="3715"/>
                    <a:pt x="2994" y="3881"/>
                  </a:cubicBezTo>
                  <a:lnTo>
                    <a:pt x="2994" y="891"/>
                  </a:lnTo>
                  <a:lnTo>
                    <a:pt x="2994" y="878"/>
                  </a:lnTo>
                  <a:cubicBezTo>
                    <a:pt x="2990" y="393"/>
                    <a:pt x="2593" y="0"/>
                    <a:pt x="2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3"/>
            <p:cNvSpPr/>
            <p:nvPr/>
          </p:nvSpPr>
          <p:spPr>
            <a:xfrm>
              <a:off x="3779975" y="1116050"/>
              <a:ext cx="74075" cy="16025"/>
            </a:xfrm>
            <a:custGeom>
              <a:rect b="b" l="l" r="r" t="t"/>
              <a:pathLst>
                <a:path extrusionOk="0" h="641" w="2963">
                  <a:moveTo>
                    <a:pt x="0" y="0"/>
                  </a:moveTo>
                  <a:lnTo>
                    <a:pt x="0" y="640"/>
                  </a:lnTo>
                  <a:lnTo>
                    <a:pt x="2962" y="640"/>
                  </a:lnTo>
                  <a:cubicBezTo>
                    <a:pt x="2853" y="272"/>
                    <a:pt x="2513" y="0"/>
                    <a:pt x="2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 name="Google Shape;1420;p73"/>
          <p:cNvGrpSpPr/>
          <p:nvPr/>
        </p:nvGrpSpPr>
        <p:grpSpPr>
          <a:xfrm>
            <a:off x="4112972" y="2000451"/>
            <a:ext cx="343117" cy="343253"/>
            <a:chOff x="4295800" y="1028525"/>
            <a:chExt cx="315975" cy="316100"/>
          </a:xfrm>
        </p:grpSpPr>
        <p:sp>
          <p:nvSpPr>
            <p:cNvPr id="1421" name="Google Shape;1421;p73"/>
            <p:cNvSpPr/>
            <p:nvPr/>
          </p:nvSpPr>
          <p:spPr>
            <a:xfrm>
              <a:off x="4531725" y="1201150"/>
              <a:ext cx="28750" cy="54425"/>
            </a:xfrm>
            <a:custGeom>
              <a:rect b="b" l="l" r="r" t="t"/>
              <a:pathLst>
                <a:path extrusionOk="0" h="2177" w="1150">
                  <a:moveTo>
                    <a:pt x="1" y="0"/>
                  </a:moveTo>
                  <a:lnTo>
                    <a:pt x="1" y="2177"/>
                  </a:lnTo>
                  <a:lnTo>
                    <a:pt x="1150" y="2177"/>
                  </a:lnTo>
                  <a:cubicBezTo>
                    <a:pt x="1049" y="1311"/>
                    <a:pt x="624" y="5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3"/>
            <p:cNvSpPr/>
            <p:nvPr/>
          </p:nvSpPr>
          <p:spPr>
            <a:xfrm>
              <a:off x="4432875" y="1201250"/>
              <a:ext cx="41825" cy="19725"/>
            </a:xfrm>
            <a:custGeom>
              <a:rect b="b" l="l" r="r" t="t"/>
              <a:pathLst>
                <a:path extrusionOk="0" h="789" w="1673">
                  <a:moveTo>
                    <a:pt x="1" y="0"/>
                  </a:moveTo>
                  <a:lnTo>
                    <a:pt x="1" y="0"/>
                  </a:lnTo>
                  <a:cubicBezTo>
                    <a:pt x="25" y="441"/>
                    <a:pt x="389" y="789"/>
                    <a:pt x="835" y="789"/>
                  </a:cubicBezTo>
                  <a:cubicBezTo>
                    <a:pt x="1284" y="789"/>
                    <a:pt x="1648" y="441"/>
                    <a:pt x="1672" y="0"/>
                  </a:cubicBezTo>
                  <a:lnTo>
                    <a:pt x="1672" y="0"/>
                  </a:lnTo>
                  <a:cubicBezTo>
                    <a:pt x="1409" y="85"/>
                    <a:pt x="1127" y="129"/>
                    <a:pt x="835" y="129"/>
                  </a:cubicBezTo>
                  <a:cubicBezTo>
                    <a:pt x="548" y="129"/>
                    <a:pt x="264" y="8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3"/>
            <p:cNvSpPr/>
            <p:nvPr/>
          </p:nvSpPr>
          <p:spPr>
            <a:xfrm>
              <a:off x="4347100" y="1201150"/>
              <a:ext cx="28750" cy="54425"/>
            </a:xfrm>
            <a:custGeom>
              <a:rect b="b" l="l" r="r" t="t"/>
              <a:pathLst>
                <a:path extrusionOk="0" h="2177" w="1150">
                  <a:moveTo>
                    <a:pt x="1150" y="0"/>
                  </a:moveTo>
                  <a:cubicBezTo>
                    <a:pt x="527" y="546"/>
                    <a:pt x="102" y="1311"/>
                    <a:pt x="1" y="2177"/>
                  </a:cubicBezTo>
                  <a:lnTo>
                    <a:pt x="1150" y="2177"/>
                  </a:lnTo>
                  <a:lnTo>
                    <a:pt x="115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3"/>
            <p:cNvSpPr/>
            <p:nvPr/>
          </p:nvSpPr>
          <p:spPr>
            <a:xfrm>
              <a:off x="4394350" y="1184150"/>
              <a:ext cx="118900" cy="79425"/>
            </a:xfrm>
            <a:custGeom>
              <a:rect b="b" l="l" r="r" t="t"/>
              <a:pathLst>
                <a:path extrusionOk="0" h="3177" w="4756">
                  <a:moveTo>
                    <a:pt x="434" y="0"/>
                  </a:moveTo>
                  <a:cubicBezTo>
                    <a:pt x="283" y="53"/>
                    <a:pt x="138" y="113"/>
                    <a:pt x="1" y="182"/>
                  </a:cubicBezTo>
                  <a:lnTo>
                    <a:pt x="1" y="2857"/>
                  </a:lnTo>
                  <a:lnTo>
                    <a:pt x="1230" y="2857"/>
                  </a:lnTo>
                  <a:cubicBezTo>
                    <a:pt x="1639" y="2857"/>
                    <a:pt x="2040" y="2970"/>
                    <a:pt x="2384" y="3176"/>
                  </a:cubicBezTo>
                  <a:cubicBezTo>
                    <a:pt x="2728" y="2970"/>
                    <a:pt x="3124" y="2857"/>
                    <a:pt x="3537" y="2857"/>
                  </a:cubicBezTo>
                  <a:lnTo>
                    <a:pt x="4756" y="2857"/>
                  </a:lnTo>
                  <a:lnTo>
                    <a:pt x="4756" y="182"/>
                  </a:lnTo>
                  <a:cubicBezTo>
                    <a:pt x="4618" y="113"/>
                    <a:pt x="4472" y="53"/>
                    <a:pt x="4322" y="0"/>
                  </a:cubicBezTo>
                  <a:cubicBezTo>
                    <a:pt x="4209" y="113"/>
                    <a:pt x="4087" y="219"/>
                    <a:pt x="3954" y="311"/>
                  </a:cubicBezTo>
                  <a:lnTo>
                    <a:pt x="3954" y="639"/>
                  </a:lnTo>
                  <a:cubicBezTo>
                    <a:pt x="3954" y="1510"/>
                    <a:pt x="3245" y="2214"/>
                    <a:pt x="2376" y="2214"/>
                  </a:cubicBezTo>
                  <a:cubicBezTo>
                    <a:pt x="1510" y="2214"/>
                    <a:pt x="802" y="1510"/>
                    <a:pt x="802" y="639"/>
                  </a:cubicBezTo>
                  <a:lnTo>
                    <a:pt x="802" y="311"/>
                  </a:lnTo>
                  <a:cubicBezTo>
                    <a:pt x="668" y="219"/>
                    <a:pt x="546" y="113"/>
                    <a:pt x="4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3"/>
            <p:cNvSpPr/>
            <p:nvPr/>
          </p:nvSpPr>
          <p:spPr>
            <a:xfrm>
              <a:off x="4347400" y="1028525"/>
              <a:ext cx="212775" cy="114250"/>
            </a:xfrm>
            <a:custGeom>
              <a:rect b="b" l="l" r="r" t="t"/>
              <a:pathLst>
                <a:path extrusionOk="0" h="4570" w="8511">
                  <a:moveTo>
                    <a:pt x="4647" y="1118"/>
                  </a:moveTo>
                  <a:lnTo>
                    <a:pt x="4647" y="1859"/>
                  </a:lnTo>
                  <a:lnTo>
                    <a:pt x="3866" y="1859"/>
                  </a:lnTo>
                  <a:lnTo>
                    <a:pt x="3866" y="1118"/>
                  </a:lnTo>
                  <a:close/>
                  <a:moveTo>
                    <a:pt x="4254" y="1"/>
                  </a:moveTo>
                  <a:cubicBezTo>
                    <a:pt x="3812" y="1"/>
                    <a:pt x="3388" y="135"/>
                    <a:pt x="3020" y="382"/>
                  </a:cubicBezTo>
                  <a:cubicBezTo>
                    <a:pt x="2656" y="632"/>
                    <a:pt x="2376" y="981"/>
                    <a:pt x="2215" y="1394"/>
                  </a:cubicBezTo>
                  <a:cubicBezTo>
                    <a:pt x="2161" y="1523"/>
                    <a:pt x="2052" y="1616"/>
                    <a:pt x="1915" y="1644"/>
                  </a:cubicBezTo>
                  <a:lnTo>
                    <a:pt x="1498" y="1737"/>
                  </a:lnTo>
                  <a:cubicBezTo>
                    <a:pt x="1077" y="1831"/>
                    <a:pt x="693" y="2065"/>
                    <a:pt x="422" y="2401"/>
                  </a:cubicBezTo>
                  <a:cubicBezTo>
                    <a:pt x="151" y="2737"/>
                    <a:pt x="0" y="3161"/>
                    <a:pt x="0" y="3594"/>
                  </a:cubicBezTo>
                  <a:lnTo>
                    <a:pt x="0" y="4108"/>
                  </a:lnTo>
                  <a:lnTo>
                    <a:pt x="1535" y="4569"/>
                  </a:lnTo>
                  <a:cubicBezTo>
                    <a:pt x="1526" y="4481"/>
                    <a:pt x="1522" y="4210"/>
                    <a:pt x="1522" y="4210"/>
                  </a:cubicBezTo>
                  <a:cubicBezTo>
                    <a:pt x="1522" y="3355"/>
                    <a:pt x="2215" y="2660"/>
                    <a:pt x="3068" y="2660"/>
                  </a:cubicBezTo>
                  <a:lnTo>
                    <a:pt x="5439" y="2660"/>
                  </a:lnTo>
                  <a:cubicBezTo>
                    <a:pt x="6298" y="2660"/>
                    <a:pt x="6989" y="3355"/>
                    <a:pt x="6989" y="4210"/>
                  </a:cubicBezTo>
                  <a:cubicBezTo>
                    <a:pt x="6989" y="4210"/>
                    <a:pt x="6985" y="4481"/>
                    <a:pt x="6977" y="4569"/>
                  </a:cubicBezTo>
                  <a:lnTo>
                    <a:pt x="8511" y="4108"/>
                  </a:lnTo>
                  <a:lnTo>
                    <a:pt x="8511" y="3594"/>
                  </a:lnTo>
                  <a:cubicBezTo>
                    <a:pt x="8511" y="3161"/>
                    <a:pt x="8361" y="2737"/>
                    <a:pt x="8090" y="2401"/>
                  </a:cubicBezTo>
                  <a:cubicBezTo>
                    <a:pt x="7818" y="2065"/>
                    <a:pt x="7435" y="1831"/>
                    <a:pt x="7013" y="1737"/>
                  </a:cubicBezTo>
                  <a:lnTo>
                    <a:pt x="6593" y="1644"/>
                  </a:lnTo>
                  <a:cubicBezTo>
                    <a:pt x="6459" y="1616"/>
                    <a:pt x="6350" y="1523"/>
                    <a:pt x="6298" y="1394"/>
                  </a:cubicBezTo>
                  <a:cubicBezTo>
                    <a:pt x="6135" y="981"/>
                    <a:pt x="5857" y="632"/>
                    <a:pt x="5492" y="382"/>
                  </a:cubicBezTo>
                  <a:cubicBezTo>
                    <a:pt x="5123" y="135"/>
                    <a:pt x="4699" y="1"/>
                    <a:pt x="42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3"/>
            <p:cNvSpPr/>
            <p:nvPr/>
          </p:nvSpPr>
          <p:spPr>
            <a:xfrm>
              <a:off x="4403250" y="1112900"/>
              <a:ext cx="101000" cy="73700"/>
            </a:xfrm>
            <a:custGeom>
              <a:rect b="b" l="l" r="r" t="t"/>
              <a:pathLst>
                <a:path extrusionOk="0" h="2948" w="4040">
                  <a:moveTo>
                    <a:pt x="834" y="1"/>
                  </a:moveTo>
                  <a:cubicBezTo>
                    <a:pt x="377" y="1"/>
                    <a:pt x="0" y="374"/>
                    <a:pt x="0" y="835"/>
                  </a:cubicBezTo>
                  <a:lnTo>
                    <a:pt x="0" y="927"/>
                  </a:lnTo>
                  <a:cubicBezTo>
                    <a:pt x="0" y="2044"/>
                    <a:pt x="907" y="2948"/>
                    <a:pt x="2020" y="2948"/>
                  </a:cubicBezTo>
                  <a:cubicBezTo>
                    <a:pt x="3137" y="2948"/>
                    <a:pt x="4039" y="2044"/>
                    <a:pt x="4039" y="927"/>
                  </a:cubicBezTo>
                  <a:lnTo>
                    <a:pt x="4039" y="835"/>
                  </a:lnTo>
                  <a:cubicBezTo>
                    <a:pt x="4039" y="374"/>
                    <a:pt x="3666" y="1"/>
                    <a:pt x="3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3"/>
            <p:cNvSpPr/>
            <p:nvPr/>
          </p:nvSpPr>
          <p:spPr>
            <a:xfrm>
              <a:off x="4295800" y="1273475"/>
              <a:ext cx="315975" cy="34725"/>
            </a:xfrm>
            <a:custGeom>
              <a:rect b="b" l="l" r="r" t="t"/>
              <a:pathLst>
                <a:path extrusionOk="0" h="1389" w="12639">
                  <a:moveTo>
                    <a:pt x="0" y="0"/>
                  </a:moveTo>
                  <a:lnTo>
                    <a:pt x="0" y="684"/>
                  </a:lnTo>
                  <a:lnTo>
                    <a:pt x="5269" y="684"/>
                  </a:lnTo>
                  <a:cubicBezTo>
                    <a:pt x="5663" y="684"/>
                    <a:pt x="5978" y="1000"/>
                    <a:pt x="5978" y="1388"/>
                  </a:cubicBezTo>
                  <a:lnTo>
                    <a:pt x="6645" y="1388"/>
                  </a:lnTo>
                  <a:cubicBezTo>
                    <a:pt x="6645" y="1000"/>
                    <a:pt x="6961" y="684"/>
                    <a:pt x="7353" y="684"/>
                  </a:cubicBezTo>
                  <a:lnTo>
                    <a:pt x="12639" y="684"/>
                  </a:lnTo>
                  <a:lnTo>
                    <a:pt x="12639" y="0"/>
                  </a:lnTo>
                  <a:lnTo>
                    <a:pt x="7479" y="0"/>
                  </a:lnTo>
                  <a:cubicBezTo>
                    <a:pt x="7079" y="0"/>
                    <a:pt x="6718" y="154"/>
                    <a:pt x="6443" y="405"/>
                  </a:cubicBezTo>
                  <a:cubicBezTo>
                    <a:pt x="6403" y="445"/>
                    <a:pt x="6362" y="486"/>
                    <a:pt x="6326" y="526"/>
                  </a:cubicBezTo>
                  <a:cubicBezTo>
                    <a:pt x="6289" y="486"/>
                    <a:pt x="6249" y="445"/>
                    <a:pt x="6205" y="405"/>
                  </a:cubicBezTo>
                  <a:cubicBezTo>
                    <a:pt x="5934" y="154"/>
                    <a:pt x="5569"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3"/>
            <p:cNvSpPr/>
            <p:nvPr/>
          </p:nvSpPr>
          <p:spPr>
            <a:xfrm>
              <a:off x="4295800" y="1308475"/>
              <a:ext cx="315975" cy="36150"/>
            </a:xfrm>
            <a:custGeom>
              <a:rect b="b" l="l" r="r" t="t"/>
              <a:pathLst>
                <a:path extrusionOk="0" h="1446" w="12639">
                  <a:moveTo>
                    <a:pt x="0" y="0"/>
                  </a:moveTo>
                  <a:lnTo>
                    <a:pt x="0" y="741"/>
                  </a:lnTo>
                  <a:lnTo>
                    <a:pt x="4521" y="741"/>
                  </a:lnTo>
                  <a:lnTo>
                    <a:pt x="4521" y="1445"/>
                  </a:lnTo>
                  <a:lnTo>
                    <a:pt x="8102" y="1445"/>
                  </a:lnTo>
                  <a:lnTo>
                    <a:pt x="8102" y="741"/>
                  </a:lnTo>
                  <a:lnTo>
                    <a:pt x="12639" y="741"/>
                  </a:lnTo>
                  <a:lnTo>
                    <a:pt x="12639" y="0"/>
                  </a:lnTo>
                  <a:lnTo>
                    <a:pt x="7362" y="0"/>
                  </a:lnTo>
                  <a:lnTo>
                    <a:pt x="7362" y="704"/>
                  </a:lnTo>
                  <a:lnTo>
                    <a:pt x="5261" y="704"/>
                  </a:lnTo>
                  <a:lnTo>
                    <a:pt x="52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 name="Google Shape;1429;p73"/>
          <p:cNvGrpSpPr/>
          <p:nvPr/>
        </p:nvGrpSpPr>
        <p:grpSpPr>
          <a:xfrm>
            <a:off x="4750533" y="2000451"/>
            <a:ext cx="246961" cy="343253"/>
            <a:chOff x="5069850" y="1013350"/>
            <a:chExt cx="227425" cy="316100"/>
          </a:xfrm>
        </p:grpSpPr>
        <p:sp>
          <p:nvSpPr>
            <p:cNvPr id="1430" name="Google Shape;1430;p73"/>
            <p:cNvSpPr/>
            <p:nvPr/>
          </p:nvSpPr>
          <p:spPr>
            <a:xfrm>
              <a:off x="5069850" y="1013350"/>
              <a:ext cx="55875" cy="241525"/>
            </a:xfrm>
            <a:custGeom>
              <a:rect b="b" l="l" r="r" t="t"/>
              <a:pathLst>
                <a:path extrusionOk="0" h="9661" w="2235">
                  <a:moveTo>
                    <a:pt x="1627" y="1"/>
                  </a:moveTo>
                  <a:cubicBezTo>
                    <a:pt x="729" y="1"/>
                    <a:pt x="1" y="738"/>
                    <a:pt x="1" y="1636"/>
                  </a:cubicBezTo>
                  <a:lnTo>
                    <a:pt x="1" y="9661"/>
                  </a:lnTo>
                  <a:cubicBezTo>
                    <a:pt x="373" y="9333"/>
                    <a:pt x="862" y="9130"/>
                    <a:pt x="1396" y="9130"/>
                  </a:cubicBezTo>
                  <a:lnTo>
                    <a:pt x="2234" y="9130"/>
                  </a:lnTo>
                  <a:lnTo>
                    <a:pt x="2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3"/>
            <p:cNvSpPr/>
            <p:nvPr/>
          </p:nvSpPr>
          <p:spPr>
            <a:xfrm>
              <a:off x="5187600" y="1103700"/>
              <a:ext cx="65175" cy="45875"/>
            </a:xfrm>
            <a:custGeom>
              <a:rect b="b" l="l" r="r" t="t"/>
              <a:pathLst>
                <a:path extrusionOk="0" h="1835" w="2607">
                  <a:moveTo>
                    <a:pt x="442" y="1"/>
                  </a:moveTo>
                  <a:cubicBezTo>
                    <a:pt x="336" y="1"/>
                    <a:pt x="235" y="42"/>
                    <a:pt x="158" y="118"/>
                  </a:cubicBezTo>
                  <a:cubicBezTo>
                    <a:pt x="1" y="276"/>
                    <a:pt x="1" y="531"/>
                    <a:pt x="158" y="684"/>
                  </a:cubicBezTo>
                  <a:lnTo>
                    <a:pt x="1303" y="1834"/>
                  </a:lnTo>
                  <a:lnTo>
                    <a:pt x="2453" y="684"/>
                  </a:lnTo>
                  <a:cubicBezTo>
                    <a:pt x="2607" y="531"/>
                    <a:pt x="2607" y="276"/>
                    <a:pt x="2453" y="118"/>
                  </a:cubicBezTo>
                  <a:cubicBezTo>
                    <a:pt x="2374" y="42"/>
                    <a:pt x="2271" y="3"/>
                    <a:pt x="2168" y="3"/>
                  </a:cubicBezTo>
                  <a:cubicBezTo>
                    <a:pt x="2065" y="3"/>
                    <a:pt x="1963" y="42"/>
                    <a:pt x="1886" y="118"/>
                  </a:cubicBezTo>
                  <a:lnTo>
                    <a:pt x="1303" y="701"/>
                  </a:lnTo>
                  <a:lnTo>
                    <a:pt x="724" y="118"/>
                  </a:lnTo>
                  <a:cubicBezTo>
                    <a:pt x="644" y="42"/>
                    <a:pt x="543" y="1"/>
                    <a:pt x="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3"/>
            <p:cNvSpPr/>
            <p:nvPr/>
          </p:nvSpPr>
          <p:spPr>
            <a:xfrm>
              <a:off x="5144200" y="1013350"/>
              <a:ext cx="152700" cy="228275"/>
            </a:xfrm>
            <a:custGeom>
              <a:rect b="b" l="l" r="r" t="t"/>
              <a:pathLst>
                <a:path extrusionOk="0" h="9131" w="6108">
                  <a:moveTo>
                    <a:pt x="3904" y="2876"/>
                  </a:moveTo>
                  <a:cubicBezTo>
                    <a:pt x="4196" y="2876"/>
                    <a:pt x="4488" y="2987"/>
                    <a:pt x="4711" y="3210"/>
                  </a:cubicBezTo>
                  <a:cubicBezTo>
                    <a:pt x="5156" y="3656"/>
                    <a:pt x="5156" y="4380"/>
                    <a:pt x="4711" y="4821"/>
                  </a:cubicBezTo>
                  <a:lnTo>
                    <a:pt x="3039" y="6492"/>
                  </a:lnTo>
                  <a:lnTo>
                    <a:pt x="1373" y="4821"/>
                  </a:lnTo>
                  <a:cubicBezTo>
                    <a:pt x="927" y="4380"/>
                    <a:pt x="927" y="3656"/>
                    <a:pt x="1373" y="3210"/>
                  </a:cubicBezTo>
                  <a:cubicBezTo>
                    <a:pt x="1593" y="2987"/>
                    <a:pt x="1885" y="2876"/>
                    <a:pt x="2176" y="2876"/>
                  </a:cubicBezTo>
                  <a:cubicBezTo>
                    <a:pt x="2468" y="2876"/>
                    <a:pt x="2761" y="2987"/>
                    <a:pt x="2983" y="3210"/>
                  </a:cubicBezTo>
                  <a:lnTo>
                    <a:pt x="3039" y="3267"/>
                  </a:lnTo>
                  <a:lnTo>
                    <a:pt x="3097" y="3210"/>
                  </a:lnTo>
                  <a:cubicBezTo>
                    <a:pt x="3319" y="2987"/>
                    <a:pt x="3611" y="2876"/>
                    <a:pt x="3904" y="2876"/>
                  </a:cubicBezTo>
                  <a:close/>
                  <a:moveTo>
                    <a:pt x="0" y="1"/>
                  </a:moveTo>
                  <a:lnTo>
                    <a:pt x="0" y="9130"/>
                  </a:lnTo>
                  <a:lnTo>
                    <a:pt x="6107" y="9130"/>
                  </a:lnTo>
                  <a:lnTo>
                    <a:pt x="61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3"/>
            <p:cNvSpPr/>
            <p:nvPr/>
          </p:nvSpPr>
          <p:spPr>
            <a:xfrm>
              <a:off x="5069850" y="1259525"/>
              <a:ext cx="227425" cy="69925"/>
            </a:xfrm>
            <a:custGeom>
              <a:rect b="b" l="l" r="r" t="t"/>
              <a:pathLst>
                <a:path extrusionOk="0" h="2797" w="9097">
                  <a:moveTo>
                    <a:pt x="1396" y="0"/>
                  </a:moveTo>
                  <a:cubicBezTo>
                    <a:pt x="623" y="0"/>
                    <a:pt x="1" y="627"/>
                    <a:pt x="1" y="1396"/>
                  </a:cubicBezTo>
                  <a:cubicBezTo>
                    <a:pt x="1" y="2169"/>
                    <a:pt x="623" y="2796"/>
                    <a:pt x="1396" y="2796"/>
                  </a:cubicBezTo>
                  <a:lnTo>
                    <a:pt x="9097" y="2796"/>
                  </a:lnTo>
                  <a:cubicBezTo>
                    <a:pt x="8839" y="2513"/>
                    <a:pt x="8656" y="2161"/>
                    <a:pt x="8583" y="1769"/>
                  </a:cubicBezTo>
                  <a:lnTo>
                    <a:pt x="2234" y="1769"/>
                  </a:lnTo>
                  <a:lnTo>
                    <a:pt x="2234" y="1028"/>
                  </a:lnTo>
                  <a:lnTo>
                    <a:pt x="8583" y="1028"/>
                  </a:lnTo>
                  <a:cubicBezTo>
                    <a:pt x="8656" y="635"/>
                    <a:pt x="8839" y="283"/>
                    <a:pt x="9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73"/>
          <p:cNvGrpSpPr/>
          <p:nvPr/>
        </p:nvGrpSpPr>
        <p:grpSpPr>
          <a:xfrm>
            <a:off x="5292224" y="2000450"/>
            <a:ext cx="343226" cy="343253"/>
            <a:chOff x="5831325" y="952550"/>
            <a:chExt cx="316075" cy="316100"/>
          </a:xfrm>
        </p:grpSpPr>
        <p:sp>
          <p:nvSpPr>
            <p:cNvPr id="1435" name="Google Shape;1435;p73"/>
            <p:cNvSpPr/>
            <p:nvPr/>
          </p:nvSpPr>
          <p:spPr>
            <a:xfrm>
              <a:off x="6006650" y="1127800"/>
              <a:ext cx="140750" cy="140850"/>
            </a:xfrm>
            <a:custGeom>
              <a:rect b="b" l="l" r="r" t="t"/>
              <a:pathLst>
                <a:path extrusionOk="0" h="5634" w="5630">
                  <a:moveTo>
                    <a:pt x="2813" y="1610"/>
                  </a:moveTo>
                  <a:cubicBezTo>
                    <a:pt x="3590" y="1610"/>
                    <a:pt x="4334" y="1943"/>
                    <a:pt x="4853" y="2525"/>
                  </a:cubicBezTo>
                  <a:lnTo>
                    <a:pt x="4298" y="3019"/>
                  </a:lnTo>
                  <a:cubicBezTo>
                    <a:pt x="3922" y="2594"/>
                    <a:pt x="3380" y="2352"/>
                    <a:pt x="2813" y="2352"/>
                  </a:cubicBezTo>
                  <a:cubicBezTo>
                    <a:pt x="2246" y="2352"/>
                    <a:pt x="1708" y="2594"/>
                    <a:pt x="1328" y="3019"/>
                  </a:cubicBezTo>
                  <a:lnTo>
                    <a:pt x="778" y="2525"/>
                  </a:lnTo>
                  <a:cubicBezTo>
                    <a:pt x="1295" y="1943"/>
                    <a:pt x="2036" y="1610"/>
                    <a:pt x="2813" y="1610"/>
                  </a:cubicBezTo>
                  <a:close/>
                  <a:moveTo>
                    <a:pt x="2813" y="3047"/>
                  </a:moveTo>
                  <a:cubicBezTo>
                    <a:pt x="3222" y="3047"/>
                    <a:pt x="3619" y="3196"/>
                    <a:pt x="3930" y="3464"/>
                  </a:cubicBezTo>
                  <a:lnTo>
                    <a:pt x="3449" y="4022"/>
                  </a:lnTo>
                  <a:cubicBezTo>
                    <a:pt x="3271" y="3872"/>
                    <a:pt x="3047" y="3788"/>
                    <a:pt x="2813" y="3788"/>
                  </a:cubicBezTo>
                  <a:cubicBezTo>
                    <a:pt x="2582" y="3788"/>
                    <a:pt x="2360" y="3869"/>
                    <a:pt x="2186" y="4018"/>
                  </a:cubicBezTo>
                  <a:lnTo>
                    <a:pt x="1704" y="3456"/>
                  </a:lnTo>
                  <a:cubicBezTo>
                    <a:pt x="2016" y="3193"/>
                    <a:pt x="2408" y="3047"/>
                    <a:pt x="2813" y="3047"/>
                  </a:cubicBezTo>
                  <a:close/>
                  <a:moveTo>
                    <a:pt x="2813" y="0"/>
                  </a:moveTo>
                  <a:cubicBezTo>
                    <a:pt x="1263" y="0"/>
                    <a:pt x="1" y="1263"/>
                    <a:pt x="1" y="2817"/>
                  </a:cubicBezTo>
                  <a:cubicBezTo>
                    <a:pt x="1" y="4371"/>
                    <a:pt x="1263" y="5633"/>
                    <a:pt x="2813" y="5633"/>
                  </a:cubicBezTo>
                  <a:cubicBezTo>
                    <a:pt x="4367" y="5633"/>
                    <a:pt x="5630" y="4371"/>
                    <a:pt x="5630" y="2817"/>
                  </a:cubicBezTo>
                  <a:cubicBezTo>
                    <a:pt x="5630" y="1263"/>
                    <a:pt x="4367" y="0"/>
                    <a:pt x="28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3"/>
            <p:cNvSpPr/>
            <p:nvPr/>
          </p:nvSpPr>
          <p:spPr>
            <a:xfrm>
              <a:off x="5831925" y="952550"/>
              <a:ext cx="55675" cy="240825"/>
            </a:xfrm>
            <a:custGeom>
              <a:rect b="b" l="l" r="r" t="t"/>
              <a:pathLst>
                <a:path extrusionOk="0" h="9633" w="2227">
                  <a:moveTo>
                    <a:pt x="1620" y="1"/>
                  </a:moveTo>
                  <a:cubicBezTo>
                    <a:pt x="725" y="1"/>
                    <a:pt x="1" y="729"/>
                    <a:pt x="1" y="1624"/>
                  </a:cubicBezTo>
                  <a:lnTo>
                    <a:pt x="1" y="9632"/>
                  </a:lnTo>
                  <a:cubicBezTo>
                    <a:pt x="369" y="9313"/>
                    <a:pt x="855" y="9119"/>
                    <a:pt x="1381" y="9119"/>
                  </a:cubicBezTo>
                  <a:lnTo>
                    <a:pt x="2227" y="9119"/>
                  </a:lnTo>
                  <a:lnTo>
                    <a:pt x="22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3"/>
            <p:cNvSpPr/>
            <p:nvPr/>
          </p:nvSpPr>
          <p:spPr>
            <a:xfrm>
              <a:off x="5831325" y="1198400"/>
              <a:ext cx="192450" cy="70250"/>
            </a:xfrm>
            <a:custGeom>
              <a:rect b="b" l="l" r="r" t="t"/>
              <a:pathLst>
                <a:path extrusionOk="0" h="2810" w="7698">
                  <a:moveTo>
                    <a:pt x="1405" y="0"/>
                  </a:moveTo>
                  <a:cubicBezTo>
                    <a:pt x="632" y="0"/>
                    <a:pt x="1" y="628"/>
                    <a:pt x="1" y="1405"/>
                  </a:cubicBezTo>
                  <a:cubicBezTo>
                    <a:pt x="1" y="2178"/>
                    <a:pt x="632" y="2809"/>
                    <a:pt x="1405" y="2809"/>
                  </a:cubicBezTo>
                  <a:lnTo>
                    <a:pt x="7697" y="2809"/>
                  </a:lnTo>
                  <a:cubicBezTo>
                    <a:pt x="7329" y="2526"/>
                    <a:pt x="7014" y="2174"/>
                    <a:pt x="6779" y="1773"/>
                  </a:cubicBezTo>
                  <a:lnTo>
                    <a:pt x="1898" y="1773"/>
                  </a:lnTo>
                  <a:lnTo>
                    <a:pt x="1898" y="1033"/>
                  </a:lnTo>
                  <a:lnTo>
                    <a:pt x="6451" y="1033"/>
                  </a:lnTo>
                  <a:cubicBezTo>
                    <a:pt x="6350" y="705"/>
                    <a:pt x="6297" y="361"/>
                    <a:pt x="6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3"/>
            <p:cNvSpPr/>
            <p:nvPr/>
          </p:nvSpPr>
          <p:spPr>
            <a:xfrm>
              <a:off x="5906075" y="952550"/>
              <a:ext cx="176900" cy="227975"/>
            </a:xfrm>
            <a:custGeom>
              <a:rect b="b" l="l" r="r" t="t"/>
              <a:pathLst>
                <a:path extrusionOk="0" h="9119" w="7076">
                  <a:moveTo>
                    <a:pt x="4720" y="2178"/>
                  </a:moveTo>
                  <a:lnTo>
                    <a:pt x="4720" y="2918"/>
                  </a:lnTo>
                  <a:lnTo>
                    <a:pt x="2247" y="2918"/>
                  </a:lnTo>
                  <a:lnTo>
                    <a:pt x="2247" y="2178"/>
                  </a:lnTo>
                  <a:close/>
                  <a:moveTo>
                    <a:pt x="5557" y="3785"/>
                  </a:moveTo>
                  <a:lnTo>
                    <a:pt x="5557" y="4521"/>
                  </a:lnTo>
                  <a:lnTo>
                    <a:pt x="1409" y="4521"/>
                  </a:lnTo>
                  <a:lnTo>
                    <a:pt x="1409" y="3785"/>
                  </a:lnTo>
                  <a:close/>
                  <a:moveTo>
                    <a:pt x="1" y="1"/>
                  </a:moveTo>
                  <a:lnTo>
                    <a:pt x="1" y="9119"/>
                  </a:lnTo>
                  <a:lnTo>
                    <a:pt x="3376" y="9119"/>
                  </a:lnTo>
                  <a:cubicBezTo>
                    <a:pt x="3708" y="7507"/>
                    <a:pt x="5133" y="6293"/>
                    <a:pt x="6836" y="6293"/>
                  </a:cubicBezTo>
                  <a:cubicBezTo>
                    <a:pt x="6917" y="6293"/>
                    <a:pt x="6994" y="6297"/>
                    <a:pt x="7075" y="6306"/>
                  </a:cubicBezTo>
                  <a:lnTo>
                    <a:pt x="70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73"/>
          <p:cNvGrpSpPr/>
          <p:nvPr/>
        </p:nvGrpSpPr>
        <p:grpSpPr>
          <a:xfrm>
            <a:off x="5883013" y="3277995"/>
            <a:ext cx="327725" cy="343226"/>
            <a:chOff x="3749300" y="3716575"/>
            <a:chExt cx="301800" cy="316075"/>
          </a:xfrm>
        </p:grpSpPr>
        <p:sp>
          <p:nvSpPr>
            <p:cNvPr id="1440" name="Google Shape;1440;p73"/>
            <p:cNvSpPr/>
            <p:nvPr/>
          </p:nvSpPr>
          <p:spPr>
            <a:xfrm>
              <a:off x="3867975" y="3716575"/>
              <a:ext cx="183125" cy="316075"/>
            </a:xfrm>
            <a:custGeom>
              <a:rect b="b" l="l" r="r" t="t"/>
              <a:pathLst>
                <a:path extrusionOk="0" h="12643" w="7325">
                  <a:moveTo>
                    <a:pt x="5634" y="1854"/>
                  </a:moveTo>
                  <a:lnTo>
                    <a:pt x="5634" y="2590"/>
                  </a:lnTo>
                  <a:lnTo>
                    <a:pt x="1822" y="2590"/>
                  </a:lnTo>
                  <a:lnTo>
                    <a:pt x="1822" y="1854"/>
                  </a:lnTo>
                  <a:close/>
                  <a:moveTo>
                    <a:pt x="5634" y="3424"/>
                  </a:moveTo>
                  <a:lnTo>
                    <a:pt x="5634" y="4165"/>
                  </a:lnTo>
                  <a:lnTo>
                    <a:pt x="1822" y="4165"/>
                  </a:lnTo>
                  <a:lnTo>
                    <a:pt x="1822" y="3424"/>
                  </a:lnTo>
                  <a:close/>
                  <a:moveTo>
                    <a:pt x="1" y="1"/>
                  </a:moveTo>
                  <a:lnTo>
                    <a:pt x="1" y="9179"/>
                  </a:lnTo>
                  <a:lnTo>
                    <a:pt x="5682" y="9179"/>
                  </a:lnTo>
                  <a:cubicBezTo>
                    <a:pt x="4949" y="9583"/>
                    <a:pt x="4456" y="10364"/>
                    <a:pt x="4456" y="11258"/>
                  </a:cubicBezTo>
                  <a:cubicBezTo>
                    <a:pt x="4456" y="11772"/>
                    <a:pt x="4622" y="12254"/>
                    <a:pt x="4900" y="12642"/>
                  </a:cubicBezTo>
                  <a:lnTo>
                    <a:pt x="7325" y="12642"/>
                  </a:lnTo>
                  <a:lnTo>
                    <a:pt x="73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3"/>
            <p:cNvSpPr/>
            <p:nvPr/>
          </p:nvSpPr>
          <p:spPr>
            <a:xfrm>
              <a:off x="3799875" y="3716575"/>
              <a:ext cx="49600" cy="229475"/>
            </a:xfrm>
            <a:custGeom>
              <a:rect b="b" l="l" r="r" t="t"/>
              <a:pathLst>
                <a:path extrusionOk="0" h="9179" w="1984">
                  <a:moveTo>
                    <a:pt x="1623" y="1"/>
                  </a:moveTo>
                  <a:cubicBezTo>
                    <a:pt x="729" y="1"/>
                    <a:pt x="0" y="729"/>
                    <a:pt x="0" y="1623"/>
                  </a:cubicBezTo>
                  <a:lnTo>
                    <a:pt x="0" y="9179"/>
                  </a:lnTo>
                  <a:lnTo>
                    <a:pt x="1984" y="9179"/>
                  </a:lnTo>
                  <a:lnTo>
                    <a:pt x="19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3"/>
            <p:cNvSpPr/>
            <p:nvPr/>
          </p:nvSpPr>
          <p:spPr>
            <a:xfrm>
              <a:off x="3749300" y="3963925"/>
              <a:ext cx="220375" cy="68725"/>
            </a:xfrm>
            <a:custGeom>
              <a:rect b="b" l="l" r="r" t="t"/>
              <a:pathLst>
                <a:path extrusionOk="0" h="2749" w="8815">
                  <a:moveTo>
                    <a:pt x="1373" y="1"/>
                  </a:moveTo>
                  <a:cubicBezTo>
                    <a:pt x="615" y="1"/>
                    <a:pt x="0" y="616"/>
                    <a:pt x="0" y="1377"/>
                  </a:cubicBezTo>
                  <a:cubicBezTo>
                    <a:pt x="0" y="2134"/>
                    <a:pt x="615" y="2748"/>
                    <a:pt x="1373" y="2748"/>
                  </a:cubicBezTo>
                  <a:lnTo>
                    <a:pt x="8814" y="2748"/>
                  </a:lnTo>
                  <a:cubicBezTo>
                    <a:pt x="8661" y="2441"/>
                    <a:pt x="8555" y="2101"/>
                    <a:pt x="8511" y="1745"/>
                  </a:cubicBezTo>
                  <a:lnTo>
                    <a:pt x="1749" y="1745"/>
                  </a:lnTo>
                  <a:lnTo>
                    <a:pt x="1749" y="1004"/>
                  </a:lnTo>
                  <a:lnTo>
                    <a:pt x="8506" y="1004"/>
                  </a:lnTo>
                  <a:cubicBezTo>
                    <a:pt x="8547" y="649"/>
                    <a:pt x="8648" y="312"/>
                    <a:pt x="88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73"/>
          <p:cNvGrpSpPr/>
          <p:nvPr/>
        </p:nvGrpSpPr>
        <p:grpSpPr>
          <a:xfrm>
            <a:off x="6458102" y="3277995"/>
            <a:ext cx="343199" cy="343226"/>
            <a:chOff x="4487125" y="3701400"/>
            <a:chExt cx="316050" cy="316075"/>
          </a:xfrm>
        </p:grpSpPr>
        <p:sp>
          <p:nvSpPr>
            <p:cNvPr id="1444" name="Google Shape;1444;p73"/>
            <p:cNvSpPr/>
            <p:nvPr/>
          </p:nvSpPr>
          <p:spPr>
            <a:xfrm>
              <a:off x="4491975" y="3739425"/>
              <a:ext cx="128200" cy="52750"/>
            </a:xfrm>
            <a:custGeom>
              <a:rect b="b" l="l" r="r" t="t"/>
              <a:pathLst>
                <a:path extrusionOk="0" h="2110" w="5128">
                  <a:moveTo>
                    <a:pt x="4674" y="1"/>
                  </a:moveTo>
                  <a:lnTo>
                    <a:pt x="1" y="2109"/>
                  </a:lnTo>
                  <a:lnTo>
                    <a:pt x="1510" y="2109"/>
                  </a:lnTo>
                  <a:lnTo>
                    <a:pt x="5128" y="596"/>
                  </a:lnTo>
                  <a:cubicBezTo>
                    <a:pt x="4934" y="434"/>
                    <a:pt x="4775" y="232"/>
                    <a:pt x="46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3"/>
            <p:cNvSpPr/>
            <p:nvPr/>
          </p:nvSpPr>
          <p:spPr>
            <a:xfrm>
              <a:off x="4671250" y="3738325"/>
              <a:ext cx="125150" cy="53850"/>
            </a:xfrm>
            <a:custGeom>
              <a:rect b="b" l="l" r="r" t="t"/>
              <a:pathLst>
                <a:path extrusionOk="0" h="2154" w="5006">
                  <a:moveTo>
                    <a:pt x="433" y="0"/>
                  </a:moveTo>
                  <a:cubicBezTo>
                    <a:pt x="336" y="235"/>
                    <a:pt x="187" y="442"/>
                    <a:pt x="0" y="603"/>
                  </a:cubicBezTo>
                  <a:lnTo>
                    <a:pt x="3537" y="2153"/>
                  </a:lnTo>
                  <a:lnTo>
                    <a:pt x="5006" y="215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3"/>
            <p:cNvSpPr/>
            <p:nvPr/>
          </p:nvSpPr>
          <p:spPr>
            <a:xfrm>
              <a:off x="4487125" y="3965950"/>
              <a:ext cx="316050" cy="51525"/>
            </a:xfrm>
            <a:custGeom>
              <a:rect b="b" l="l" r="r" t="t"/>
              <a:pathLst>
                <a:path extrusionOk="0" h="2061" w="12642">
                  <a:moveTo>
                    <a:pt x="1" y="0"/>
                  </a:moveTo>
                  <a:lnTo>
                    <a:pt x="1" y="932"/>
                  </a:lnTo>
                  <a:lnTo>
                    <a:pt x="3432" y="932"/>
                  </a:lnTo>
                  <a:cubicBezTo>
                    <a:pt x="4274" y="1660"/>
                    <a:pt x="5342" y="2060"/>
                    <a:pt x="6459" y="2060"/>
                  </a:cubicBezTo>
                  <a:cubicBezTo>
                    <a:pt x="7576" y="2060"/>
                    <a:pt x="8644" y="1660"/>
                    <a:pt x="9485" y="932"/>
                  </a:cubicBezTo>
                  <a:lnTo>
                    <a:pt x="12642" y="932"/>
                  </a:lnTo>
                  <a:lnTo>
                    <a:pt x="126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3"/>
            <p:cNvSpPr/>
            <p:nvPr/>
          </p:nvSpPr>
          <p:spPr>
            <a:xfrm>
              <a:off x="4712425" y="3885325"/>
              <a:ext cx="9525" cy="8725"/>
            </a:xfrm>
            <a:custGeom>
              <a:rect b="b" l="l" r="r" t="t"/>
              <a:pathLst>
                <a:path extrusionOk="0" h="349" w="381">
                  <a:moveTo>
                    <a:pt x="0" y="1"/>
                  </a:moveTo>
                  <a:lnTo>
                    <a:pt x="0" y="349"/>
                  </a:lnTo>
                  <a:lnTo>
                    <a:pt x="182" y="349"/>
                  </a:lnTo>
                  <a:cubicBezTo>
                    <a:pt x="288" y="349"/>
                    <a:pt x="380" y="268"/>
                    <a:pt x="380" y="175"/>
                  </a:cubicBezTo>
                  <a:cubicBezTo>
                    <a:pt x="380" y="82"/>
                    <a:pt x="288" y="1"/>
                    <a:pt x="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3"/>
            <p:cNvSpPr/>
            <p:nvPr/>
          </p:nvSpPr>
          <p:spPr>
            <a:xfrm>
              <a:off x="4583750" y="3902825"/>
              <a:ext cx="12150" cy="9425"/>
            </a:xfrm>
            <a:custGeom>
              <a:rect b="b" l="l" r="r" t="t"/>
              <a:pathLst>
                <a:path extrusionOk="0" h="377" w="486">
                  <a:moveTo>
                    <a:pt x="0" y="0"/>
                  </a:moveTo>
                  <a:lnTo>
                    <a:pt x="0" y="377"/>
                  </a:lnTo>
                  <a:lnTo>
                    <a:pt x="295" y="377"/>
                  </a:lnTo>
                  <a:cubicBezTo>
                    <a:pt x="400" y="377"/>
                    <a:pt x="486" y="292"/>
                    <a:pt x="486" y="187"/>
                  </a:cubicBezTo>
                  <a:cubicBezTo>
                    <a:pt x="486" y="86"/>
                    <a:pt x="400"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3"/>
            <p:cNvSpPr/>
            <p:nvPr/>
          </p:nvSpPr>
          <p:spPr>
            <a:xfrm>
              <a:off x="4670025" y="3893525"/>
              <a:ext cx="7000" cy="9225"/>
            </a:xfrm>
            <a:custGeom>
              <a:rect b="b" l="l" r="r" t="t"/>
              <a:pathLst>
                <a:path extrusionOk="0" h="369" w="280">
                  <a:moveTo>
                    <a:pt x="142" y="0"/>
                  </a:moveTo>
                  <a:lnTo>
                    <a:pt x="1" y="368"/>
                  </a:lnTo>
                  <a:lnTo>
                    <a:pt x="279" y="368"/>
                  </a:lnTo>
                  <a:lnTo>
                    <a:pt x="1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3"/>
            <p:cNvSpPr/>
            <p:nvPr/>
          </p:nvSpPr>
          <p:spPr>
            <a:xfrm>
              <a:off x="4624700" y="3885325"/>
              <a:ext cx="9450" cy="8725"/>
            </a:xfrm>
            <a:custGeom>
              <a:rect b="b" l="l" r="r" t="t"/>
              <a:pathLst>
                <a:path extrusionOk="0" h="349" w="378">
                  <a:moveTo>
                    <a:pt x="0" y="1"/>
                  </a:moveTo>
                  <a:lnTo>
                    <a:pt x="0" y="349"/>
                  </a:lnTo>
                  <a:lnTo>
                    <a:pt x="183" y="349"/>
                  </a:lnTo>
                  <a:cubicBezTo>
                    <a:pt x="288" y="349"/>
                    <a:pt x="377" y="268"/>
                    <a:pt x="377" y="175"/>
                  </a:cubicBezTo>
                  <a:cubicBezTo>
                    <a:pt x="377" y="82"/>
                    <a:pt x="288"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3"/>
            <p:cNvSpPr/>
            <p:nvPr/>
          </p:nvSpPr>
          <p:spPr>
            <a:xfrm>
              <a:off x="4583750" y="3885325"/>
              <a:ext cx="8700" cy="6500"/>
            </a:xfrm>
            <a:custGeom>
              <a:rect b="b" l="l" r="r" t="t"/>
              <a:pathLst>
                <a:path extrusionOk="0" h="260" w="348">
                  <a:moveTo>
                    <a:pt x="0" y="1"/>
                  </a:moveTo>
                  <a:lnTo>
                    <a:pt x="0" y="259"/>
                  </a:lnTo>
                  <a:lnTo>
                    <a:pt x="219" y="259"/>
                  </a:lnTo>
                  <a:cubicBezTo>
                    <a:pt x="291" y="259"/>
                    <a:pt x="348" y="199"/>
                    <a:pt x="348" y="130"/>
                  </a:cubicBezTo>
                  <a:cubicBezTo>
                    <a:pt x="348" y="57"/>
                    <a:pt x="291"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3"/>
            <p:cNvSpPr/>
            <p:nvPr/>
          </p:nvSpPr>
          <p:spPr>
            <a:xfrm>
              <a:off x="4487125" y="3850000"/>
              <a:ext cx="316050" cy="97575"/>
            </a:xfrm>
            <a:custGeom>
              <a:rect b="b" l="l" r="r" t="t"/>
              <a:pathLst>
                <a:path extrusionOk="0" h="3903" w="12642">
                  <a:moveTo>
                    <a:pt x="1622" y="972"/>
                  </a:moveTo>
                  <a:lnTo>
                    <a:pt x="1622" y="2490"/>
                  </a:lnTo>
                  <a:lnTo>
                    <a:pt x="2153" y="2490"/>
                  </a:lnTo>
                  <a:lnTo>
                    <a:pt x="2153" y="2931"/>
                  </a:lnTo>
                  <a:lnTo>
                    <a:pt x="1182" y="2931"/>
                  </a:lnTo>
                  <a:lnTo>
                    <a:pt x="1182" y="972"/>
                  </a:lnTo>
                  <a:close/>
                  <a:moveTo>
                    <a:pt x="3039" y="972"/>
                  </a:moveTo>
                  <a:lnTo>
                    <a:pt x="3039" y="2931"/>
                  </a:lnTo>
                  <a:lnTo>
                    <a:pt x="2599" y="2931"/>
                  </a:lnTo>
                  <a:lnTo>
                    <a:pt x="2599" y="972"/>
                  </a:lnTo>
                  <a:close/>
                  <a:moveTo>
                    <a:pt x="5686" y="972"/>
                  </a:moveTo>
                  <a:cubicBezTo>
                    <a:pt x="6038" y="972"/>
                    <a:pt x="6321" y="1248"/>
                    <a:pt x="6321" y="1588"/>
                  </a:cubicBezTo>
                  <a:cubicBezTo>
                    <a:pt x="6321" y="1866"/>
                    <a:pt x="6131" y="2102"/>
                    <a:pt x="5868" y="2178"/>
                  </a:cubicBezTo>
                  <a:lnTo>
                    <a:pt x="6321" y="2615"/>
                  </a:lnTo>
                  <a:lnTo>
                    <a:pt x="6013" y="2931"/>
                  </a:lnTo>
                  <a:lnTo>
                    <a:pt x="5503" y="2438"/>
                  </a:lnTo>
                  <a:lnTo>
                    <a:pt x="5503" y="2931"/>
                  </a:lnTo>
                  <a:lnTo>
                    <a:pt x="5063" y="2931"/>
                  </a:lnTo>
                  <a:lnTo>
                    <a:pt x="5063" y="972"/>
                  </a:lnTo>
                  <a:close/>
                  <a:moveTo>
                    <a:pt x="9194" y="972"/>
                  </a:moveTo>
                  <a:cubicBezTo>
                    <a:pt x="9547" y="972"/>
                    <a:pt x="9834" y="1248"/>
                    <a:pt x="9834" y="1588"/>
                  </a:cubicBezTo>
                  <a:cubicBezTo>
                    <a:pt x="9834" y="1866"/>
                    <a:pt x="9640" y="2102"/>
                    <a:pt x="9377" y="2178"/>
                  </a:cubicBezTo>
                  <a:lnTo>
                    <a:pt x="9829" y="2615"/>
                  </a:lnTo>
                  <a:lnTo>
                    <a:pt x="9522" y="2931"/>
                  </a:lnTo>
                  <a:lnTo>
                    <a:pt x="9012" y="2438"/>
                  </a:lnTo>
                  <a:lnTo>
                    <a:pt x="9012" y="2931"/>
                  </a:lnTo>
                  <a:lnTo>
                    <a:pt x="8571" y="2931"/>
                  </a:lnTo>
                  <a:lnTo>
                    <a:pt x="8571" y="972"/>
                  </a:lnTo>
                  <a:close/>
                  <a:moveTo>
                    <a:pt x="10335" y="888"/>
                  </a:moveTo>
                  <a:lnTo>
                    <a:pt x="10757" y="1530"/>
                  </a:lnTo>
                  <a:lnTo>
                    <a:pt x="11173" y="891"/>
                  </a:lnTo>
                  <a:lnTo>
                    <a:pt x="11545" y="1130"/>
                  </a:lnTo>
                  <a:lnTo>
                    <a:pt x="10979" y="2001"/>
                  </a:lnTo>
                  <a:lnTo>
                    <a:pt x="10975" y="2931"/>
                  </a:lnTo>
                  <a:lnTo>
                    <a:pt x="10533" y="2931"/>
                  </a:lnTo>
                  <a:lnTo>
                    <a:pt x="10538" y="2001"/>
                  </a:lnTo>
                  <a:lnTo>
                    <a:pt x="9967" y="1130"/>
                  </a:lnTo>
                  <a:lnTo>
                    <a:pt x="10335" y="888"/>
                  </a:lnTo>
                  <a:close/>
                  <a:moveTo>
                    <a:pt x="4084" y="972"/>
                  </a:moveTo>
                  <a:cubicBezTo>
                    <a:pt x="4399" y="972"/>
                    <a:pt x="4654" y="1227"/>
                    <a:pt x="4654" y="1543"/>
                  </a:cubicBezTo>
                  <a:cubicBezTo>
                    <a:pt x="4654" y="1648"/>
                    <a:pt x="4625" y="1745"/>
                    <a:pt x="4577" y="1831"/>
                  </a:cubicBezTo>
                  <a:cubicBezTo>
                    <a:pt x="4706" y="1943"/>
                    <a:pt x="4792" y="2113"/>
                    <a:pt x="4792" y="2300"/>
                  </a:cubicBezTo>
                  <a:cubicBezTo>
                    <a:pt x="4792" y="2647"/>
                    <a:pt x="4508" y="2931"/>
                    <a:pt x="4160" y="2931"/>
                  </a:cubicBezTo>
                  <a:cubicBezTo>
                    <a:pt x="4051" y="2931"/>
                    <a:pt x="3424" y="2935"/>
                    <a:pt x="3424" y="2935"/>
                  </a:cubicBezTo>
                  <a:lnTo>
                    <a:pt x="3424" y="972"/>
                  </a:lnTo>
                  <a:close/>
                  <a:moveTo>
                    <a:pt x="7640" y="985"/>
                  </a:moveTo>
                  <a:lnTo>
                    <a:pt x="8340" y="2830"/>
                  </a:lnTo>
                  <a:lnTo>
                    <a:pt x="7928" y="2983"/>
                  </a:lnTo>
                  <a:lnTo>
                    <a:pt x="7761" y="2550"/>
                  </a:lnTo>
                  <a:lnTo>
                    <a:pt x="7151" y="2550"/>
                  </a:lnTo>
                  <a:lnTo>
                    <a:pt x="6985" y="2987"/>
                  </a:lnTo>
                  <a:lnTo>
                    <a:pt x="6572" y="2830"/>
                  </a:lnTo>
                  <a:lnTo>
                    <a:pt x="7272" y="985"/>
                  </a:lnTo>
                  <a:close/>
                  <a:moveTo>
                    <a:pt x="1" y="1"/>
                  </a:moveTo>
                  <a:lnTo>
                    <a:pt x="1" y="3902"/>
                  </a:lnTo>
                  <a:lnTo>
                    <a:pt x="12642" y="3902"/>
                  </a:lnTo>
                  <a:lnTo>
                    <a:pt x="126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3"/>
            <p:cNvSpPr/>
            <p:nvPr/>
          </p:nvSpPr>
          <p:spPr>
            <a:xfrm>
              <a:off x="4487125" y="3781925"/>
              <a:ext cx="316050" cy="49600"/>
            </a:xfrm>
            <a:custGeom>
              <a:rect b="b" l="l" r="r" t="t"/>
              <a:pathLst>
                <a:path extrusionOk="0" h="1984" w="12642">
                  <a:moveTo>
                    <a:pt x="6459" y="1"/>
                  </a:moveTo>
                  <a:cubicBezTo>
                    <a:pt x="5342" y="1"/>
                    <a:pt x="4274" y="398"/>
                    <a:pt x="3432" y="1126"/>
                  </a:cubicBezTo>
                  <a:lnTo>
                    <a:pt x="1" y="1126"/>
                  </a:lnTo>
                  <a:lnTo>
                    <a:pt x="1" y="1984"/>
                  </a:lnTo>
                  <a:lnTo>
                    <a:pt x="12642" y="1984"/>
                  </a:lnTo>
                  <a:lnTo>
                    <a:pt x="12642" y="1126"/>
                  </a:lnTo>
                  <a:lnTo>
                    <a:pt x="9485" y="1126"/>
                  </a:lnTo>
                  <a:cubicBezTo>
                    <a:pt x="8644" y="398"/>
                    <a:pt x="7576" y="1"/>
                    <a:pt x="64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3"/>
            <p:cNvSpPr/>
            <p:nvPr/>
          </p:nvSpPr>
          <p:spPr>
            <a:xfrm>
              <a:off x="4623300" y="3701400"/>
              <a:ext cx="43825" cy="43850"/>
            </a:xfrm>
            <a:custGeom>
              <a:rect b="b" l="l" r="r" t="t"/>
              <a:pathLst>
                <a:path extrusionOk="0" h="1754" w="1753">
                  <a:moveTo>
                    <a:pt x="874" y="1"/>
                  </a:moveTo>
                  <a:cubicBezTo>
                    <a:pt x="392" y="1"/>
                    <a:pt x="0" y="393"/>
                    <a:pt x="0" y="879"/>
                  </a:cubicBezTo>
                  <a:cubicBezTo>
                    <a:pt x="0" y="1361"/>
                    <a:pt x="392" y="1753"/>
                    <a:pt x="874" y="1753"/>
                  </a:cubicBezTo>
                  <a:cubicBezTo>
                    <a:pt x="1360" y="1753"/>
                    <a:pt x="1752" y="1361"/>
                    <a:pt x="1752" y="879"/>
                  </a:cubicBezTo>
                  <a:cubicBezTo>
                    <a:pt x="1752" y="393"/>
                    <a:pt x="1360" y="1"/>
                    <a:pt x="8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 name="Google Shape;1455;p73"/>
          <p:cNvGrpSpPr/>
          <p:nvPr/>
        </p:nvGrpSpPr>
        <p:grpSpPr>
          <a:xfrm>
            <a:off x="7048176" y="3277996"/>
            <a:ext cx="343226" cy="343226"/>
            <a:chOff x="5262575" y="3762200"/>
            <a:chExt cx="316075" cy="316075"/>
          </a:xfrm>
        </p:grpSpPr>
        <p:sp>
          <p:nvSpPr>
            <p:cNvPr id="1456" name="Google Shape;1456;p73"/>
            <p:cNvSpPr/>
            <p:nvPr/>
          </p:nvSpPr>
          <p:spPr>
            <a:xfrm>
              <a:off x="5292400" y="3762200"/>
              <a:ext cx="150775" cy="220575"/>
            </a:xfrm>
            <a:custGeom>
              <a:rect b="b" l="l" r="r" t="t"/>
              <a:pathLst>
                <a:path extrusionOk="0" h="8823" w="6031">
                  <a:moveTo>
                    <a:pt x="2611" y="1"/>
                  </a:moveTo>
                  <a:cubicBezTo>
                    <a:pt x="1915" y="1"/>
                    <a:pt x="1259" y="272"/>
                    <a:pt x="766" y="765"/>
                  </a:cubicBezTo>
                  <a:cubicBezTo>
                    <a:pt x="272" y="1260"/>
                    <a:pt x="1" y="1915"/>
                    <a:pt x="1" y="2614"/>
                  </a:cubicBezTo>
                  <a:cubicBezTo>
                    <a:pt x="1" y="3311"/>
                    <a:pt x="272" y="3966"/>
                    <a:pt x="766" y="4460"/>
                  </a:cubicBezTo>
                  <a:lnTo>
                    <a:pt x="5128" y="8822"/>
                  </a:lnTo>
                  <a:lnTo>
                    <a:pt x="6031" y="7916"/>
                  </a:lnTo>
                  <a:lnTo>
                    <a:pt x="4229" y="6120"/>
                  </a:lnTo>
                  <a:lnTo>
                    <a:pt x="5217" y="5132"/>
                  </a:lnTo>
                  <a:lnTo>
                    <a:pt x="2809" y="2720"/>
                  </a:lnTo>
                  <a:lnTo>
                    <a:pt x="4610" y="920"/>
                  </a:lnTo>
                  <a:lnTo>
                    <a:pt x="4460" y="765"/>
                  </a:lnTo>
                  <a:cubicBezTo>
                    <a:pt x="3967" y="272"/>
                    <a:pt x="3312" y="1"/>
                    <a:pt x="26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3"/>
            <p:cNvSpPr/>
            <p:nvPr/>
          </p:nvSpPr>
          <p:spPr>
            <a:xfrm>
              <a:off x="5388725" y="3762200"/>
              <a:ext cx="166350" cy="184850"/>
            </a:xfrm>
            <a:custGeom>
              <a:rect b="b" l="l" r="r" t="t"/>
              <a:pathLst>
                <a:path extrusionOk="0" h="7394" w="6654">
                  <a:moveTo>
                    <a:pt x="3788" y="1"/>
                  </a:moveTo>
                  <a:cubicBezTo>
                    <a:pt x="3169" y="1"/>
                    <a:pt x="2586" y="216"/>
                    <a:pt x="2117" y="608"/>
                  </a:cubicBezTo>
                  <a:lnTo>
                    <a:pt x="0" y="2720"/>
                  </a:lnTo>
                  <a:lnTo>
                    <a:pt x="2412" y="5132"/>
                  </a:lnTo>
                  <a:lnTo>
                    <a:pt x="1425" y="6120"/>
                  </a:lnTo>
                  <a:lnTo>
                    <a:pt x="2699" y="7394"/>
                  </a:lnTo>
                  <a:lnTo>
                    <a:pt x="5633" y="4460"/>
                  </a:lnTo>
                  <a:cubicBezTo>
                    <a:pt x="6653" y="3440"/>
                    <a:pt x="6653" y="1785"/>
                    <a:pt x="5633" y="765"/>
                  </a:cubicBezTo>
                  <a:cubicBezTo>
                    <a:pt x="5140" y="272"/>
                    <a:pt x="4485" y="1"/>
                    <a:pt x="37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3"/>
            <p:cNvSpPr/>
            <p:nvPr/>
          </p:nvSpPr>
          <p:spPr>
            <a:xfrm>
              <a:off x="5262575" y="4007025"/>
              <a:ext cx="316075" cy="34825"/>
            </a:xfrm>
            <a:custGeom>
              <a:rect b="b" l="l" r="r" t="t"/>
              <a:pathLst>
                <a:path extrusionOk="0" h="1393" w="12643">
                  <a:moveTo>
                    <a:pt x="0" y="1"/>
                  </a:moveTo>
                  <a:lnTo>
                    <a:pt x="0" y="684"/>
                  </a:lnTo>
                  <a:lnTo>
                    <a:pt x="5269" y="684"/>
                  </a:lnTo>
                  <a:cubicBezTo>
                    <a:pt x="5661" y="684"/>
                    <a:pt x="5977" y="1000"/>
                    <a:pt x="5977" y="1392"/>
                  </a:cubicBezTo>
                  <a:lnTo>
                    <a:pt x="6645" y="1392"/>
                  </a:lnTo>
                  <a:cubicBezTo>
                    <a:pt x="6645" y="1000"/>
                    <a:pt x="6965" y="684"/>
                    <a:pt x="7353" y="684"/>
                  </a:cubicBezTo>
                  <a:lnTo>
                    <a:pt x="12642" y="684"/>
                  </a:lnTo>
                  <a:lnTo>
                    <a:pt x="12642" y="1"/>
                  </a:lnTo>
                  <a:lnTo>
                    <a:pt x="7478" y="1"/>
                  </a:lnTo>
                  <a:cubicBezTo>
                    <a:pt x="7017" y="1"/>
                    <a:pt x="6604" y="207"/>
                    <a:pt x="6326" y="531"/>
                  </a:cubicBezTo>
                  <a:cubicBezTo>
                    <a:pt x="6046" y="207"/>
                    <a:pt x="5633"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3"/>
            <p:cNvSpPr/>
            <p:nvPr/>
          </p:nvSpPr>
          <p:spPr>
            <a:xfrm>
              <a:off x="5262575" y="4042050"/>
              <a:ext cx="316075" cy="36225"/>
            </a:xfrm>
            <a:custGeom>
              <a:rect b="b" l="l" r="r" t="t"/>
              <a:pathLst>
                <a:path extrusionOk="0" h="1449" w="12643">
                  <a:moveTo>
                    <a:pt x="0" y="0"/>
                  </a:moveTo>
                  <a:lnTo>
                    <a:pt x="0" y="740"/>
                  </a:lnTo>
                  <a:lnTo>
                    <a:pt x="4520" y="740"/>
                  </a:lnTo>
                  <a:lnTo>
                    <a:pt x="4520" y="1448"/>
                  </a:lnTo>
                  <a:lnTo>
                    <a:pt x="8102" y="1448"/>
                  </a:lnTo>
                  <a:lnTo>
                    <a:pt x="8102" y="740"/>
                  </a:lnTo>
                  <a:lnTo>
                    <a:pt x="12642" y="740"/>
                  </a:lnTo>
                  <a:lnTo>
                    <a:pt x="12642" y="0"/>
                  </a:lnTo>
                  <a:lnTo>
                    <a:pt x="7361" y="0"/>
                  </a:lnTo>
                  <a:lnTo>
                    <a:pt x="7361" y="708"/>
                  </a:lnTo>
                  <a:lnTo>
                    <a:pt x="5261" y="708"/>
                  </a:lnTo>
                  <a:lnTo>
                    <a:pt x="52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 name="Google Shape;1460;p73"/>
          <p:cNvGrpSpPr/>
          <p:nvPr/>
        </p:nvGrpSpPr>
        <p:grpSpPr>
          <a:xfrm>
            <a:off x="1795556" y="2639266"/>
            <a:ext cx="262381" cy="343144"/>
            <a:chOff x="1413850" y="1683675"/>
            <a:chExt cx="241625" cy="316000"/>
          </a:xfrm>
        </p:grpSpPr>
        <p:sp>
          <p:nvSpPr>
            <p:cNvPr id="1461" name="Google Shape;1461;p73"/>
            <p:cNvSpPr/>
            <p:nvPr/>
          </p:nvSpPr>
          <p:spPr>
            <a:xfrm>
              <a:off x="1585425" y="1874425"/>
              <a:ext cx="69625" cy="37550"/>
            </a:xfrm>
            <a:custGeom>
              <a:rect b="b" l="l" r="r" t="t"/>
              <a:pathLst>
                <a:path extrusionOk="0" h="1502" w="2785">
                  <a:moveTo>
                    <a:pt x="0" y="0"/>
                  </a:moveTo>
                  <a:lnTo>
                    <a:pt x="0" y="1502"/>
                  </a:lnTo>
                  <a:lnTo>
                    <a:pt x="2785" y="1502"/>
                  </a:lnTo>
                  <a:lnTo>
                    <a:pt x="27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3"/>
            <p:cNvSpPr/>
            <p:nvPr/>
          </p:nvSpPr>
          <p:spPr>
            <a:xfrm>
              <a:off x="1585425" y="1739350"/>
              <a:ext cx="69625" cy="77100"/>
            </a:xfrm>
            <a:custGeom>
              <a:rect b="b" l="l" r="r" t="t"/>
              <a:pathLst>
                <a:path extrusionOk="0" h="3084" w="2785">
                  <a:moveTo>
                    <a:pt x="0" y="0"/>
                  </a:moveTo>
                  <a:lnTo>
                    <a:pt x="0" y="3084"/>
                  </a:lnTo>
                  <a:lnTo>
                    <a:pt x="2785" y="3084"/>
                  </a:lnTo>
                  <a:lnTo>
                    <a:pt x="278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3"/>
            <p:cNvSpPr/>
            <p:nvPr/>
          </p:nvSpPr>
          <p:spPr>
            <a:xfrm>
              <a:off x="1413850" y="1739350"/>
              <a:ext cx="39175" cy="77100"/>
            </a:xfrm>
            <a:custGeom>
              <a:rect b="b" l="l" r="r" t="t"/>
              <a:pathLst>
                <a:path extrusionOk="0" h="3084" w="1567">
                  <a:moveTo>
                    <a:pt x="1566" y="0"/>
                  </a:moveTo>
                  <a:cubicBezTo>
                    <a:pt x="696" y="33"/>
                    <a:pt x="1" y="749"/>
                    <a:pt x="1" y="1627"/>
                  </a:cubicBezTo>
                  <a:lnTo>
                    <a:pt x="1" y="3084"/>
                  </a:lnTo>
                  <a:lnTo>
                    <a:pt x="1566" y="3084"/>
                  </a:lnTo>
                  <a:lnTo>
                    <a:pt x="15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3"/>
            <p:cNvSpPr/>
            <p:nvPr/>
          </p:nvSpPr>
          <p:spPr>
            <a:xfrm>
              <a:off x="1471525" y="1874425"/>
              <a:ext cx="55975" cy="37550"/>
            </a:xfrm>
            <a:custGeom>
              <a:rect b="b" l="l" r="r" t="t"/>
              <a:pathLst>
                <a:path extrusionOk="0" h="1502" w="2239">
                  <a:moveTo>
                    <a:pt x="0" y="0"/>
                  </a:moveTo>
                  <a:lnTo>
                    <a:pt x="0" y="1502"/>
                  </a:lnTo>
                  <a:lnTo>
                    <a:pt x="2238" y="1502"/>
                  </a:lnTo>
                  <a:lnTo>
                    <a:pt x="22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3"/>
            <p:cNvSpPr/>
            <p:nvPr/>
          </p:nvSpPr>
          <p:spPr>
            <a:xfrm>
              <a:off x="1471525" y="1739350"/>
              <a:ext cx="55975" cy="77100"/>
            </a:xfrm>
            <a:custGeom>
              <a:rect b="b" l="l" r="r" t="t"/>
              <a:pathLst>
                <a:path extrusionOk="0" h="3084" w="2239">
                  <a:moveTo>
                    <a:pt x="0" y="0"/>
                  </a:moveTo>
                  <a:lnTo>
                    <a:pt x="0" y="3084"/>
                  </a:lnTo>
                  <a:lnTo>
                    <a:pt x="2238" y="3084"/>
                  </a:lnTo>
                  <a:lnTo>
                    <a:pt x="22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3"/>
            <p:cNvSpPr/>
            <p:nvPr/>
          </p:nvSpPr>
          <p:spPr>
            <a:xfrm>
              <a:off x="1413850" y="1874425"/>
              <a:ext cx="39175" cy="50775"/>
            </a:xfrm>
            <a:custGeom>
              <a:rect b="b" l="l" r="r" t="t"/>
              <a:pathLst>
                <a:path extrusionOk="0" h="2031" w="1567">
                  <a:moveTo>
                    <a:pt x="1" y="0"/>
                  </a:moveTo>
                  <a:lnTo>
                    <a:pt x="1" y="2031"/>
                  </a:lnTo>
                  <a:cubicBezTo>
                    <a:pt x="373" y="1700"/>
                    <a:pt x="862" y="1502"/>
                    <a:pt x="1396" y="1502"/>
                  </a:cubicBezTo>
                  <a:lnTo>
                    <a:pt x="1566" y="1502"/>
                  </a:lnTo>
                  <a:lnTo>
                    <a:pt x="15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3"/>
            <p:cNvSpPr/>
            <p:nvPr/>
          </p:nvSpPr>
          <p:spPr>
            <a:xfrm>
              <a:off x="1585425" y="1835050"/>
              <a:ext cx="69625" cy="20850"/>
            </a:xfrm>
            <a:custGeom>
              <a:rect b="b" l="l" r="r" t="t"/>
              <a:pathLst>
                <a:path extrusionOk="0" h="834" w="2785">
                  <a:moveTo>
                    <a:pt x="0" y="1"/>
                  </a:moveTo>
                  <a:lnTo>
                    <a:pt x="0" y="834"/>
                  </a:lnTo>
                  <a:lnTo>
                    <a:pt x="2785" y="834"/>
                  </a:lnTo>
                  <a:lnTo>
                    <a:pt x="27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3"/>
            <p:cNvSpPr/>
            <p:nvPr/>
          </p:nvSpPr>
          <p:spPr>
            <a:xfrm>
              <a:off x="1545975" y="1929850"/>
              <a:ext cx="20975" cy="69825"/>
            </a:xfrm>
            <a:custGeom>
              <a:rect b="b" l="l" r="r" t="t"/>
              <a:pathLst>
                <a:path extrusionOk="0" h="2793" w="839">
                  <a:moveTo>
                    <a:pt x="0" y="0"/>
                  </a:moveTo>
                  <a:lnTo>
                    <a:pt x="0" y="2793"/>
                  </a:lnTo>
                  <a:lnTo>
                    <a:pt x="838" y="2793"/>
                  </a:lnTo>
                  <a:lnTo>
                    <a:pt x="8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3"/>
            <p:cNvSpPr/>
            <p:nvPr/>
          </p:nvSpPr>
          <p:spPr>
            <a:xfrm>
              <a:off x="1585425" y="1974050"/>
              <a:ext cx="70050" cy="25625"/>
            </a:xfrm>
            <a:custGeom>
              <a:rect b="b" l="l" r="r" t="t"/>
              <a:pathLst>
                <a:path extrusionOk="0" h="1025" w="2802">
                  <a:moveTo>
                    <a:pt x="0" y="1"/>
                  </a:moveTo>
                  <a:lnTo>
                    <a:pt x="0" y="1025"/>
                  </a:lnTo>
                  <a:lnTo>
                    <a:pt x="2801" y="1025"/>
                  </a:lnTo>
                  <a:cubicBezTo>
                    <a:pt x="2542" y="746"/>
                    <a:pt x="2359" y="389"/>
                    <a:pt x="2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3"/>
            <p:cNvSpPr/>
            <p:nvPr/>
          </p:nvSpPr>
          <p:spPr>
            <a:xfrm>
              <a:off x="1413850" y="1929850"/>
              <a:ext cx="113650" cy="69825"/>
            </a:xfrm>
            <a:custGeom>
              <a:rect b="b" l="l" r="r" t="t"/>
              <a:pathLst>
                <a:path extrusionOk="0" h="2793" w="4546">
                  <a:moveTo>
                    <a:pt x="1396" y="0"/>
                  </a:moveTo>
                  <a:cubicBezTo>
                    <a:pt x="623" y="0"/>
                    <a:pt x="1" y="624"/>
                    <a:pt x="1" y="1397"/>
                  </a:cubicBezTo>
                  <a:cubicBezTo>
                    <a:pt x="1" y="2169"/>
                    <a:pt x="623" y="2793"/>
                    <a:pt x="1396" y="2793"/>
                  </a:cubicBezTo>
                  <a:lnTo>
                    <a:pt x="4545" y="2793"/>
                  </a:lnTo>
                  <a:lnTo>
                    <a:pt x="4545" y="1769"/>
                  </a:lnTo>
                  <a:lnTo>
                    <a:pt x="2235" y="1769"/>
                  </a:lnTo>
                  <a:lnTo>
                    <a:pt x="2235" y="1024"/>
                  </a:lnTo>
                  <a:lnTo>
                    <a:pt x="4545" y="1024"/>
                  </a:lnTo>
                  <a:lnTo>
                    <a:pt x="45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3"/>
            <p:cNvSpPr/>
            <p:nvPr/>
          </p:nvSpPr>
          <p:spPr>
            <a:xfrm>
              <a:off x="1585425" y="1929850"/>
              <a:ext cx="70050" cy="25600"/>
            </a:xfrm>
            <a:custGeom>
              <a:rect b="b" l="l" r="r" t="t"/>
              <a:pathLst>
                <a:path extrusionOk="0" h="1024" w="2802">
                  <a:moveTo>
                    <a:pt x="0" y="0"/>
                  </a:moveTo>
                  <a:lnTo>
                    <a:pt x="0" y="1024"/>
                  </a:lnTo>
                  <a:lnTo>
                    <a:pt x="2287" y="1024"/>
                  </a:lnTo>
                  <a:cubicBezTo>
                    <a:pt x="2359" y="632"/>
                    <a:pt x="2542" y="280"/>
                    <a:pt x="2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3"/>
            <p:cNvSpPr/>
            <p:nvPr/>
          </p:nvSpPr>
          <p:spPr>
            <a:xfrm>
              <a:off x="1499125" y="1683675"/>
              <a:ext cx="114650" cy="228300"/>
            </a:xfrm>
            <a:custGeom>
              <a:rect b="b" l="l" r="r" t="t"/>
              <a:pathLst>
                <a:path extrusionOk="0" h="9132" w="4586">
                  <a:moveTo>
                    <a:pt x="1183" y="742"/>
                  </a:moveTo>
                  <a:cubicBezTo>
                    <a:pt x="1267" y="742"/>
                    <a:pt x="1353" y="774"/>
                    <a:pt x="1422" y="839"/>
                  </a:cubicBezTo>
                  <a:cubicBezTo>
                    <a:pt x="1490" y="916"/>
                    <a:pt x="1599" y="1224"/>
                    <a:pt x="1700" y="1592"/>
                  </a:cubicBezTo>
                  <a:cubicBezTo>
                    <a:pt x="1328" y="1495"/>
                    <a:pt x="1020" y="1386"/>
                    <a:pt x="944" y="1313"/>
                  </a:cubicBezTo>
                  <a:cubicBezTo>
                    <a:pt x="815" y="1183"/>
                    <a:pt x="815" y="968"/>
                    <a:pt x="944" y="839"/>
                  </a:cubicBezTo>
                  <a:cubicBezTo>
                    <a:pt x="1013" y="774"/>
                    <a:pt x="1097" y="742"/>
                    <a:pt x="1183" y="742"/>
                  </a:cubicBezTo>
                  <a:close/>
                  <a:moveTo>
                    <a:pt x="3402" y="741"/>
                  </a:moveTo>
                  <a:cubicBezTo>
                    <a:pt x="3488" y="741"/>
                    <a:pt x="3574" y="774"/>
                    <a:pt x="3639" y="839"/>
                  </a:cubicBezTo>
                  <a:cubicBezTo>
                    <a:pt x="3772" y="968"/>
                    <a:pt x="3772" y="1183"/>
                    <a:pt x="3643" y="1313"/>
                  </a:cubicBezTo>
                  <a:cubicBezTo>
                    <a:pt x="3562" y="1386"/>
                    <a:pt x="3258" y="1495"/>
                    <a:pt x="2886" y="1592"/>
                  </a:cubicBezTo>
                  <a:cubicBezTo>
                    <a:pt x="2983" y="1224"/>
                    <a:pt x="3097" y="916"/>
                    <a:pt x="3165" y="839"/>
                  </a:cubicBezTo>
                  <a:cubicBezTo>
                    <a:pt x="3231" y="773"/>
                    <a:pt x="3317" y="741"/>
                    <a:pt x="3402" y="741"/>
                  </a:cubicBezTo>
                  <a:close/>
                  <a:moveTo>
                    <a:pt x="1182" y="0"/>
                  </a:moveTo>
                  <a:cubicBezTo>
                    <a:pt x="907" y="0"/>
                    <a:pt x="632" y="105"/>
                    <a:pt x="421" y="313"/>
                  </a:cubicBezTo>
                  <a:cubicBezTo>
                    <a:pt x="1" y="734"/>
                    <a:pt x="1" y="1418"/>
                    <a:pt x="421" y="1839"/>
                  </a:cubicBezTo>
                  <a:cubicBezTo>
                    <a:pt x="514" y="1932"/>
                    <a:pt x="680" y="2053"/>
                    <a:pt x="1134" y="2199"/>
                  </a:cubicBezTo>
                  <a:cubicBezTo>
                    <a:pt x="1222" y="2227"/>
                    <a:pt x="1328" y="2260"/>
                    <a:pt x="1441" y="2292"/>
                  </a:cubicBezTo>
                  <a:cubicBezTo>
                    <a:pt x="1603" y="2333"/>
                    <a:pt x="1757" y="2369"/>
                    <a:pt x="1874" y="2397"/>
                  </a:cubicBezTo>
                  <a:lnTo>
                    <a:pt x="1874" y="9132"/>
                  </a:lnTo>
                  <a:lnTo>
                    <a:pt x="2712" y="9132"/>
                  </a:lnTo>
                  <a:lnTo>
                    <a:pt x="2712" y="2397"/>
                  </a:lnTo>
                  <a:cubicBezTo>
                    <a:pt x="2830" y="2369"/>
                    <a:pt x="2983" y="2333"/>
                    <a:pt x="3141" y="2292"/>
                  </a:cubicBezTo>
                  <a:cubicBezTo>
                    <a:pt x="3258" y="2260"/>
                    <a:pt x="3359" y="2227"/>
                    <a:pt x="3452" y="2199"/>
                  </a:cubicBezTo>
                  <a:cubicBezTo>
                    <a:pt x="3902" y="2053"/>
                    <a:pt x="4072" y="1932"/>
                    <a:pt x="4165" y="1839"/>
                  </a:cubicBezTo>
                  <a:cubicBezTo>
                    <a:pt x="4586" y="1418"/>
                    <a:pt x="4586" y="734"/>
                    <a:pt x="4165" y="313"/>
                  </a:cubicBezTo>
                  <a:cubicBezTo>
                    <a:pt x="3954" y="105"/>
                    <a:pt x="3678" y="0"/>
                    <a:pt x="3402" y="0"/>
                  </a:cubicBezTo>
                  <a:cubicBezTo>
                    <a:pt x="3127" y="0"/>
                    <a:pt x="2852" y="105"/>
                    <a:pt x="2643" y="313"/>
                  </a:cubicBezTo>
                  <a:cubicBezTo>
                    <a:pt x="2550" y="406"/>
                    <a:pt x="2433" y="568"/>
                    <a:pt x="2291" y="989"/>
                  </a:cubicBezTo>
                  <a:cubicBezTo>
                    <a:pt x="2154" y="568"/>
                    <a:pt x="2036" y="406"/>
                    <a:pt x="1943" y="313"/>
                  </a:cubicBezTo>
                  <a:cubicBezTo>
                    <a:pt x="1733" y="105"/>
                    <a:pt x="1458" y="0"/>
                    <a:pt x="1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3"/>
            <p:cNvSpPr/>
            <p:nvPr/>
          </p:nvSpPr>
          <p:spPr>
            <a:xfrm>
              <a:off x="1413850" y="1835050"/>
              <a:ext cx="113650" cy="20850"/>
            </a:xfrm>
            <a:custGeom>
              <a:rect b="b" l="l" r="r" t="t"/>
              <a:pathLst>
                <a:path extrusionOk="0" h="834" w="4546">
                  <a:moveTo>
                    <a:pt x="1" y="1"/>
                  </a:moveTo>
                  <a:lnTo>
                    <a:pt x="1" y="834"/>
                  </a:lnTo>
                  <a:lnTo>
                    <a:pt x="4545" y="834"/>
                  </a:lnTo>
                  <a:lnTo>
                    <a:pt x="45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73"/>
          <p:cNvGrpSpPr/>
          <p:nvPr/>
        </p:nvGrpSpPr>
        <p:grpSpPr>
          <a:xfrm>
            <a:off x="2377168" y="2639212"/>
            <a:ext cx="289582" cy="343253"/>
            <a:chOff x="2252750" y="1651925"/>
            <a:chExt cx="266675" cy="316100"/>
          </a:xfrm>
        </p:grpSpPr>
        <p:sp>
          <p:nvSpPr>
            <p:cNvPr id="1475" name="Google Shape;1475;p73"/>
            <p:cNvSpPr/>
            <p:nvPr/>
          </p:nvSpPr>
          <p:spPr>
            <a:xfrm>
              <a:off x="2252750" y="1672475"/>
              <a:ext cx="55950" cy="220975"/>
            </a:xfrm>
            <a:custGeom>
              <a:rect b="b" l="l" r="r" t="t"/>
              <a:pathLst>
                <a:path extrusionOk="0" h="8839" w="2238">
                  <a:moveTo>
                    <a:pt x="1627" y="0"/>
                  </a:moveTo>
                  <a:cubicBezTo>
                    <a:pt x="732" y="0"/>
                    <a:pt x="0" y="729"/>
                    <a:pt x="0" y="1627"/>
                  </a:cubicBezTo>
                  <a:lnTo>
                    <a:pt x="0" y="8838"/>
                  </a:lnTo>
                  <a:cubicBezTo>
                    <a:pt x="372" y="8511"/>
                    <a:pt x="861" y="8308"/>
                    <a:pt x="1400" y="8308"/>
                  </a:cubicBezTo>
                  <a:lnTo>
                    <a:pt x="2238" y="8308"/>
                  </a:lnTo>
                  <a:lnTo>
                    <a:pt x="22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3"/>
            <p:cNvSpPr/>
            <p:nvPr/>
          </p:nvSpPr>
          <p:spPr>
            <a:xfrm>
              <a:off x="2446975" y="1777200"/>
              <a:ext cx="30875" cy="57275"/>
            </a:xfrm>
            <a:custGeom>
              <a:rect b="b" l="l" r="r" t="t"/>
              <a:pathLst>
                <a:path extrusionOk="0" h="2291" w="1235">
                  <a:moveTo>
                    <a:pt x="1" y="0"/>
                  </a:moveTo>
                  <a:lnTo>
                    <a:pt x="1" y="2290"/>
                  </a:lnTo>
                  <a:lnTo>
                    <a:pt x="615" y="2003"/>
                  </a:lnTo>
                  <a:lnTo>
                    <a:pt x="1234" y="2290"/>
                  </a:lnTo>
                  <a:lnTo>
                    <a:pt x="1234" y="0"/>
                  </a:lnTo>
                  <a:lnTo>
                    <a:pt x="615" y="40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3"/>
            <p:cNvSpPr/>
            <p:nvPr/>
          </p:nvSpPr>
          <p:spPr>
            <a:xfrm>
              <a:off x="2327175" y="1672475"/>
              <a:ext cx="152600" cy="207725"/>
            </a:xfrm>
            <a:custGeom>
              <a:rect b="b" l="l" r="r" t="t"/>
              <a:pathLst>
                <a:path extrusionOk="0" h="8309" w="6104">
                  <a:moveTo>
                    <a:pt x="1" y="0"/>
                  </a:moveTo>
                  <a:lnTo>
                    <a:pt x="1" y="8308"/>
                  </a:lnTo>
                  <a:lnTo>
                    <a:pt x="6104" y="8308"/>
                  </a:lnTo>
                  <a:lnTo>
                    <a:pt x="6104" y="7337"/>
                  </a:lnTo>
                  <a:lnTo>
                    <a:pt x="5407" y="7010"/>
                  </a:lnTo>
                  <a:lnTo>
                    <a:pt x="4048" y="7649"/>
                  </a:lnTo>
                  <a:lnTo>
                    <a:pt x="4048" y="3857"/>
                  </a:lnTo>
                  <a:lnTo>
                    <a:pt x="3194" y="3675"/>
                  </a:lnTo>
                  <a:lnTo>
                    <a:pt x="2939" y="2481"/>
                  </a:lnTo>
                  <a:lnTo>
                    <a:pt x="2275" y="1457"/>
                  </a:lnTo>
                  <a:lnTo>
                    <a:pt x="2939" y="437"/>
                  </a:lnTo>
                  <a:lnTo>
                    <a:pt x="30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3"/>
            <p:cNvSpPr/>
            <p:nvPr/>
          </p:nvSpPr>
          <p:spPr>
            <a:xfrm>
              <a:off x="2252750" y="1898075"/>
              <a:ext cx="227525" cy="69950"/>
            </a:xfrm>
            <a:custGeom>
              <a:rect b="b" l="l" r="r" t="t"/>
              <a:pathLst>
                <a:path extrusionOk="0" h="2798" w="9101">
                  <a:moveTo>
                    <a:pt x="1400" y="1"/>
                  </a:moveTo>
                  <a:cubicBezTo>
                    <a:pt x="626" y="1"/>
                    <a:pt x="0" y="628"/>
                    <a:pt x="0" y="1397"/>
                  </a:cubicBezTo>
                  <a:cubicBezTo>
                    <a:pt x="0" y="2170"/>
                    <a:pt x="626" y="2797"/>
                    <a:pt x="1400" y="2797"/>
                  </a:cubicBezTo>
                  <a:lnTo>
                    <a:pt x="9100" y="2797"/>
                  </a:lnTo>
                  <a:cubicBezTo>
                    <a:pt x="8842" y="2513"/>
                    <a:pt x="8655" y="2162"/>
                    <a:pt x="8586" y="1770"/>
                  </a:cubicBezTo>
                  <a:lnTo>
                    <a:pt x="2238" y="1770"/>
                  </a:lnTo>
                  <a:lnTo>
                    <a:pt x="2238" y="1029"/>
                  </a:lnTo>
                  <a:lnTo>
                    <a:pt x="8586" y="1029"/>
                  </a:lnTo>
                  <a:cubicBezTo>
                    <a:pt x="8655" y="636"/>
                    <a:pt x="8842" y="280"/>
                    <a:pt x="91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3"/>
            <p:cNvSpPr/>
            <p:nvPr/>
          </p:nvSpPr>
          <p:spPr>
            <a:xfrm>
              <a:off x="2453750" y="1700300"/>
              <a:ext cx="17225" cy="17225"/>
            </a:xfrm>
            <a:custGeom>
              <a:rect b="b" l="l" r="r" t="t"/>
              <a:pathLst>
                <a:path extrusionOk="0" h="689" w="689">
                  <a:moveTo>
                    <a:pt x="344" y="0"/>
                  </a:moveTo>
                  <a:cubicBezTo>
                    <a:pt x="158" y="0"/>
                    <a:pt x="1" y="154"/>
                    <a:pt x="1" y="344"/>
                  </a:cubicBezTo>
                  <a:cubicBezTo>
                    <a:pt x="1" y="535"/>
                    <a:pt x="158" y="688"/>
                    <a:pt x="344" y="688"/>
                  </a:cubicBezTo>
                  <a:cubicBezTo>
                    <a:pt x="535" y="688"/>
                    <a:pt x="688" y="535"/>
                    <a:pt x="688" y="344"/>
                  </a:cubicBezTo>
                  <a:cubicBezTo>
                    <a:pt x="688" y="154"/>
                    <a:pt x="535" y="0"/>
                    <a:pt x="3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3"/>
            <p:cNvSpPr/>
            <p:nvPr/>
          </p:nvSpPr>
          <p:spPr>
            <a:xfrm>
              <a:off x="2405400" y="1651925"/>
              <a:ext cx="114025" cy="113950"/>
            </a:xfrm>
            <a:custGeom>
              <a:rect b="b" l="l" r="r" t="t"/>
              <a:pathLst>
                <a:path extrusionOk="0" h="4558" w="4561">
                  <a:moveTo>
                    <a:pt x="2278" y="1194"/>
                  </a:moveTo>
                  <a:cubicBezTo>
                    <a:pt x="2878" y="1194"/>
                    <a:pt x="3367" y="1680"/>
                    <a:pt x="3367" y="2279"/>
                  </a:cubicBezTo>
                  <a:cubicBezTo>
                    <a:pt x="3367" y="2879"/>
                    <a:pt x="2878" y="3364"/>
                    <a:pt x="2278" y="3364"/>
                  </a:cubicBezTo>
                  <a:cubicBezTo>
                    <a:pt x="1679" y="3364"/>
                    <a:pt x="1194" y="2879"/>
                    <a:pt x="1194" y="2279"/>
                  </a:cubicBezTo>
                  <a:cubicBezTo>
                    <a:pt x="1194" y="1680"/>
                    <a:pt x="1679" y="1194"/>
                    <a:pt x="2278" y="1194"/>
                  </a:cubicBezTo>
                  <a:close/>
                  <a:moveTo>
                    <a:pt x="2278" y="1"/>
                  </a:moveTo>
                  <a:lnTo>
                    <a:pt x="1534" y="483"/>
                  </a:lnTo>
                  <a:lnTo>
                    <a:pt x="668" y="669"/>
                  </a:lnTo>
                  <a:lnTo>
                    <a:pt x="482" y="1534"/>
                  </a:lnTo>
                  <a:lnTo>
                    <a:pt x="0" y="2279"/>
                  </a:lnTo>
                  <a:lnTo>
                    <a:pt x="482" y="3024"/>
                  </a:lnTo>
                  <a:lnTo>
                    <a:pt x="668" y="3890"/>
                  </a:lnTo>
                  <a:lnTo>
                    <a:pt x="1534" y="4076"/>
                  </a:lnTo>
                  <a:lnTo>
                    <a:pt x="2278" y="4558"/>
                  </a:lnTo>
                  <a:lnTo>
                    <a:pt x="3023" y="4076"/>
                  </a:lnTo>
                  <a:lnTo>
                    <a:pt x="3893" y="3890"/>
                  </a:lnTo>
                  <a:lnTo>
                    <a:pt x="4075" y="3024"/>
                  </a:lnTo>
                  <a:lnTo>
                    <a:pt x="4561" y="2279"/>
                  </a:lnTo>
                  <a:lnTo>
                    <a:pt x="4075" y="1534"/>
                  </a:lnTo>
                  <a:lnTo>
                    <a:pt x="3893" y="669"/>
                  </a:lnTo>
                  <a:lnTo>
                    <a:pt x="3023" y="483"/>
                  </a:lnTo>
                  <a:lnTo>
                    <a:pt x="22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73"/>
          <p:cNvGrpSpPr/>
          <p:nvPr/>
        </p:nvGrpSpPr>
        <p:grpSpPr>
          <a:xfrm>
            <a:off x="2932947" y="2663169"/>
            <a:ext cx="343226" cy="295338"/>
            <a:chOff x="2927425" y="1643525"/>
            <a:chExt cx="316075" cy="271975"/>
          </a:xfrm>
        </p:grpSpPr>
        <p:sp>
          <p:nvSpPr>
            <p:cNvPr id="1482" name="Google Shape;1482;p73"/>
            <p:cNvSpPr/>
            <p:nvPr/>
          </p:nvSpPr>
          <p:spPr>
            <a:xfrm>
              <a:off x="2927425" y="1846875"/>
              <a:ext cx="316075" cy="68625"/>
            </a:xfrm>
            <a:custGeom>
              <a:rect b="b" l="l" r="r" t="t"/>
              <a:pathLst>
                <a:path extrusionOk="0" h="2745" w="12643">
                  <a:moveTo>
                    <a:pt x="1372" y="1"/>
                  </a:moveTo>
                  <a:cubicBezTo>
                    <a:pt x="615" y="1"/>
                    <a:pt x="0" y="616"/>
                    <a:pt x="0" y="1373"/>
                  </a:cubicBezTo>
                  <a:cubicBezTo>
                    <a:pt x="0" y="2130"/>
                    <a:pt x="615" y="2744"/>
                    <a:pt x="1372" y="2744"/>
                  </a:cubicBezTo>
                  <a:lnTo>
                    <a:pt x="12642" y="2744"/>
                  </a:lnTo>
                  <a:cubicBezTo>
                    <a:pt x="12355" y="2486"/>
                    <a:pt x="12148" y="2137"/>
                    <a:pt x="12071" y="1745"/>
                  </a:cubicBezTo>
                  <a:lnTo>
                    <a:pt x="1748" y="1745"/>
                  </a:lnTo>
                  <a:lnTo>
                    <a:pt x="1748" y="1001"/>
                  </a:lnTo>
                  <a:lnTo>
                    <a:pt x="6264" y="1001"/>
                  </a:lnTo>
                  <a:lnTo>
                    <a:pt x="6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3"/>
            <p:cNvSpPr/>
            <p:nvPr/>
          </p:nvSpPr>
          <p:spPr>
            <a:xfrm>
              <a:off x="3174175" y="1846875"/>
              <a:ext cx="69325" cy="25050"/>
            </a:xfrm>
            <a:custGeom>
              <a:rect b="b" l="l" r="r" t="t"/>
              <a:pathLst>
                <a:path extrusionOk="0" h="1002" w="2773">
                  <a:moveTo>
                    <a:pt x="0" y="1"/>
                  </a:moveTo>
                  <a:lnTo>
                    <a:pt x="0" y="1001"/>
                  </a:lnTo>
                  <a:lnTo>
                    <a:pt x="2201" y="1001"/>
                  </a:lnTo>
                  <a:cubicBezTo>
                    <a:pt x="2278" y="608"/>
                    <a:pt x="2485" y="260"/>
                    <a:pt x="2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3"/>
            <p:cNvSpPr/>
            <p:nvPr/>
          </p:nvSpPr>
          <p:spPr>
            <a:xfrm>
              <a:off x="3174175" y="1803175"/>
              <a:ext cx="69325" cy="25125"/>
            </a:xfrm>
            <a:custGeom>
              <a:rect b="b" l="l" r="r" t="t"/>
              <a:pathLst>
                <a:path extrusionOk="0" h="1005" w="2773">
                  <a:moveTo>
                    <a:pt x="0" y="0"/>
                  </a:moveTo>
                  <a:lnTo>
                    <a:pt x="0" y="1005"/>
                  </a:lnTo>
                  <a:lnTo>
                    <a:pt x="2772" y="1005"/>
                  </a:lnTo>
                  <a:cubicBezTo>
                    <a:pt x="2485" y="742"/>
                    <a:pt x="2278" y="394"/>
                    <a:pt x="2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3"/>
            <p:cNvSpPr/>
            <p:nvPr/>
          </p:nvSpPr>
          <p:spPr>
            <a:xfrm>
              <a:off x="3101950" y="1804500"/>
              <a:ext cx="54325" cy="67425"/>
            </a:xfrm>
            <a:custGeom>
              <a:rect b="b" l="l" r="r" t="t"/>
              <a:pathLst>
                <a:path extrusionOk="0" h="2697" w="2173">
                  <a:moveTo>
                    <a:pt x="0" y="1"/>
                  </a:moveTo>
                  <a:lnTo>
                    <a:pt x="0" y="2696"/>
                  </a:lnTo>
                  <a:lnTo>
                    <a:pt x="1068" y="2153"/>
                  </a:lnTo>
                  <a:lnTo>
                    <a:pt x="2173" y="2683"/>
                  </a:lnTo>
                  <a:lnTo>
                    <a:pt x="21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3"/>
            <p:cNvSpPr/>
            <p:nvPr/>
          </p:nvSpPr>
          <p:spPr>
            <a:xfrm>
              <a:off x="2984175" y="1643525"/>
              <a:ext cx="241625" cy="97750"/>
            </a:xfrm>
            <a:custGeom>
              <a:rect b="b" l="l" r="r" t="t"/>
              <a:pathLst>
                <a:path extrusionOk="0" h="3910" w="9665">
                  <a:moveTo>
                    <a:pt x="1" y="1"/>
                  </a:moveTo>
                  <a:cubicBezTo>
                    <a:pt x="244" y="236"/>
                    <a:pt x="446" y="511"/>
                    <a:pt x="587" y="822"/>
                  </a:cubicBezTo>
                  <a:lnTo>
                    <a:pt x="7883" y="822"/>
                  </a:lnTo>
                  <a:lnTo>
                    <a:pt x="7883" y="1563"/>
                  </a:lnTo>
                  <a:lnTo>
                    <a:pt x="810" y="1563"/>
                  </a:lnTo>
                  <a:cubicBezTo>
                    <a:pt x="826" y="1693"/>
                    <a:pt x="838" y="1822"/>
                    <a:pt x="838" y="1956"/>
                  </a:cubicBezTo>
                  <a:cubicBezTo>
                    <a:pt x="838" y="2081"/>
                    <a:pt x="826" y="2206"/>
                    <a:pt x="810" y="2328"/>
                  </a:cubicBezTo>
                  <a:lnTo>
                    <a:pt x="7859" y="2328"/>
                  </a:lnTo>
                  <a:lnTo>
                    <a:pt x="7859" y="3069"/>
                  </a:lnTo>
                  <a:lnTo>
                    <a:pt x="599" y="3069"/>
                  </a:lnTo>
                  <a:cubicBezTo>
                    <a:pt x="453" y="3388"/>
                    <a:pt x="251" y="3676"/>
                    <a:pt x="1" y="3910"/>
                  </a:cubicBezTo>
                  <a:lnTo>
                    <a:pt x="7709" y="3910"/>
                  </a:lnTo>
                  <a:cubicBezTo>
                    <a:pt x="8790" y="3910"/>
                    <a:pt x="9664" y="3036"/>
                    <a:pt x="9664" y="1956"/>
                  </a:cubicBezTo>
                  <a:cubicBezTo>
                    <a:pt x="9664" y="880"/>
                    <a:pt x="8790" y="1"/>
                    <a:pt x="77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3"/>
            <p:cNvSpPr/>
            <p:nvPr/>
          </p:nvSpPr>
          <p:spPr>
            <a:xfrm>
              <a:off x="2927425" y="1759600"/>
              <a:ext cx="316075" cy="68700"/>
            </a:xfrm>
            <a:custGeom>
              <a:rect b="b" l="l" r="r" t="t"/>
              <a:pathLst>
                <a:path extrusionOk="0" h="2748" w="12643">
                  <a:moveTo>
                    <a:pt x="1372" y="0"/>
                  </a:moveTo>
                  <a:cubicBezTo>
                    <a:pt x="615" y="0"/>
                    <a:pt x="0" y="615"/>
                    <a:pt x="0" y="1372"/>
                  </a:cubicBezTo>
                  <a:cubicBezTo>
                    <a:pt x="0" y="2132"/>
                    <a:pt x="615" y="2748"/>
                    <a:pt x="1372" y="2748"/>
                  </a:cubicBezTo>
                  <a:lnTo>
                    <a:pt x="6264" y="2748"/>
                  </a:lnTo>
                  <a:lnTo>
                    <a:pt x="6264" y="1743"/>
                  </a:lnTo>
                  <a:lnTo>
                    <a:pt x="1748" y="1743"/>
                  </a:lnTo>
                  <a:lnTo>
                    <a:pt x="1748" y="1003"/>
                  </a:lnTo>
                  <a:lnTo>
                    <a:pt x="12071" y="1003"/>
                  </a:lnTo>
                  <a:cubicBezTo>
                    <a:pt x="12148" y="607"/>
                    <a:pt x="12355" y="258"/>
                    <a:pt x="126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 name="Google Shape;1488;p73"/>
          <p:cNvGrpSpPr/>
          <p:nvPr/>
        </p:nvGrpSpPr>
        <p:grpSpPr>
          <a:xfrm>
            <a:off x="3523013" y="2639211"/>
            <a:ext cx="343117" cy="343253"/>
            <a:chOff x="3657225" y="1591125"/>
            <a:chExt cx="315975" cy="316100"/>
          </a:xfrm>
        </p:grpSpPr>
        <p:sp>
          <p:nvSpPr>
            <p:cNvPr id="1489" name="Google Shape;1489;p73"/>
            <p:cNvSpPr/>
            <p:nvPr/>
          </p:nvSpPr>
          <p:spPr>
            <a:xfrm>
              <a:off x="3702550" y="1750775"/>
              <a:ext cx="101000" cy="52925"/>
            </a:xfrm>
            <a:custGeom>
              <a:rect b="b" l="l" r="r" t="t"/>
              <a:pathLst>
                <a:path extrusionOk="0" h="2117" w="4040">
                  <a:moveTo>
                    <a:pt x="1" y="1"/>
                  </a:moveTo>
                  <a:cubicBezTo>
                    <a:pt x="216" y="341"/>
                    <a:pt x="475" y="652"/>
                    <a:pt x="778" y="927"/>
                  </a:cubicBezTo>
                  <a:cubicBezTo>
                    <a:pt x="1624" y="1696"/>
                    <a:pt x="2720" y="2117"/>
                    <a:pt x="3865" y="2117"/>
                  </a:cubicBezTo>
                  <a:lnTo>
                    <a:pt x="4039" y="2117"/>
                  </a:lnTo>
                  <a:cubicBezTo>
                    <a:pt x="3716" y="1717"/>
                    <a:pt x="3522" y="1211"/>
                    <a:pt x="3522" y="656"/>
                  </a:cubicBezTo>
                  <a:lnTo>
                    <a:pt x="3522" y="486"/>
                  </a:lnTo>
                  <a:cubicBezTo>
                    <a:pt x="3202" y="178"/>
                    <a:pt x="2773" y="1"/>
                    <a:pt x="23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3"/>
            <p:cNvSpPr/>
            <p:nvPr/>
          </p:nvSpPr>
          <p:spPr>
            <a:xfrm>
              <a:off x="3684350" y="1591125"/>
              <a:ext cx="260525" cy="215925"/>
            </a:xfrm>
            <a:custGeom>
              <a:rect b="b" l="l" r="r" t="t"/>
              <a:pathLst>
                <a:path extrusionOk="0" h="8637" w="10421">
                  <a:moveTo>
                    <a:pt x="4250" y="1"/>
                  </a:moveTo>
                  <a:lnTo>
                    <a:pt x="4250" y="798"/>
                  </a:lnTo>
                  <a:cubicBezTo>
                    <a:pt x="4250" y="1069"/>
                    <a:pt x="4354" y="1316"/>
                    <a:pt x="4529" y="1495"/>
                  </a:cubicBezTo>
                  <a:cubicBezTo>
                    <a:pt x="4354" y="1676"/>
                    <a:pt x="4250" y="1919"/>
                    <a:pt x="4250" y="2190"/>
                  </a:cubicBezTo>
                  <a:lnTo>
                    <a:pt x="4250" y="2987"/>
                  </a:lnTo>
                  <a:lnTo>
                    <a:pt x="5006" y="2987"/>
                  </a:lnTo>
                  <a:cubicBezTo>
                    <a:pt x="5690" y="2987"/>
                    <a:pt x="6265" y="2506"/>
                    <a:pt x="6407" y="1867"/>
                  </a:cubicBezTo>
                  <a:lnTo>
                    <a:pt x="6657" y="1867"/>
                  </a:lnTo>
                  <a:cubicBezTo>
                    <a:pt x="7195" y="1915"/>
                    <a:pt x="7617" y="2369"/>
                    <a:pt x="7617" y="2918"/>
                  </a:cubicBezTo>
                  <a:cubicBezTo>
                    <a:pt x="7617" y="3501"/>
                    <a:pt x="7143" y="3975"/>
                    <a:pt x="6560" y="3975"/>
                  </a:cubicBezTo>
                  <a:lnTo>
                    <a:pt x="0" y="3975"/>
                  </a:lnTo>
                  <a:lnTo>
                    <a:pt x="37" y="4379"/>
                  </a:lnTo>
                  <a:cubicBezTo>
                    <a:pt x="81" y="4816"/>
                    <a:pt x="187" y="5245"/>
                    <a:pt x="348" y="5647"/>
                  </a:cubicBezTo>
                  <a:lnTo>
                    <a:pt x="3052" y="5647"/>
                  </a:lnTo>
                  <a:cubicBezTo>
                    <a:pt x="3760" y="5647"/>
                    <a:pt x="4436" y="5953"/>
                    <a:pt x="4901" y="6484"/>
                  </a:cubicBezTo>
                  <a:lnTo>
                    <a:pt x="4966" y="6557"/>
                  </a:lnTo>
                  <a:lnTo>
                    <a:pt x="4966" y="6885"/>
                  </a:lnTo>
                  <a:lnTo>
                    <a:pt x="4966" y="7042"/>
                  </a:lnTo>
                  <a:cubicBezTo>
                    <a:pt x="4966" y="7920"/>
                    <a:pt x="5678" y="8637"/>
                    <a:pt x="6556" y="8637"/>
                  </a:cubicBezTo>
                  <a:lnTo>
                    <a:pt x="7701" y="8637"/>
                  </a:lnTo>
                  <a:lnTo>
                    <a:pt x="7701" y="8280"/>
                  </a:lnTo>
                  <a:cubicBezTo>
                    <a:pt x="7701" y="7399"/>
                    <a:pt x="6989" y="6686"/>
                    <a:pt x="6111" y="6686"/>
                  </a:cubicBezTo>
                  <a:lnTo>
                    <a:pt x="6078" y="6686"/>
                  </a:lnTo>
                  <a:lnTo>
                    <a:pt x="6078" y="5970"/>
                  </a:lnTo>
                  <a:lnTo>
                    <a:pt x="6111" y="5970"/>
                  </a:lnTo>
                  <a:cubicBezTo>
                    <a:pt x="7305" y="5970"/>
                    <a:pt x="8293" y="6885"/>
                    <a:pt x="8409" y="8045"/>
                  </a:cubicBezTo>
                  <a:cubicBezTo>
                    <a:pt x="8831" y="7836"/>
                    <a:pt x="9215" y="7536"/>
                    <a:pt x="9531" y="7171"/>
                  </a:cubicBezTo>
                  <a:cubicBezTo>
                    <a:pt x="10105" y="6508"/>
                    <a:pt x="10421" y="5658"/>
                    <a:pt x="10421" y="4780"/>
                  </a:cubicBezTo>
                  <a:cubicBezTo>
                    <a:pt x="10421" y="2765"/>
                    <a:pt x="8782" y="1126"/>
                    <a:pt x="6767" y="1126"/>
                  </a:cubicBezTo>
                  <a:lnTo>
                    <a:pt x="6407" y="1122"/>
                  </a:lnTo>
                  <a:cubicBezTo>
                    <a:pt x="6261" y="479"/>
                    <a:pt x="5690" y="1"/>
                    <a:pt x="50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3"/>
            <p:cNvSpPr/>
            <p:nvPr/>
          </p:nvSpPr>
          <p:spPr>
            <a:xfrm>
              <a:off x="3679900" y="1618775"/>
              <a:ext cx="82575" cy="52225"/>
            </a:xfrm>
            <a:custGeom>
              <a:rect b="b" l="l" r="r" t="t"/>
              <a:pathLst>
                <a:path extrusionOk="0" h="2089" w="3303">
                  <a:moveTo>
                    <a:pt x="1008" y="0"/>
                  </a:moveTo>
                  <a:cubicBezTo>
                    <a:pt x="453" y="0"/>
                    <a:pt x="1" y="453"/>
                    <a:pt x="1" y="1007"/>
                  </a:cubicBezTo>
                  <a:lnTo>
                    <a:pt x="1" y="1205"/>
                  </a:lnTo>
                  <a:lnTo>
                    <a:pt x="741" y="1205"/>
                  </a:lnTo>
                  <a:lnTo>
                    <a:pt x="741" y="1007"/>
                  </a:lnTo>
                  <a:cubicBezTo>
                    <a:pt x="741" y="862"/>
                    <a:pt x="862" y="740"/>
                    <a:pt x="1008" y="740"/>
                  </a:cubicBezTo>
                  <a:cubicBezTo>
                    <a:pt x="1157" y="740"/>
                    <a:pt x="1279" y="862"/>
                    <a:pt x="1279" y="1007"/>
                  </a:cubicBezTo>
                  <a:lnTo>
                    <a:pt x="1279" y="2088"/>
                  </a:lnTo>
                  <a:lnTo>
                    <a:pt x="2020" y="2088"/>
                  </a:lnTo>
                  <a:lnTo>
                    <a:pt x="2020" y="1007"/>
                  </a:lnTo>
                  <a:cubicBezTo>
                    <a:pt x="2020" y="862"/>
                    <a:pt x="2141" y="740"/>
                    <a:pt x="2291" y="740"/>
                  </a:cubicBezTo>
                  <a:cubicBezTo>
                    <a:pt x="2440" y="740"/>
                    <a:pt x="2562" y="862"/>
                    <a:pt x="2562" y="1007"/>
                  </a:cubicBezTo>
                  <a:lnTo>
                    <a:pt x="2562" y="1205"/>
                  </a:lnTo>
                  <a:lnTo>
                    <a:pt x="3303" y="1205"/>
                  </a:lnTo>
                  <a:lnTo>
                    <a:pt x="3303" y="1007"/>
                  </a:lnTo>
                  <a:cubicBezTo>
                    <a:pt x="3303" y="453"/>
                    <a:pt x="2849" y="0"/>
                    <a:pt x="2291" y="0"/>
                  </a:cubicBezTo>
                  <a:cubicBezTo>
                    <a:pt x="2048" y="0"/>
                    <a:pt x="1826" y="85"/>
                    <a:pt x="1652" y="226"/>
                  </a:cubicBezTo>
                  <a:cubicBezTo>
                    <a:pt x="1478" y="85"/>
                    <a:pt x="1251" y="0"/>
                    <a:pt x="10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3"/>
            <p:cNvSpPr/>
            <p:nvPr/>
          </p:nvSpPr>
          <p:spPr>
            <a:xfrm>
              <a:off x="3657225" y="1835950"/>
              <a:ext cx="315975" cy="34850"/>
            </a:xfrm>
            <a:custGeom>
              <a:rect b="b" l="l" r="r" t="t"/>
              <a:pathLst>
                <a:path extrusionOk="0" h="1394" w="12639">
                  <a:moveTo>
                    <a:pt x="1" y="1"/>
                  </a:moveTo>
                  <a:lnTo>
                    <a:pt x="1" y="685"/>
                  </a:lnTo>
                  <a:lnTo>
                    <a:pt x="5269" y="685"/>
                  </a:lnTo>
                  <a:cubicBezTo>
                    <a:pt x="5663" y="685"/>
                    <a:pt x="5978" y="1001"/>
                    <a:pt x="5978" y="1393"/>
                  </a:cubicBezTo>
                  <a:lnTo>
                    <a:pt x="6646" y="1393"/>
                  </a:lnTo>
                  <a:cubicBezTo>
                    <a:pt x="6646" y="1001"/>
                    <a:pt x="6961" y="685"/>
                    <a:pt x="7354" y="685"/>
                  </a:cubicBezTo>
                  <a:lnTo>
                    <a:pt x="12639" y="685"/>
                  </a:lnTo>
                  <a:lnTo>
                    <a:pt x="12639" y="1"/>
                  </a:lnTo>
                  <a:lnTo>
                    <a:pt x="7479" y="1"/>
                  </a:lnTo>
                  <a:cubicBezTo>
                    <a:pt x="7018" y="1"/>
                    <a:pt x="6605" y="207"/>
                    <a:pt x="6326" y="531"/>
                  </a:cubicBezTo>
                  <a:cubicBezTo>
                    <a:pt x="6046" y="207"/>
                    <a:pt x="5634"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3"/>
            <p:cNvSpPr/>
            <p:nvPr/>
          </p:nvSpPr>
          <p:spPr>
            <a:xfrm>
              <a:off x="3657225" y="1870975"/>
              <a:ext cx="315975" cy="36250"/>
            </a:xfrm>
            <a:custGeom>
              <a:rect b="b" l="l" r="r" t="t"/>
              <a:pathLst>
                <a:path extrusionOk="0" h="1450" w="12639">
                  <a:moveTo>
                    <a:pt x="1" y="0"/>
                  </a:moveTo>
                  <a:lnTo>
                    <a:pt x="1" y="741"/>
                  </a:lnTo>
                  <a:lnTo>
                    <a:pt x="4522" y="741"/>
                  </a:lnTo>
                  <a:lnTo>
                    <a:pt x="4522" y="1449"/>
                  </a:lnTo>
                  <a:lnTo>
                    <a:pt x="8102" y="1449"/>
                  </a:lnTo>
                  <a:lnTo>
                    <a:pt x="8102" y="741"/>
                  </a:lnTo>
                  <a:lnTo>
                    <a:pt x="12639" y="741"/>
                  </a:lnTo>
                  <a:lnTo>
                    <a:pt x="12639" y="0"/>
                  </a:lnTo>
                  <a:lnTo>
                    <a:pt x="7362" y="0"/>
                  </a:lnTo>
                  <a:lnTo>
                    <a:pt x="7362" y="708"/>
                  </a:lnTo>
                  <a:lnTo>
                    <a:pt x="5262" y="708"/>
                  </a:lnTo>
                  <a:lnTo>
                    <a:pt x="5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 name="Google Shape;1494;p73"/>
          <p:cNvGrpSpPr/>
          <p:nvPr/>
        </p:nvGrpSpPr>
        <p:grpSpPr>
          <a:xfrm>
            <a:off x="4112986" y="2639211"/>
            <a:ext cx="343090" cy="343253"/>
            <a:chOff x="4341450" y="1606300"/>
            <a:chExt cx="315950" cy="316100"/>
          </a:xfrm>
        </p:grpSpPr>
        <p:sp>
          <p:nvSpPr>
            <p:cNvPr id="1495" name="Google Shape;1495;p73"/>
            <p:cNvSpPr/>
            <p:nvPr/>
          </p:nvSpPr>
          <p:spPr>
            <a:xfrm>
              <a:off x="4341450" y="1842350"/>
              <a:ext cx="315950" cy="23275"/>
            </a:xfrm>
            <a:custGeom>
              <a:rect b="b" l="l" r="r" t="t"/>
              <a:pathLst>
                <a:path extrusionOk="0" h="931" w="12638">
                  <a:moveTo>
                    <a:pt x="0" y="0"/>
                  </a:moveTo>
                  <a:lnTo>
                    <a:pt x="0" y="930"/>
                  </a:lnTo>
                  <a:lnTo>
                    <a:pt x="12638" y="930"/>
                  </a:lnTo>
                  <a:lnTo>
                    <a:pt x="126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3"/>
            <p:cNvSpPr/>
            <p:nvPr/>
          </p:nvSpPr>
          <p:spPr>
            <a:xfrm>
              <a:off x="4412050" y="1884125"/>
              <a:ext cx="174225" cy="38275"/>
            </a:xfrm>
            <a:custGeom>
              <a:rect b="b" l="l" r="r" t="t"/>
              <a:pathLst>
                <a:path extrusionOk="0" h="1531" w="6969">
                  <a:moveTo>
                    <a:pt x="1454" y="1"/>
                  </a:moveTo>
                  <a:cubicBezTo>
                    <a:pt x="1207" y="477"/>
                    <a:pt x="705" y="789"/>
                    <a:pt x="154" y="789"/>
                  </a:cubicBezTo>
                  <a:lnTo>
                    <a:pt x="1" y="789"/>
                  </a:lnTo>
                  <a:lnTo>
                    <a:pt x="1" y="1530"/>
                  </a:lnTo>
                  <a:lnTo>
                    <a:pt x="6969" y="1530"/>
                  </a:lnTo>
                  <a:lnTo>
                    <a:pt x="6969" y="789"/>
                  </a:lnTo>
                  <a:lnTo>
                    <a:pt x="6816" y="789"/>
                  </a:lnTo>
                  <a:cubicBezTo>
                    <a:pt x="6265" y="789"/>
                    <a:pt x="5767" y="477"/>
                    <a:pt x="55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3"/>
            <p:cNvSpPr/>
            <p:nvPr/>
          </p:nvSpPr>
          <p:spPr>
            <a:xfrm>
              <a:off x="4396975" y="1652350"/>
              <a:ext cx="93300" cy="97050"/>
            </a:xfrm>
            <a:custGeom>
              <a:rect b="b" l="l" r="r" t="t"/>
              <a:pathLst>
                <a:path extrusionOk="0" h="3882" w="3732">
                  <a:moveTo>
                    <a:pt x="2830" y="712"/>
                  </a:moveTo>
                  <a:lnTo>
                    <a:pt x="2830" y="1453"/>
                  </a:lnTo>
                  <a:lnTo>
                    <a:pt x="781" y="1453"/>
                  </a:lnTo>
                  <a:lnTo>
                    <a:pt x="781" y="712"/>
                  </a:lnTo>
                  <a:close/>
                  <a:moveTo>
                    <a:pt x="2830" y="2129"/>
                  </a:moveTo>
                  <a:lnTo>
                    <a:pt x="2830" y="2869"/>
                  </a:lnTo>
                  <a:lnTo>
                    <a:pt x="781" y="2869"/>
                  </a:lnTo>
                  <a:lnTo>
                    <a:pt x="781" y="2129"/>
                  </a:lnTo>
                  <a:close/>
                  <a:moveTo>
                    <a:pt x="0" y="0"/>
                  </a:moveTo>
                  <a:lnTo>
                    <a:pt x="0" y="3618"/>
                  </a:lnTo>
                  <a:lnTo>
                    <a:pt x="2845" y="3618"/>
                  </a:lnTo>
                  <a:cubicBezTo>
                    <a:pt x="3173" y="3618"/>
                    <a:pt x="3476" y="3711"/>
                    <a:pt x="3732" y="3881"/>
                  </a:cubicBezTo>
                  <a:lnTo>
                    <a:pt x="3732" y="891"/>
                  </a:lnTo>
                  <a:lnTo>
                    <a:pt x="3732" y="878"/>
                  </a:lnTo>
                  <a:cubicBezTo>
                    <a:pt x="3728" y="397"/>
                    <a:pt x="3331" y="0"/>
                    <a:pt x="28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3"/>
            <p:cNvSpPr/>
            <p:nvPr/>
          </p:nvSpPr>
          <p:spPr>
            <a:xfrm>
              <a:off x="4508750" y="1652350"/>
              <a:ext cx="93125" cy="97050"/>
            </a:xfrm>
            <a:custGeom>
              <a:rect b="b" l="l" r="r" t="t"/>
              <a:pathLst>
                <a:path extrusionOk="0" h="3882" w="3725">
                  <a:moveTo>
                    <a:pt x="2959" y="712"/>
                  </a:moveTo>
                  <a:lnTo>
                    <a:pt x="2959" y="1453"/>
                  </a:lnTo>
                  <a:lnTo>
                    <a:pt x="908" y="1453"/>
                  </a:lnTo>
                  <a:lnTo>
                    <a:pt x="908" y="712"/>
                  </a:lnTo>
                  <a:close/>
                  <a:moveTo>
                    <a:pt x="2959" y="2129"/>
                  </a:moveTo>
                  <a:lnTo>
                    <a:pt x="2959" y="2869"/>
                  </a:lnTo>
                  <a:lnTo>
                    <a:pt x="908" y="2869"/>
                  </a:lnTo>
                  <a:lnTo>
                    <a:pt x="908" y="2129"/>
                  </a:lnTo>
                  <a:close/>
                  <a:moveTo>
                    <a:pt x="888" y="0"/>
                  </a:moveTo>
                  <a:cubicBezTo>
                    <a:pt x="402" y="0"/>
                    <a:pt x="5" y="397"/>
                    <a:pt x="1" y="878"/>
                  </a:cubicBezTo>
                  <a:lnTo>
                    <a:pt x="1" y="891"/>
                  </a:lnTo>
                  <a:lnTo>
                    <a:pt x="1" y="3881"/>
                  </a:lnTo>
                  <a:cubicBezTo>
                    <a:pt x="256" y="3711"/>
                    <a:pt x="563" y="3618"/>
                    <a:pt x="888" y="3618"/>
                  </a:cubicBezTo>
                  <a:lnTo>
                    <a:pt x="3725" y="3618"/>
                  </a:lnTo>
                  <a:lnTo>
                    <a:pt x="37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3"/>
            <p:cNvSpPr/>
            <p:nvPr/>
          </p:nvSpPr>
          <p:spPr>
            <a:xfrm>
              <a:off x="4396975" y="1761300"/>
              <a:ext cx="92375" cy="16025"/>
            </a:xfrm>
            <a:custGeom>
              <a:rect b="b" l="l" r="r" t="t"/>
              <a:pathLst>
                <a:path extrusionOk="0" h="641" w="3695">
                  <a:moveTo>
                    <a:pt x="0" y="0"/>
                  </a:moveTo>
                  <a:lnTo>
                    <a:pt x="0" y="640"/>
                  </a:lnTo>
                  <a:lnTo>
                    <a:pt x="3695" y="640"/>
                  </a:lnTo>
                  <a:cubicBezTo>
                    <a:pt x="3590" y="267"/>
                    <a:pt x="3250" y="0"/>
                    <a:pt x="28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3"/>
            <p:cNvSpPr/>
            <p:nvPr/>
          </p:nvSpPr>
          <p:spPr>
            <a:xfrm>
              <a:off x="4341450" y="1606300"/>
              <a:ext cx="315950" cy="217550"/>
            </a:xfrm>
            <a:custGeom>
              <a:rect b="b" l="l" r="r" t="t"/>
              <a:pathLst>
                <a:path extrusionOk="0" h="8702" w="12638">
                  <a:moveTo>
                    <a:pt x="11157" y="1101"/>
                  </a:moveTo>
                  <a:lnTo>
                    <a:pt x="11157" y="7580"/>
                  </a:lnTo>
                  <a:lnTo>
                    <a:pt x="1481" y="7580"/>
                  </a:lnTo>
                  <a:lnTo>
                    <a:pt x="1481" y="1101"/>
                  </a:lnTo>
                  <a:lnTo>
                    <a:pt x="5066" y="1101"/>
                  </a:lnTo>
                  <a:cubicBezTo>
                    <a:pt x="5572" y="1101"/>
                    <a:pt x="6026" y="1336"/>
                    <a:pt x="6325" y="1697"/>
                  </a:cubicBezTo>
                  <a:cubicBezTo>
                    <a:pt x="6620" y="1336"/>
                    <a:pt x="7074" y="1101"/>
                    <a:pt x="7580" y="1101"/>
                  </a:cubicBezTo>
                  <a:close/>
                  <a:moveTo>
                    <a:pt x="0" y="1"/>
                  </a:moveTo>
                  <a:lnTo>
                    <a:pt x="0" y="8701"/>
                  </a:lnTo>
                  <a:lnTo>
                    <a:pt x="12638" y="8701"/>
                  </a:lnTo>
                  <a:lnTo>
                    <a:pt x="12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3"/>
            <p:cNvSpPr/>
            <p:nvPr/>
          </p:nvSpPr>
          <p:spPr>
            <a:xfrm>
              <a:off x="4509675" y="1761300"/>
              <a:ext cx="92200" cy="16025"/>
            </a:xfrm>
            <a:custGeom>
              <a:rect b="b" l="l" r="r" t="t"/>
              <a:pathLst>
                <a:path extrusionOk="0" h="641" w="3688">
                  <a:moveTo>
                    <a:pt x="851" y="0"/>
                  </a:moveTo>
                  <a:cubicBezTo>
                    <a:pt x="450" y="0"/>
                    <a:pt x="106" y="267"/>
                    <a:pt x="1" y="640"/>
                  </a:cubicBezTo>
                  <a:lnTo>
                    <a:pt x="3688" y="640"/>
                  </a:lnTo>
                  <a:lnTo>
                    <a:pt x="36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 name="Google Shape;1502;p73"/>
          <p:cNvGrpSpPr/>
          <p:nvPr/>
        </p:nvGrpSpPr>
        <p:grpSpPr>
          <a:xfrm>
            <a:off x="4702469" y="2649269"/>
            <a:ext cx="343090" cy="323137"/>
            <a:chOff x="5056000" y="1569975"/>
            <a:chExt cx="315950" cy="297575"/>
          </a:xfrm>
        </p:grpSpPr>
        <p:sp>
          <p:nvSpPr>
            <p:cNvPr id="1503" name="Google Shape;1503;p73"/>
            <p:cNvSpPr/>
            <p:nvPr/>
          </p:nvSpPr>
          <p:spPr>
            <a:xfrm>
              <a:off x="5105250" y="1644650"/>
              <a:ext cx="250125" cy="133775"/>
            </a:xfrm>
            <a:custGeom>
              <a:rect b="b" l="l" r="r" t="t"/>
              <a:pathLst>
                <a:path extrusionOk="0" h="5351" w="10005">
                  <a:moveTo>
                    <a:pt x="4153" y="0"/>
                  </a:moveTo>
                  <a:cubicBezTo>
                    <a:pt x="2574" y="0"/>
                    <a:pt x="1093" y="628"/>
                    <a:pt x="1" y="1717"/>
                  </a:cubicBezTo>
                  <a:cubicBezTo>
                    <a:pt x="142" y="1789"/>
                    <a:pt x="275" y="1879"/>
                    <a:pt x="401" y="1980"/>
                  </a:cubicBezTo>
                  <a:cubicBezTo>
                    <a:pt x="474" y="2036"/>
                    <a:pt x="539" y="2101"/>
                    <a:pt x="604" y="2165"/>
                  </a:cubicBezTo>
                  <a:cubicBezTo>
                    <a:pt x="1547" y="1259"/>
                    <a:pt x="2813" y="741"/>
                    <a:pt x="4153" y="741"/>
                  </a:cubicBezTo>
                  <a:cubicBezTo>
                    <a:pt x="6807" y="741"/>
                    <a:pt x="8996" y="2765"/>
                    <a:pt x="9259" y="5351"/>
                  </a:cubicBezTo>
                  <a:lnTo>
                    <a:pt x="10004" y="5351"/>
                  </a:lnTo>
                  <a:cubicBezTo>
                    <a:pt x="9883" y="3979"/>
                    <a:pt x="9292" y="2708"/>
                    <a:pt x="8304" y="1720"/>
                  </a:cubicBezTo>
                  <a:cubicBezTo>
                    <a:pt x="7195" y="611"/>
                    <a:pt x="5723" y="0"/>
                    <a:pt x="41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3"/>
            <p:cNvSpPr/>
            <p:nvPr/>
          </p:nvSpPr>
          <p:spPr>
            <a:xfrm>
              <a:off x="5130650" y="1680450"/>
              <a:ext cx="188700" cy="97975"/>
            </a:xfrm>
            <a:custGeom>
              <a:rect b="b" l="l" r="r" t="t"/>
              <a:pathLst>
                <a:path extrusionOk="0" h="3919" w="7548">
                  <a:moveTo>
                    <a:pt x="3137" y="1"/>
                  </a:moveTo>
                  <a:cubicBezTo>
                    <a:pt x="1951" y="1"/>
                    <a:pt x="822" y="483"/>
                    <a:pt x="0" y="1304"/>
                  </a:cubicBezTo>
                  <a:cubicBezTo>
                    <a:pt x="25" y="1357"/>
                    <a:pt x="53" y="1409"/>
                    <a:pt x="73" y="1467"/>
                  </a:cubicBezTo>
                  <a:cubicBezTo>
                    <a:pt x="259" y="1539"/>
                    <a:pt x="429" y="1644"/>
                    <a:pt x="583" y="1770"/>
                  </a:cubicBezTo>
                  <a:cubicBezTo>
                    <a:pt x="1263" y="1118"/>
                    <a:pt x="2177" y="742"/>
                    <a:pt x="3137" y="742"/>
                  </a:cubicBezTo>
                  <a:cubicBezTo>
                    <a:pt x="4998" y="742"/>
                    <a:pt x="6544" y="2126"/>
                    <a:pt x="6799" y="3919"/>
                  </a:cubicBezTo>
                  <a:lnTo>
                    <a:pt x="7548" y="3919"/>
                  </a:lnTo>
                  <a:cubicBezTo>
                    <a:pt x="7288" y="1717"/>
                    <a:pt x="5406" y="1"/>
                    <a:pt x="3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3"/>
            <p:cNvSpPr/>
            <p:nvPr/>
          </p:nvSpPr>
          <p:spPr>
            <a:xfrm>
              <a:off x="5156525" y="1716275"/>
              <a:ext cx="126700" cy="62150"/>
            </a:xfrm>
            <a:custGeom>
              <a:rect b="b" l="l" r="r" t="t"/>
              <a:pathLst>
                <a:path extrusionOk="0" h="2486" w="5068">
                  <a:moveTo>
                    <a:pt x="2102" y="1"/>
                  </a:moveTo>
                  <a:cubicBezTo>
                    <a:pt x="1304" y="1"/>
                    <a:pt x="555" y="312"/>
                    <a:pt x="1" y="854"/>
                  </a:cubicBezTo>
                  <a:cubicBezTo>
                    <a:pt x="13" y="871"/>
                    <a:pt x="25" y="891"/>
                    <a:pt x="38" y="908"/>
                  </a:cubicBezTo>
                  <a:cubicBezTo>
                    <a:pt x="281" y="972"/>
                    <a:pt x="507" y="1078"/>
                    <a:pt x="710" y="1218"/>
                  </a:cubicBezTo>
                  <a:cubicBezTo>
                    <a:pt x="1102" y="915"/>
                    <a:pt x="1588" y="742"/>
                    <a:pt x="2102" y="742"/>
                  </a:cubicBezTo>
                  <a:cubicBezTo>
                    <a:pt x="3174" y="742"/>
                    <a:pt x="4072" y="1485"/>
                    <a:pt x="4311" y="2486"/>
                  </a:cubicBezTo>
                  <a:lnTo>
                    <a:pt x="5068" y="2486"/>
                  </a:lnTo>
                  <a:cubicBezTo>
                    <a:pt x="4817" y="1078"/>
                    <a:pt x="3583" y="1"/>
                    <a:pt x="2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3"/>
            <p:cNvSpPr/>
            <p:nvPr/>
          </p:nvSpPr>
          <p:spPr>
            <a:xfrm>
              <a:off x="5056000" y="1698575"/>
              <a:ext cx="121800" cy="79850"/>
            </a:xfrm>
            <a:custGeom>
              <a:rect b="b" l="l" r="r" t="t"/>
              <a:pathLst>
                <a:path extrusionOk="0" h="3194" w="4872">
                  <a:moveTo>
                    <a:pt x="861" y="0"/>
                  </a:moveTo>
                  <a:cubicBezTo>
                    <a:pt x="643" y="0"/>
                    <a:pt x="433" y="41"/>
                    <a:pt x="230" y="122"/>
                  </a:cubicBezTo>
                  <a:lnTo>
                    <a:pt x="0" y="215"/>
                  </a:lnTo>
                  <a:lnTo>
                    <a:pt x="0" y="3194"/>
                  </a:lnTo>
                  <a:lnTo>
                    <a:pt x="4872" y="3194"/>
                  </a:lnTo>
                  <a:cubicBezTo>
                    <a:pt x="4662" y="2667"/>
                    <a:pt x="4156" y="2287"/>
                    <a:pt x="3557" y="2259"/>
                  </a:cubicBezTo>
                  <a:cubicBezTo>
                    <a:pt x="3415" y="1773"/>
                    <a:pt x="3007" y="1401"/>
                    <a:pt x="2497" y="1319"/>
                  </a:cubicBezTo>
                  <a:cubicBezTo>
                    <a:pt x="2335" y="567"/>
                    <a:pt x="1663" y="0"/>
                    <a:pt x="8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3"/>
            <p:cNvSpPr/>
            <p:nvPr/>
          </p:nvSpPr>
          <p:spPr>
            <a:xfrm>
              <a:off x="5056000" y="1796300"/>
              <a:ext cx="315950" cy="34825"/>
            </a:xfrm>
            <a:custGeom>
              <a:rect b="b" l="l" r="r" t="t"/>
              <a:pathLst>
                <a:path extrusionOk="0" h="1393" w="12638">
                  <a:moveTo>
                    <a:pt x="0" y="1"/>
                  </a:moveTo>
                  <a:lnTo>
                    <a:pt x="0" y="684"/>
                  </a:lnTo>
                  <a:lnTo>
                    <a:pt x="5269" y="684"/>
                  </a:lnTo>
                  <a:cubicBezTo>
                    <a:pt x="5661" y="684"/>
                    <a:pt x="5977" y="1000"/>
                    <a:pt x="5977" y="1392"/>
                  </a:cubicBezTo>
                  <a:lnTo>
                    <a:pt x="6644" y="1392"/>
                  </a:lnTo>
                  <a:cubicBezTo>
                    <a:pt x="6644" y="1000"/>
                    <a:pt x="6965" y="684"/>
                    <a:pt x="7353" y="684"/>
                  </a:cubicBezTo>
                  <a:lnTo>
                    <a:pt x="12637" y="684"/>
                  </a:lnTo>
                  <a:lnTo>
                    <a:pt x="12637" y="1"/>
                  </a:lnTo>
                  <a:lnTo>
                    <a:pt x="7478" y="1"/>
                  </a:lnTo>
                  <a:cubicBezTo>
                    <a:pt x="7017" y="1"/>
                    <a:pt x="6604" y="207"/>
                    <a:pt x="6325" y="531"/>
                  </a:cubicBezTo>
                  <a:cubicBezTo>
                    <a:pt x="6046" y="207"/>
                    <a:pt x="5633" y="1"/>
                    <a:pt x="51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3"/>
            <p:cNvSpPr/>
            <p:nvPr/>
          </p:nvSpPr>
          <p:spPr>
            <a:xfrm>
              <a:off x="5056000" y="1831325"/>
              <a:ext cx="315950" cy="36225"/>
            </a:xfrm>
            <a:custGeom>
              <a:rect b="b" l="l" r="r" t="t"/>
              <a:pathLst>
                <a:path extrusionOk="0" h="1449" w="12638">
                  <a:moveTo>
                    <a:pt x="0" y="0"/>
                  </a:moveTo>
                  <a:lnTo>
                    <a:pt x="0" y="740"/>
                  </a:lnTo>
                  <a:lnTo>
                    <a:pt x="4520" y="740"/>
                  </a:lnTo>
                  <a:lnTo>
                    <a:pt x="4520" y="1448"/>
                  </a:lnTo>
                  <a:lnTo>
                    <a:pt x="8101" y="1448"/>
                  </a:lnTo>
                  <a:lnTo>
                    <a:pt x="8101" y="740"/>
                  </a:lnTo>
                  <a:lnTo>
                    <a:pt x="12637" y="740"/>
                  </a:lnTo>
                  <a:lnTo>
                    <a:pt x="12637" y="0"/>
                  </a:lnTo>
                  <a:lnTo>
                    <a:pt x="7361" y="0"/>
                  </a:lnTo>
                  <a:lnTo>
                    <a:pt x="7361" y="704"/>
                  </a:lnTo>
                  <a:lnTo>
                    <a:pt x="5260" y="704"/>
                  </a:lnTo>
                  <a:lnTo>
                    <a:pt x="52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3"/>
            <p:cNvSpPr/>
            <p:nvPr/>
          </p:nvSpPr>
          <p:spPr>
            <a:xfrm>
              <a:off x="5335825" y="1606200"/>
              <a:ext cx="18625" cy="17550"/>
            </a:xfrm>
            <a:custGeom>
              <a:rect b="b" l="l" r="r" t="t"/>
              <a:pathLst>
                <a:path extrusionOk="0" h="702" w="745">
                  <a:moveTo>
                    <a:pt x="0" y="1"/>
                  </a:moveTo>
                  <a:lnTo>
                    <a:pt x="0" y="701"/>
                  </a:lnTo>
                  <a:lnTo>
                    <a:pt x="744" y="701"/>
                  </a:lnTo>
                  <a:lnTo>
                    <a:pt x="7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3"/>
            <p:cNvSpPr/>
            <p:nvPr/>
          </p:nvSpPr>
          <p:spPr>
            <a:xfrm>
              <a:off x="5335825" y="1569975"/>
              <a:ext cx="18625" cy="17550"/>
            </a:xfrm>
            <a:custGeom>
              <a:rect b="b" l="l" r="r" t="t"/>
              <a:pathLst>
                <a:path extrusionOk="0" h="702" w="745">
                  <a:moveTo>
                    <a:pt x="0" y="1"/>
                  </a:moveTo>
                  <a:lnTo>
                    <a:pt x="0" y="701"/>
                  </a:lnTo>
                  <a:lnTo>
                    <a:pt x="744" y="701"/>
                  </a:lnTo>
                  <a:lnTo>
                    <a:pt x="7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3"/>
            <p:cNvSpPr/>
            <p:nvPr/>
          </p:nvSpPr>
          <p:spPr>
            <a:xfrm>
              <a:off x="5318300" y="1587500"/>
              <a:ext cx="17550" cy="18725"/>
            </a:xfrm>
            <a:custGeom>
              <a:rect b="b" l="l" r="r" t="t"/>
              <a:pathLst>
                <a:path extrusionOk="0" h="749" w="702">
                  <a:moveTo>
                    <a:pt x="1" y="0"/>
                  </a:moveTo>
                  <a:lnTo>
                    <a:pt x="1" y="749"/>
                  </a:lnTo>
                  <a:lnTo>
                    <a:pt x="701" y="749"/>
                  </a:lnTo>
                  <a:lnTo>
                    <a:pt x="7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3"/>
            <p:cNvSpPr/>
            <p:nvPr/>
          </p:nvSpPr>
          <p:spPr>
            <a:xfrm>
              <a:off x="5354425" y="1587500"/>
              <a:ext cx="17525" cy="18725"/>
            </a:xfrm>
            <a:custGeom>
              <a:rect b="b" l="l" r="r" t="t"/>
              <a:pathLst>
                <a:path extrusionOk="0" h="749" w="701">
                  <a:moveTo>
                    <a:pt x="0" y="0"/>
                  </a:moveTo>
                  <a:lnTo>
                    <a:pt x="0" y="749"/>
                  </a:lnTo>
                  <a:lnTo>
                    <a:pt x="700" y="749"/>
                  </a:lnTo>
                  <a:lnTo>
                    <a:pt x="7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3"/>
            <p:cNvSpPr/>
            <p:nvPr/>
          </p:nvSpPr>
          <p:spPr>
            <a:xfrm>
              <a:off x="5299775" y="1630775"/>
              <a:ext cx="17550" cy="18550"/>
            </a:xfrm>
            <a:custGeom>
              <a:rect b="b" l="l" r="r" t="t"/>
              <a:pathLst>
                <a:path extrusionOk="0" h="742" w="702">
                  <a:moveTo>
                    <a:pt x="1" y="1"/>
                  </a:moveTo>
                  <a:lnTo>
                    <a:pt x="1" y="742"/>
                  </a:lnTo>
                  <a:lnTo>
                    <a:pt x="701" y="742"/>
                  </a:lnTo>
                  <a:lnTo>
                    <a:pt x="7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 name="Google Shape;1514;p73"/>
          <p:cNvGrpSpPr/>
          <p:nvPr/>
        </p:nvGrpSpPr>
        <p:grpSpPr>
          <a:xfrm>
            <a:off x="5292224" y="2639211"/>
            <a:ext cx="343226" cy="343253"/>
            <a:chOff x="5831325" y="1560675"/>
            <a:chExt cx="316075" cy="316100"/>
          </a:xfrm>
        </p:grpSpPr>
        <p:sp>
          <p:nvSpPr>
            <p:cNvPr id="1515" name="Google Shape;1515;p73"/>
            <p:cNvSpPr/>
            <p:nvPr/>
          </p:nvSpPr>
          <p:spPr>
            <a:xfrm>
              <a:off x="5895475" y="1560675"/>
              <a:ext cx="156925" cy="184675"/>
            </a:xfrm>
            <a:custGeom>
              <a:rect b="b" l="l" r="r" t="t"/>
              <a:pathLst>
                <a:path extrusionOk="0" h="7387" w="6277">
                  <a:moveTo>
                    <a:pt x="4844" y="1110"/>
                  </a:moveTo>
                  <a:lnTo>
                    <a:pt x="4844" y="3230"/>
                  </a:lnTo>
                  <a:lnTo>
                    <a:pt x="1368" y="3230"/>
                  </a:lnTo>
                  <a:lnTo>
                    <a:pt x="1368" y="1110"/>
                  </a:lnTo>
                  <a:close/>
                  <a:moveTo>
                    <a:pt x="1" y="1"/>
                  </a:moveTo>
                  <a:lnTo>
                    <a:pt x="1" y="7386"/>
                  </a:lnTo>
                  <a:lnTo>
                    <a:pt x="2384" y="7386"/>
                  </a:lnTo>
                  <a:lnTo>
                    <a:pt x="2384" y="6282"/>
                  </a:lnTo>
                  <a:cubicBezTo>
                    <a:pt x="2380" y="5731"/>
                    <a:pt x="2595" y="5213"/>
                    <a:pt x="2978" y="4829"/>
                  </a:cubicBezTo>
                  <a:cubicBezTo>
                    <a:pt x="3383" y="4424"/>
                    <a:pt x="3893" y="4201"/>
                    <a:pt x="4423" y="4201"/>
                  </a:cubicBezTo>
                  <a:lnTo>
                    <a:pt x="6277" y="4201"/>
                  </a:lnTo>
                  <a:lnTo>
                    <a:pt x="62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3"/>
            <p:cNvSpPr/>
            <p:nvPr/>
          </p:nvSpPr>
          <p:spPr>
            <a:xfrm>
              <a:off x="5948200" y="1606925"/>
              <a:ext cx="49875" cy="16000"/>
            </a:xfrm>
            <a:custGeom>
              <a:rect b="b" l="l" r="r" t="t"/>
              <a:pathLst>
                <a:path extrusionOk="0" h="640" w="1995">
                  <a:moveTo>
                    <a:pt x="0" y="0"/>
                  </a:moveTo>
                  <a:lnTo>
                    <a:pt x="0" y="639"/>
                  </a:lnTo>
                  <a:lnTo>
                    <a:pt x="1995" y="639"/>
                  </a:lnTo>
                  <a:lnTo>
                    <a:pt x="19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3"/>
            <p:cNvSpPr/>
            <p:nvPr/>
          </p:nvSpPr>
          <p:spPr>
            <a:xfrm>
              <a:off x="5831525" y="1560675"/>
              <a:ext cx="45450" cy="196300"/>
            </a:xfrm>
            <a:custGeom>
              <a:rect b="b" l="l" r="r" t="t"/>
              <a:pathLst>
                <a:path extrusionOk="0" h="7852" w="1818">
                  <a:moveTo>
                    <a:pt x="1627" y="1"/>
                  </a:moveTo>
                  <a:cubicBezTo>
                    <a:pt x="734" y="1"/>
                    <a:pt x="0" y="733"/>
                    <a:pt x="0" y="1628"/>
                  </a:cubicBezTo>
                  <a:lnTo>
                    <a:pt x="0" y="7851"/>
                  </a:lnTo>
                  <a:cubicBezTo>
                    <a:pt x="353" y="7560"/>
                    <a:pt x="798" y="7386"/>
                    <a:pt x="1287" y="7386"/>
                  </a:cubicBezTo>
                  <a:lnTo>
                    <a:pt x="1818" y="7386"/>
                  </a:lnTo>
                  <a:lnTo>
                    <a:pt x="18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3"/>
            <p:cNvSpPr/>
            <p:nvPr/>
          </p:nvSpPr>
          <p:spPr>
            <a:xfrm>
              <a:off x="5831325" y="1763100"/>
              <a:ext cx="123750" cy="64800"/>
            </a:xfrm>
            <a:custGeom>
              <a:rect b="b" l="l" r="r" t="t"/>
              <a:pathLst>
                <a:path extrusionOk="0" h="2592" w="4950">
                  <a:moveTo>
                    <a:pt x="1295" y="1"/>
                  </a:moveTo>
                  <a:cubicBezTo>
                    <a:pt x="583" y="1"/>
                    <a:pt x="1" y="584"/>
                    <a:pt x="1" y="1297"/>
                  </a:cubicBezTo>
                  <a:cubicBezTo>
                    <a:pt x="1" y="2008"/>
                    <a:pt x="583" y="2591"/>
                    <a:pt x="1295" y="2591"/>
                  </a:cubicBezTo>
                  <a:lnTo>
                    <a:pt x="4950" y="2591"/>
                  </a:lnTo>
                  <a:lnTo>
                    <a:pt x="4950" y="1637"/>
                  </a:lnTo>
                  <a:lnTo>
                    <a:pt x="1826" y="1637"/>
                  </a:lnTo>
                  <a:lnTo>
                    <a:pt x="1826" y="895"/>
                  </a:lnTo>
                  <a:lnTo>
                    <a:pt x="4950" y="895"/>
                  </a:lnTo>
                  <a:lnTo>
                    <a:pt x="49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3"/>
            <p:cNvSpPr/>
            <p:nvPr/>
          </p:nvSpPr>
          <p:spPr>
            <a:xfrm>
              <a:off x="6035600" y="1683600"/>
              <a:ext cx="111800" cy="138625"/>
            </a:xfrm>
            <a:custGeom>
              <a:rect b="b" l="l" r="r" t="t"/>
              <a:pathLst>
                <a:path extrusionOk="0" h="5545" w="4472">
                  <a:moveTo>
                    <a:pt x="3484" y="3877"/>
                  </a:moveTo>
                  <a:lnTo>
                    <a:pt x="3484" y="4618"/>
                  </a:lnTo>
                  <a:lnTo>
                    <a:pt x="943" y="4618"/>
                  </a:lnTo>
                  <a:lnTo>
                    <a:pt x="943" y="3877"/>
                  </a:lnTo>
                  <a:close/>
                  <a:moveTo>
                    <a:pt x="0" y="0"/>
                  </a:moveTo>
                  <a:lnTo>
                    <a:pt x="0" y="5545"/>
                  </a:lnTo>
                  <a:lnTo>
                    <a:pt x="4472" y="5545"/>
                  </a:lnTo>
                  <a:lnTo>
                    <a:pt x="44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3"/>
            <p:cNvSpPr/>
            <p:nvPr/>
          </p:nvSpPr>
          <p:spPr>
            <a:xfrm>
              <a:off x="5972850" y="1683600"/>
              <a:ext cx="44250" cy="143600"/>
            </a:xfrm>
            <a:custGeom>
              <a:rect b="b" l="l" r="r" t="t"/>
              <a:pathLst>
                <a:path extrusionOk="0" h="5744" w="1770">
                  <a:moveTo>
                    <a:pt x="1328" y="0"/>
                  </a:moveTo>
                  <a:cubicBezTo>
                    <a:pt x="976" y="0"/>
                    <a:pt x="641" y="166"/>
                    <a:pt x="393" y="413"/>
                  </a:cubicBezTo>
                  <a:cubicBezTo>
                    <a:pt x="139" y="668"/>
                    <a:pt x="1" y="1004"/>
                    <a:pt x="5" y="1365"/>
                  </a:cubicBezTo>
                  <a:lnTo>
                    <a:pt x="5" y="5743"/>
                  </a:lnTo>
                  <a:cubicBezTo>
                    <a:pt x="219" y="5618"/>
                    <a:pt x="471" y="5545"/>
                    <a:pt x="738" y="5545"/>
                  </a:cubicBezTo>
                  <a:lnTo>
                    <a:pt x="1769" y="5545"/>
                  </a:lnTo>
                  <a:lnTo>
                    <a:pt x="17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3"/>
            <p:cNvSpPr/>
            <p:nvPr/>
          </p:nvSpPr>
          <p:spPr>
            <a:xfrm>
              <a:off x="5972950" y="1840100"/>
              <a:ext cx="173950" cy="36675"/>
            </a:xfrm>
            <a:custGeom>
              <a:rect b="b" l="l" r="r" t="t"/>
              <a:pathLst>
                <a:path extrusionOk="0" h="1467" w="6958">
                  <a:moveTo>
                    <a:pt x="734" y="1"/>
                  </a:moveTo>
                  <a:cubicBezTo>
                    <a:pt x="329" y="1"/>
                    <a:pt x="1" y="329"/>
                    <a:pt x="1" y="733"/>
                  </a:cubicBezTo>
                  <a:cubicBezTo>
                    <a:pt x="1" y="1138"/>
                    <a:pt x="329" y="1466"/>
                    <a:pt x="734" y="1466"/>
                  </a:cubicBezTo>
                  <a:lnTo>
                    <a:pt x="6957" y="1466"/>
                  </a:lnTo>
                  <a:cubicBezTo>
                    <a:pt x="6791" y="1267"/>
                    <a:pt x="6690" y="1013"/>
                    <a:pt x="6690" y="733"/>
                  </a:cubicBezTo>
                  <a:cubicBezTo>
                    <a:pt x="6690" y="454"/>
                    <a:pt x="6791" y="199"/>
                    <a:pt x="6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 name="Google Shape;1522;p73"/>
          <p:cNvGrpSpPr/>
          <p:nvPr/>
        </p:nvGrpSpPr>
        <p:grpSpPr>
          <a:xfrm>
            <a:off x="6458064" y="2000610"/>
            <a:ext cx="343253" cy="343009"/>
            <a:chOff x="3726925" y="4340075"/>
            <a:chExt cx="316100" cy="315875"/>
          </a:xfrm>
        </p:grpSpPr>
        <p:sp>
          <p:nvSpPr>
            <p:cNvPr id="1523" name="Google Shape;1523;p73"/>
            <p:cNvSpPr/>
            <p:nvPr/>
          </p:nvSpPr>
          <p:spPr>
            <a:xfrm>
              <a:off x="3726925" y="4584700"/>
              <a:ext cx="316100" cy="34825"/>
            </a:xfrm>
            <a:custGeom>
              <a:rect b="b" l="l" r="r" t="t"/>
              <a:pathLst>
                <a:path extrusionOk="0" h="1393" w="12644">
                  <a:moveTo>
                    <a:pt x="1" y="1"/>
                  </a:moveTo>
                  <a:lnTo>
                    <a:pt x="1" y="684"/>
                  </a:lnTo>
                  <a:lnTo>
                    <a:pt x="5274" y="684"/>
                  </a:lnTo>
                  <a:cubicBezTo>
                    <a:pt x="5662" y="684"/>
                    <a:pt x="5978" y="1000"/>
                    <a:pt x="5978" y="1392"/>
                  </a:cubicBezTo>
                  <a:lnTo>
                    <a:pt x="6650" y="1392"/>
                  </a:lnTo>
                  <a:cubicBezTo>
                    <a:pt x="6650" y="1000"/>
                    <a:pt x="6966" y="684"/>
                    <a:pt x="7354" y="684"/>
                  </a:cubicBezTo>
                  <a:lnTo>
                    <a:pt x="12643" y="684"/>
                  </a:lnTo>
                  <a:lnTo>
                    <a:pt x="12643" y="1"/>
                  </a:lnTo>
                  <a:lnTo>
                    <a:pt x="7483" y="1"/>
                  </a:lnTo>
                  <a:cubicBezTo>
                    <a:pt x="7022" y="1"/>
                    <a:pt x="6609" y="207"/>
                    <a:pt x="6326" y="531"/>
                  </a:cubicBezTo>
                  <a:cubicBezTo>
                    <a:pt x="6047" y="207"/>
                    <a:pt x="5634"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3"/>
            <p:cNvSpPr/>
            <p:nvPr/>
          </p:nvSpPr>
          <p:spPr>
            <a:xfrm>
              <a:off x="3818400" y="4503875"/>
              <a:ext cx="35525" cy="26825"/>
            </a:xfrm>
            <a:custGeom>
              <a:rect b="b" l="l" r="r" t="t"/>
              <a:pathLst>
                <a:path extrusionOk="0" h="1073" w="1421">
                  <a:moveTo>
                    <a:pt x="191" y="1"/>
                  </a:moveTo>
                  <a:lnTo>
                    <a:pt x="1" y="1073"/>
                  </a:lnTo>
                  <a:lnTo>
                    <a:pt x="1420" y="1073"/>
                  </a:lnTo>
                  <a:lnTo>
                    <a:pt x="14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3"/>
            <p:cNvSpPr/>
            <p:nvPr/>
          </p:nvSpPr>
          <p:spPr>
            <a:xfrm>
              <a:off x="3872425" y="4503875"/>
              <a:ext cx="25200" cy="26825"/>
            </a:xfrm>
            <a:custGeom>
              <a:rect b="b" l="l" r="r" t="t"/>
              <a:pathLst>
                <a:path extrusionOk="0" h="1073" w="1008">
                  <a:moveTo>
                    <a:pt x="0" y="1"/>
                  </a:moveTo>
                  <a:lnTo>
                    <a:pt x="0" y="1073"/>
                  </a:lnTo>
                  <a:lnTo>
                    <a:pt x="1008" y="1073"/>
                  </a:lnTo>
                  <a:lnTo>
                    <a:pt x="10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3"/>
            <p:cNvSpPr/>
            <p:nvPr/>
          </p:nvSpPr>
          <p:spPr>
            <a:xfrm>
              <a:off x="3916125" y="4503875"/>
              <a:ext cx="35650" cy="26825"/>
            </a:xfrm>
            <a:custGeom>
              <a:rect b="b" l="l" r="r" t="t"/>
              <a:pathLst>
                <a:path extrusionOk="0" h="1073" w="1426">
                  <a:moveTo>
                    <a:pt x="1" y="1"/>
                  </a:moveTo>
                  <a:lnTo>
                    <a:pt x="1" y="1073"/>
                  </a:lnTo>
                  <a:lnTo>
                    <a:pt x="1425" y="1073"/>
                  </a:lnTo>
                  <a:lnTo>
                    <a:pt x="12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3"/>
            <p:cNvSpPr/>
            <p:nvPr/>
          </p:nvSpPr>
          <p:spPr>
            <a:xfrm>
              <a:off x="3768300" y="4511150"/>
              <a:ext cx="233450" cy="55975"/>
            </a:xfrm>
            <a:custGeom>
              <a:rect b="b" l="l" r="r" t="t"/>
              <a:pathLst>
                <a:path extrusionOk="0" h="2239" w="9338">
                  <a:moveTo>
                    <a:pt x="1118" y="1"/>
                  </a:moveTo>
                  <a:cubicBezTo>
                    <a:pt x="499" y="1"/>
                    <a:pt x="1" y="502"/>
                    <a:pt x="1" y="1118"/>
                  </a:cubicBezTo>
                  <a:cubicBezTo>
                    <a:pt x="1" y="1736"/>
                    <a:pt x="499" y="2239"/>
                    <a:pt x="1118" y="2239"/>
                  </a:cubicBezTo>
                  <a:lnTo>
                    <a:pt x="8216" y="2239"/>
                  </a:lnTo>
                  <a:cubicBezTo>
                    <a:pt x="8835" y="2239"/>
                    <a:pt x="9337" y="1736"/>
                    <a:pt x="9337" y="1118"/>
                  </a:cubicBezTo>
                  <a:cubicBezTo>
                    <a:pt x="9337" y="502"/>
                    <a:pt x="8835" y="1"/>
                    <a:pt x="8216" y="1"/>
                  </a:cubicBezTo>
                  <a:lnTo>
                    <a:pt x="8144" y="1"/>
                  </a:lnTo>
                  <a:lnTo>
                    <a:pt x="8144" y="741"/>
                  </a:lnTo>
                  <a:lnTo>
                    <a:pt x="8216" y="741"/>
                  </a:lnTo>
                  <a:cubicBezTo>
                    <a:pt x="8426" y="741"/>
                    <a:pt x="8596" y="911"/>
                    <a:pt x="8596" y="1118"/>
                  </a:cubicBezTo>
                  <a:cubicBezTo>
                    <a:pt x="8596" y="1328"/>
                    <a:pt x="8426" y="1498"/>
                    <a:pt x="8216" y="1498"/>
                  </a:cubicBezTo>
                  <a:lnTo>
                    <a:pt x="1118" y="1498"/>
                  </a:lnTo>
                  <a:cubicBezTo>
                    <a:pt x="908" y="1498"/>
                    <a:pt x="742" y="1328"/>
                    <a:pt x="742" y="1118"/>
                  </a:cubicBezTo>
                  <a:cubicBezTo>
                    <a:pt x="742" y="911"/>
                    <a:pt x="908" y="741"/>
                    <a:pt x="1118" y="741"/>
                  </a:cubicBezTo>
                  <a:lnTo>
                    <a:pt x="1191" y="741"/>
                  </a:lnTo>
                  <a:lnTo>
                    <a:pt x="11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3"/>
            <p:cNvSpPr/>
            <p:nvPr/>
          </p:nvSpPr>
          <p:spPr>
            <a:xfrm>
              <a:off x="3726925" y="4619700"/>
              <a:ext cx="316100" cy="36250"/>
            </a:xfrm>
            <a:custGeom>
              <a:rect b="b" l="l" r="r" t="t"/>
              <a:pathLst>
                <a:path extrusionOk="0" h="1450" w="12644">
                  <a:moveTo>
                    <a:pt x="1" y="0"/>
                  </a:moveTo>
                  <a:lnTo>
                    <a:pt x="1" y="741"/>
                  </a:lnTo>
                  <a:lnTo>
                    <a:pt x="4526" y="741"/>
                  </a:lnTo>
                  <a:lnTo>
                    <a:pt x="4526" y="1449"/>
                  </a:lnTo>
                  <a:lnTo>
                    <a:pt x="8107" y="1449"/>
                  </a:lnTo>
                  <a:lnTo>
                    <a:pt x="8107" y="741"/>
                  </a:lnTo>
                  <a:lnTo>
                    <a:pt x="12643" y="741"/>
                  </a:lnTo>
                  <a:lnTo>
                    <a:pt x="12643" y="0"/>
                  </a:lnTo>
                  <a:lnTo>
                    <a:pt x="7367" y="0"/>
                  </a:lnTo>
                  <a:lnTo>
                    <a:pt x="7367" y="709"/>
                  </a:lnTo>
                  <a:lnTo>
                    <a:pt x="5266" y="709"/>
                  </a:lnTo>
                  <a:lnTo>
                    <a:pt x="52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3"/>
            <p:cNvSpPr/>
            <p:nvPr/>
          </p:nvSpPr>
          <p:spPr>
            <a:xfrm>
              <a:off x="3825375" y="4340075"/>
              <a:ext cx="167075" cy="145500"/>
            </a:xfrm>
            <a:custGeom>
              <a:rect b="b" l="l" r="r" t="t"/>
              <a:pathLst>
                <a:path extrusionOk="0" h="5820" w="6683">
                  <a:moveTo>
                    <a:pt x="4832" y="1"/>
                  </a:moveTo>
                  <a:cubicBezTo>
                    <a:pt x="3748" y="1"/>
                    <a:pt x="2695" y="385"/>
                    <a:pt x="1870" y="1089"/>
                  </a:cubicBezTo>
                  <a:cubicBezTo>
                    <a:pt x="1044" y="1789"/>
                    <a:pt x="495" y="2769"/>
                    <a:pt x="321" y="3837"/>
                  </a:cubicBezTo>
                  <a:lnTo>
                    <a:pt x="0" y="5819"/>
                  </a:lnTo>
                  <a:lnTo>
                    <a:pt x="4675" y="5819"/>
                  </a:lnTo>
                  <a:lnTo>
                    <a:pt x="4274" y="3634"/>
                  </a:lnTo>
                  <a:cubicBezTo>
                    <a:pt x="4141" y="2918"/>
                    <a:pt x="4331" y="2186"/>
                    <a:pt x="4800" y="1624"/>
                  </a:cubicBezTo>
                  <a:cubicBezTo>
                    <a:pt x="5265" y="1060"/>
                    <a:pt x="5954" y="741"/>
                    <a:pt x="6682" y="741"/>
                  </a:cubicBezTo>
                  <a:lnTo>
                    <a:pt x="66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73"/>
          <p:cNvGrpSpPr/>
          <p:nvPr/>
        </p:nvGrpSpPr>
        <p:grpSpPr>
          <a:xfrm>
            <a:off x="7048164" y="2000557"/>
            <a:ext cx="343226" cy="343117"/>
            <a:chOff x="4350325" y="4431225"/>
            <a:chExt cx="316075" cy="315975"/>
          </a:xfrm>
        </p:grpSpPr>
        <p:sp>
          <p:nvSpPr>
            <p:cNvPr id="1531" name="Google Shape;1531;p73"/>
            <p:cNvSpPr/>
            <p:nvPr/>
          </p:nvSpPr>
          <p:spPr>
            <a:xfrm>
              <a:off x="4357100" y="4612125"/>
              <a:ext cx="302025" cy="135075"/>
            </a:xfrm>
            <a:custGeom>
              <a:rect b="b" l="l" r="r" t="t"/>
              <a:pathLst>
                <a:path extrusionOk="0" h="5403" w="12081">
                  <a:moveTo>
                    <a:pt x="3315" y="822"/>
                  </a:moveTo>
                  <a:lnTo>
                    <a:pt x="3315" y="1562"/>
                  </a:lnTo>
                  <a:lnTo>
                    <a:pt x="2550" y="1562"/>
                  </a:lnTo>
                  <a:lnTo>
                    <a:pt x="2550" y="822"/>
                  </a:lnTo>
                  <a:close/>
                  <a:moveTo>
                    <a:pt x="4942" y="822"/>
                  </a:moveTo>
                  <a:lnTo>
                    <a:pt x="4942" y="1562"/>
                  </a:lnTo>
                  <a:lnTo>
                    <a:pt x="4182" y="1562"/>
                  </a:lnTo>
                  <a:lnTo>
                    <a:pt x="4182" y="822"/>
                  </a:lnTo>
                  <a:close/>
                  <a:moveTo>
                    <a:pt x="6549" y="822"/>
                  </a:moveTo>
                  <a:lnTo>
                    <a:pt x="6549" y="1562"/>
                  </a:lnTo>
                  <a:lnTo>
                    <a:pt x="5788" y="1562"/>
                  </a:lnTo>
                  <a:lnTo>
                    <a:pt x="5788" y="822"/>
                  </a:lnTo>
                  <a:close/>
                  <a:moveTo>
                    <a:pt x="8179" y="822"/>
                  </a:moveTo>
                  <a:lnTo>
                    <a:pt x="8179" y="1562"/>
                  </a:lnTo>
                  <a:lnTo>
                    <a:pt x="7415" y="1562"/>
                  </a:lnTo>
                  <a:lnTo>
                    <a:pt x="7415" y="822"/>
                  </a:lnTo>
                  <a:close/>
                  <a:moveTo>
                    <a:pt x="9770" y="822"/>
                  </a:moveTo>
                  <a:lnTo>
                    <a:pt x="9770" y="1562"/>
                  </a:lnTo>
                  <a:lnTo>
                    <a:pt x="9005" y="1562"/>
                  </a:lnTo>
                  <a:lnTo>
                    <a:pt x="9005" y="822"/>
                  </a:lnTo>
                  <a:close/>
                  <a:moveTo>
                    <a:pt x="3315" y="2303"/>
                  </a:moveTo>
                  <a:lnTo>
                    <a:pt x="3315" y="3043"/>
                  </a:lnTo>
                  <a:lnTo>
                    <a:pt x="2550" y="3043"/>
                  </a:lnTo>
                  <a:lnTo>
                    <a:pt x="2550" y="2303"/>
                  </a:lnTo>
                  <a:close/>
                  <a:moveTo>
                    <a:pt x="4942" y="2303"/>
                  </a:moveTo>
                  <a:lnTo>
                    <a:pt x="4942" y="3043"/>
                  </a:lnTo>
                  <a:lnTo>
                    <a:pt x="4182" y="3043"/>
                  </a:lnTo>
                  <a:lnTo>
                    <a:pt x="4182" y="2303"/>
                  </a:lnTo>
                  <a:close/>
                  <a:moveTo>
                    <a:pt x="6549" y="2303"/>
                  </a:moveTo>
                  <a:lnTo>
                    <a:pt x="6549" y="3043"/>
                  </a:lnTo>
                  <a:lnTo>
                    <a:pt x="5788" y="3043"/>
                  </a:lnTo>
                  <a:lnTo>
                    <a:pt x="5788" y="2303"/>
                  </a:lnTo>
                  <a:close/>
                  <a:moveTo>
                    <a:pt x="8179" y="2303"/>
                  </a:moveTo>
                  <a:lnTo>
                    <a:pt x="8179" y="3043"/>
                  </a:lnTo>
                  <a:lnTo>
                    <a:pt x="7415" y="3043"/>
                  </a:lnTo>
                  <a:lnTo>
                    <a:pt x="7415" y="2303"/>
                  </a:lnTo>
                  <a:close/>
                  <a:moveTo>
                    <a:pt x="3315" y="3820"/>
                  </a:moveTo>
                  <a:lnTo>
                    <a:pt x="3315" y="4561"/>
                  </a:lnTo>
                  <a:lnTo>
                    <a:pt x="2550" y="4561"/>
                  </a:lnTo>
                  <a:lnTo>
                    <a:pt x="2550" y="3820"/>
                  </a:lnTo>
                  <a:close/>
                  <a:moveTo>
                    <a:pt x="7346" y="3820"/>
                  </a:moveTo>
                  <a:lnTo>
                    <a:pt x="7346" y="4561"/>
                  </a:lnTo>
                  <a:lnTo>
                    <a:pt x="4145" y="4561"/>
                  </a:lnTo>
                  <a:lnTo>
                    <a:pt x="4145" y="3820"/>
                  </a:lnTo>
                  <a:close/>
                  <a:moveTo>
                    <a:pt x="9750" y="2319"/>
                  </a:moveTo>
                  <a:lnTo>
                    <a:pt x="9750" y="4561"/>
                  </a:lnTo>
                  <a:lnTo>
                    <a:pt x="8207" y="4561"/>
                  </a:lnTo>
                  <a:lnTo>
                    <a:pt x="8207" y="3820"/>
                  </a:lnTo>
                  <a:lnTo>
                    <a:pt x="9009" y="3820"/>
                  </a:lnTo>
                  <a:lnTo>
                    <a:pt x="9009" y="2319"/>
                  </a:lnTo>
                  <a:close/>
                  <a:moveTo>
                    <a:pt x="790" y="0"/>
                  </a:moveTo>
                  <a:lnTo>
                    <a:pt x="1" y="5402"/>
                  </a:lnTo>
                  <a:lnTo>
                    <a:pt x="12081" y="5402"/>
                  </a:lnTo>
                  <a:lnTo>
                    <a:pt x="112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3"/>
            <p:cNvSpPr/>
            <p:nvPr/>
          </p:nvSpPr>
          <p:spPr>
            <a:xfrm>
              <a:off x="4350325" y="4539700"/>
              <a:ext cx="316075" cy="53925"/>
            </a:xfrm>
            <a:custGeom>
              <a:rect b="b" l="l" r="r" t="t"/>
              <a:pathLst>
                <a:path extrusionOk="0" h="2157" w="12643">
                  <a:moveTo>
                    <a:pt x="1" y="0"/>
                  </a:moveTo>
                  <a:lnTo>
                    <a:pt x="1" y="2156"/>
                  </a:lnTo>
                  <a:lnTo>
                    <a:pt x="12643" y="2156"/>
                  </a:lnTo>
                  <a:lnTo>
                    <a:pt x="12643" y="0"/>
                  </a:lnTo>
                  <a:lnTo>
                    <a:pt x="11898" y="0"/>
                  </a:lnTo>
                  <a:lnTo>
                    <a:pt x="11898" y="1452"/>
                  </a:lnTo>
                  <a:lnTo>
                    <a:pt x="742" y="1452"/>
                  </a:lnTo>
                  <a:lnTo>
                    <a:pt x="7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3"/>
            <p:cNvSpPr/>
            <p:nvPr/>
          </p:nvSpPr>
          <p:spPr>
            <a:xfrm>
              <a:off x="4599425" y="4494875"/>
              <a:ext cx="30675" cy="62325"/>
            </a:xfrm>
            <a:custGeom>
              <a:rect b="b" l="l" r="r" t="t"/>
              <a:pathLst>
                <a:path extrusionOk="0" h="2493" w="1227">
                  <a:moveTo>
                    <a:pt x="0" y="0"/>
                  </a:moveTo>
                  <a:lnTo>
                    <a:pt x="0" y="2492"/>
                  </a:lnTo>
                  <a:lnTo>
                    <a:pt x="1226" y="2492"/>
                  </a:lnTo>
                  <a:lnTo>
                    <a:pt x="12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3"/>
            <p:cNvSpPr/>
            <p:nvPr/>
          </p:nvSpPr>
          <p:spPr>
            <a:xfrm>
              <a:off x="4386150" y="4494875"/>
              <a:ext cx="31075" cy="62325"/>
            </a:xfrm>
            <a:custGeom>
              <a:rect b="b" l="l" r="r" t="t"/>
              <a:pathLst>
                <a:path extrusionOk="0" h="2493" w="1243">
                  <a:moveTo>
                    <a:pt x="0" y="0"/>
                  </a:moveTo>
                  <a:lnTo>
                    <a:pt x="0" y="2492"/>
                  </a:lnTo>
                  <a:lnTo>
                    <a:pt x="1242" y="2492"/>
                  </a:lnTo>
                  <a:lnTo>
                    <a:pt x="12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3"/>
            <p:cNvSpPr/>
            <p:nvPr/>
          </p:nvSpPr>
          <p:spPr>
            <a:xfrm>
              <a:off x="4435125" y="4431225"/>
              <a:ext cx="146400" cy="125975"/>
            </a:xfrm>
            <a:custGeom>
              <a:rect b="b" l="l" r="r" t="t"/>
              <a:pathLst>
                <a:path extrusionOk="0" h="5039" w="5856">
                  <a:moveTo>
                    <a:pt x="4634" y="1542"/>
                  </a:moveTo>
                  <a:lnTo>
                    <a:pt x="4634" y="2287"/>
                  </a:lnTo>
                  <a:lnTo>
                    <a:pt x="1206" y="2287"/>
                  </a:lnTo>
                  <a:lnTo>
                    <a:pt x="1206" y="1542"/>
                  </a:lnTo>
                  <a:close/>
                  <a:moveTo>
                    <a:pt x="4634" y="3052"/>
                  </a:moveTo>
                  <a:lnTo>
                    <a:pt x="4634" y="3792"/>
                  </a:lnTo>
                  <a:lnTo>
                    <a:pt x="1206" y="3792"/>
                  </a:lnTo>
                  <a:lnTo>
                    <a:pt x="1206" y="3052"/>
                  </a:lnTo>
                  <a:close/>
                  <a:moveTo>
                    <a:pt x="0" y="1"/>
                  </a:moveTo>
                  <a:lnTo>
                    <a:pt x="0" y="5038"/>
                  </a:lnTo>
                  <a:lnTo>
                    <a:pt x="5856" y="5038"/>
                  </a:lnTo>
                  <a:lnTo>
                    <a:pt x="5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 name="Google Shape;1536;p73"/>
          <p:cNvGrpSpPr/>
          <p:nvPr/>
        </p:nvGrpSpPr>
        <p:grpSpPr>
          <a:xfrm>
            <a:off x="7048218" y="1361667"/>
            <a:ext cx="343144" cy="343226"/>
            <a:chOff x="5308175" y="4415950"/>
            <a:chExt cx="316000" cy="316075"/>
          </a:xfrm>
        </p:grpSpPr>
        <p:sp>
          <p:nvSpPr>
            <p:cNvPr id="1537" name="Google Shape;1537;p73"/>
            <p:cNvSpPr/>
            <p:nvPr/>
          </p:nvSpPr>
          <p:spPr>
            <a:xfrm>
              <a:off x="5381350" y="4616275"/>
              <a:ext cx="111800" cy="61225"/>
            </a:xfrm>
            <a:custGeom>
              <a:rect b="b" l="l" r="r" t="t"/>
              <a:pathLst>
                <a:path extrusionOk="0" h="2449" w="4472">
                  <a:moveTo>
                    <a:pt x="0" y="0"/>
                  </a:moveTo>
                  <a:lnTo>
                    <a:pt x="0" y="2449"/>
                  </a:lnTo>
                  <a:lnTo>
                    <a:pt x="4472" y="2449"/>
                  </a:lnTo>
                  <a:lnTo>
                    <a:pt x="4472" y="834"/>
                  </a:lnTo>
                  <a:cubicBezTo>
                    <a:pt x="4472" y="372"/>
                    <a:pt x="4095" y="0"/>
                    <a:pt x="36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3"/>
            <p:cNvSpPr/>
            <p:nvPr/>
          </p:nvSpPr>
          <p:spPr>
            <a:xfrm>
              <a:off x="5308175" y="4502550"/>
              <a:ext cx="54675" cy="179900"/>
            </a:xfrm>
            <a:custGeom>
              <a:rect b="b" l="l" r="r" t="t"/>
              <a:pathLst>
                <a:path extrusionOk="0" h="7196" w="2187">
                  <a:moveTo>
                    <a:pt x="1329" y="0"/>
                  </a:moveTo>
                  <a:cubicBezTo>
                    <a:pt x="972" y="0"/>
                    <a:pt x="641" y="138"/>
                    <a:pt x="389" y="389"/>
                  </a:cubicBezTo>
                  <a:cubicBezTo>
                    <a:pt x="139" y="640"/>
                    <a:pt x="1" y="980"/>
                    <a:pt x="1" y="1336"/>
                  </a:cubicBezTo>
                  <a:lnTo>
                    <a:pt x="1" y="7196"/>
                  </a:lnTo>
                  <a:cubicBezTo>
                    <a:pt x="216" y="7071"/>
                    <a:pt x="466" y="6998"/>
                    <a:pt x="733" y="6998"/>
                  </a:cubicBezTo>
                  <a:lnTo>
                    <a:pt x="2186" y="6998"/>
                  </a:lnTo>
                  <a:lnTo>
                    <a:pt x="21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3"/>
            <p:cNvSpPr/>
            <p:nvPr/>
          </p:nvSpPr>
          <p:spPr>
            <a:xfrm>
              <a:off x="5308175" y="4695375"/>
              <a:ext cx="184475" cy="36650"/>
            </a:xfrm>
            <a:custGeom>
              <a:rect b="b" l="l" r="r" t="t"/>
              <a:pathLst>
                <a:path extrusionOk="0" h="1466" w="7379">
                  <a:moveTo>
                    <a:pt x="733" y="1"/>
                  </a:moveTo>
                  <a:cubicBezTo>
                    <a:pt x="329" y="1"/>
                    <a:pt x="1" y="329"/>
                    <a:pt x="1" y="733"/>
                  </a:cubicBezTo>
                  <a:cubicBezTo>
                    <a:pt x="1" y="1138"/>
                    <a:pt x="329" y="1465"/>
                    <a:pt x="733" y="1465"/>
                  </a:cubicBezTo>
                  <a:lnTo>
                    <a:pt x="7378" y="1465"/>
                  </a:lnTo>
                  <a:cubicBezTo>
                    <a:pt x="7212" y="1267"/>
                    <a:pt x="7111" y="1013"/>
                    <a:pt x="7111" y="733"/>
                  </a:cubicBezTo>
                  <a:cubicBezTo>
                    <a:pt x="7111" y="454"/>
                    <a:pt x="7212" y="199"/>
                    <a:pt x="7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3"/>
            <p:cNvSpPr/>
            <p:nvPr/>
          </p:nvSpPr>
          <p:spPr>
            <a:xfrm>
              <a:off x="5381350" y="4415950"/>
              <a:ext cx="111900" cy="187900"/>
            </a:xfrm>
            <a:custGeom>
              <a:rect b="b" l="l" r="r" t="t"/>
              <a:pathLst>
                <a:path extrusionOk="0" h="7516" w="4476">
                  <a:moveTo>
                    <a:pt x="3500" y="1316"/>
                  </a:moveTo>
                  <a:lnTo>
                    <a:pt x="3500" y="2056"/>
                  </a:lnTo>
                  <a:lnTo>
                    <a:pt x="1000" y="2056"/>
                  </a:lnTo>
                  <a:lnTo>
                    <a:pt x="1000" y="1316"/>
                  </a:lnTo>
                  <a:close/>
                  <a:moveTo>
                    <a:pt x="3500" y="2724"/>
                  </a:moveTo>
                  <a:lnTo>
                    <a:pt x="3500" y="3464"/>
                  </a:lnTo>
                  <a:lnTo>
                    <a:pt x="1000" y="3464"/>
                  </a:lnTo>
                  <a:lnTo>
                    <a:pt x="1000" y="2724"/>
                  </a:lnTo>
                  <a:close/>
                  <a:moveTo>
                    <a:pt x="3500" y="4112"/>
                  </a:moveTo>
                  <a:lnTo>
                    <a:pt x="3500" y="4848"/>
                  </a:lnTo>
                  <a:lnTo>
                    <a:pt x="1000" y="4848"/>
                  </a:lnTo>
                  <a:lnTo>
                    <a:pt x="1000" y="4112"/>
                  </a:lnTo>
                  <a:close/>
                  <a:moveTo>
                    <a:pt x="3500" y="5496"/>
                  </a:moveTo>
                  <a:lnTo>
                    <a:pt x="3500" y="6237"/>
                  </a:lnTo>
                  <a:lnTo>
                    <a:pt x="1000" y="6237"/>
                  </a:lnTo>
                  <a:lnTo>
                    <a:pt x="1000" y="5496"/>
                  </a:lnTo>
                  <a:close/>
                  <a:moveTo>
                    <a:pt x="0" y="1"/>
                  </a:moveTo>
                  <a:lnTo>
                    <a:pt x="0" y="7272"/>
                  </a:lnTo>
                  <a:lnTo>
                    <a:pt x="3638" y="7272"/>
                  </a:lnTo>
                  <a:cubicBezTo>
                    <a:pt x="3945" y="7272"/>
                    <a:pt x="4233" y="7362"/>
                    <a:pt x="4476" y="7515"/>
                  </a:cubicBezTo>
                  <a:lnTo>
                    <a:pt x="4476" y="1327"/>
                  </a:lnTo>
                  <a:cubicBezTo>
                    <a:pt x="4476" y="595"/>
                    <a:pt x="3881" y="1"/>
                    <a:pt x="31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3"/>
            <p:cNvSpPr/>
            <p:nvPr/>
          </p:nvSpPr>
          <p:spPr>
            <a:xfrm>
              <a:off x="5512350" y="4415950"/>
              <a:ext cx="111825" cy="187900"/>
            </a:xfrm>
            <a:custGeom>
              <a:rect b="b" l="l" r="r" t="t"/>
              <a:pathLst>
                <a:path extrusionOk="0" h="7516" w="4473">
                  <a:moveTo>
                    <a:pt x="3453" y="1316"/>
                  </a:moveTo>
                  <a:lnTo>
                    <a:pt x="3453" y="2056"/>
                  </a:lnTo>
                  <a:lnTo>
                    <a:pt x="952" y="2056"/>
                  </a:lnTo>
                  <a:lnTo>
                    <a:pt x="952" y="1316"/>
                  </a:lnTo>
                  <a:close/>
                  <a:moveTo>
                    <a:pt x="3453" y="2724"/>
                  </a:moveTo>
                  <a:lnTo>
                    <a:pt x="3453" y="3464"/>
                  </a:lnTo>
                  <a:lnTo>
                    <a:pt x="952" y="3464"/>
                  </a:lnTo>
                  <a:lnTo>
                    <a:pt x="952" y="2724"/>
                  </a:lnTo>
                  <a:close/>
                  <a:moveTo>
                    <a:pt x="3453" y="4112"/>
                  </a:moveTo>
                  <a:lnTo>
                    <a:pt x="3453" y="4848"/>
                  </a:lnTo>
                  <a:lnTo>
                    <a:pt x="952" y="4848"/>
                  </a:lnTo>
                  <a:lnTo>
                    <a:pt x="952" y="4112"/>
                  </a:lnTo>
                  <a:close/>
                  <a:moveTo>
                    <a:pt x="3453" y="5496"/>
                  </a:moveTo>
                  <a:lnTo>
                    <a:pt x="3453" y="6237"/>
                  </a:lnTo>
                  <a:lnTo>
                    <a:pt x="952" y="6237"/>
                  </a:lnTo>
                  <a:lnTo>
                    <a:pt x="952" y="5496"/>
                  </a:lnTo>
                  <a:close/>
                  <a:moveTo>
                    <a:pt x="1324" y="1"/>
                  </a:moveTo>
                  <a:cubicBezTo>
                    <a:pt x="591" y="1"/>
                    <a:pt x="1" y="595"/>
                    <a:pt x="1" y="1327"/>
                  </a:cubicBezTo>
                  <a:lnTo>
                    <a:pt x="1" y="7515"/>
                  </a:lnTo>
                  <a:cubicBezTo>
                    <a:pt x="244" y="7362"/>
                    <a:pt x="530" y="7272"/>
                    <a:pt x="838" y="7272"/>
                  </a:cubicBezTo>
                  <a:lnTo>
                    <a:pt x="4472" y="7272"/>
                  </a:lnTo>
                  <a:lnTo>
                    <a:pt x="44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 name="Google Shape;1542;p73"/>
          <p:cNvGrpSpPr/>
          <p:nvPr/>
        </p:nvGrpSpPr>
        <p:grpSpPr>
          <a:xfrm>
            <a:off x="1752594" y="3278021"/>
            <a:ext cx="348302" cy="343144"/>
            <a:chOff x="1313475" y="2384075"/>
            <a:chExt cx="320750" cy="316000"/>
          </a:xfrm>
        </p:grpSpPr>
        <p:sp>
          <p:nvSpPr>
            <p:cNvPr id="1543" name="Google Shape;1543;p73"/>
            <p:cNvSpPr/>
            <p:nvPr/>
          </p:nvSpPr>
          <p:spPr>
            <a:xfrm>
              <a:off x="1369650" y="2507625"/>
              <a:ext cx="136500" cy="136400"/>
            </a:xfrm>
            <a:custGeom>
              <a:rect b="b" l="l" r="r" t="t"/>
              <a:pathLst>
                <a:path extrusionOk="0" h="5456" w="5460">
                  <a:moveTo>
                    <a:pt x="3525" y="0"/>
                  </a:moveTo>
                  <a:lnTo>
                    <a:pt x="0" y="3521"/>
                  </a:lnTo>
                  <a:lnTo>
                    <a:pt x="1934" y="5456"/>
                  </a:lnTo>
                  <a:lnTo>
                    <a:pt x="5459" y="1930"/>
                  </a:lnTo>
                  <a:lnTo>
                    <a:pt x="35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3"/>
            <p:cNvSpPr/>
            <p:nvPr/>
          </p:nvSpPr>
          <p:spPr>
            <a:xfrm>
              <a:off x="1412650" y="2384075"/>
              <a:ext cx="221575" cy="137525"/>
            </a:xfrm>
            <a:custGeom>
              <a:rect b="b" l="l" r="r" t="t"/>
              <a:pathLst>
                <a:path extrusionOk="0" h="5501" w="8863">
                  <a:moveTo>
                    <a:pt x="6772" y="1"/>
                  </a:moveTo>
                  <a:cubicBezTo>
                    <a:pt x="6288" y="1"/>
                    <a:pt x="5803" y="183"/>
                    <a:pt x="5434" y="548"/>
                  </a:cubicBezTo>
                  <a:lnTo>
                    <a:pt x="4856" y="1118"/>
                  </a:lnTo>
                  <a:lnTo>
                    <a:pt x="3751" y="13"/>
                  </a:lnTo>
                  <a:lnTo>
                    <a:pt x="0" y="3769"/>
                  </a:lnTo>
                  <a:lnTo>
                    <a:pt x="522" y="4291"/>
                  </a:lnTo>
                  <a:lnTo>
                    <a:pt x="3751" y="1061"/>
                  </a:lnTo>
                  <a:lnTo>
                    <a:pt x="4330" y="1640"/>
                  </a:lnTo>
                  <a:lnTo>
                    <a:pt x="3161" y="2793"/>
                  </a:lnTo>
                  <a:lnTo>
                    <a:pt x="5867" y="5501"/>
                  </a:lnTo>
                  <a:lnTo>
                    <a:pt x="8118" y="3250"/>
                  </a:lnTo>
                  <a:cubicBezTo>
                    <a:pt x="8862" y="2506"/>
                    <a:pt x="8862" y="1300"/>
                    <a:pt x="8118" y="555"/>
                  </a:cubicBezTo>
                  <a:cubicBezTo>
                    <a:pt x="7748" y="186"/>
                    <a:pt x="7260" y="1"/>
                    <a:pt x="6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3"/>
            <p:cNvSpPr/>
            <p:nvPr/>
          </p:nvSpPr>
          <p:spPr>
            <a:xfrm>
              <a:off x="1460800" y="2466850"/>
              <a:ext cx="85500" cy="85400"/>
            </a:xfrm>
            <a:custGeom>
              <a:rect b="b" l="l" r="r" t="t"/>
              <a:pathLst>
                <a:path extrusionOk="0" h="3416" w="3420">
                  <a:moveTo>
                    <a:pt x="708" y="1"/>
                  </a:moveTo>
                  <a:lnTo>
                    <a:pt x="0" y="705"/>
                  </a:lnTo>
                  <a:lnTo>
                    <a:pt x="2712" y="3415"/>
                  </a:lnTo>
                  <a:lnTo>
                    <a:pt x="3420" y="2711"/>
                  </a:lnTo>
                  <a:lnTo>
                    <a:pt x="7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3"/>
            <p:cNvSpPr/>
            <p:nvPr/>
          </p:nvSpPr>
          <p:spPr>
            <a:xfrm>
              <a:off x="1313475" y="2607875"/>
              <a:ext cx="92525" cy="92200"/>
            </a:xfrm>
            <a:custGeom>
              <a:rect b="b" l="l" r="r" t="t"/>
              <a:pathLst>
                <a:path extrusionOk="0" h="3688" w="3701">
                  <a:moveTo>
                    <a:pt x="1693" y="0"/>
                  </a:moveTo>
                  <a:lnTo>
                    <a:pt x="458" y="809"/>
                  </a:lnTo>
                  <a:lnTo>
                    <a:pt x="1" y="3185"/>
                  </a:lnTo>
                  <a:lnTo>
                    <a:pt x="1466" y="1749"/>
                  </a:lnTo>
                  <a:lnTo>
                    <a:pt x="1980" y="2279"/>
                  </a:lnTo>
                  <a:lnTo>
                    <a:pt x="548" y="3687"/>
                  </a:lnTo>
                  <a:lnTo>
                    <a:pt x="548" y="3687"/>
                  </a:lnTo>
                  <a:lnTo>
                    <a:pt x="2882" y="3237"/>
                  </a:lnTo>
                  <a:lnTo>
                    <a:pt x="3700" y="2008"/>
                  </a:lnTo>
                  <a:lnTo>
                    <a:pt x="16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 name="Google Shape;1547;p73"/>
          <p:cNvGrpSpPr/>
          <p:nvPr/>
        </p:nvGrpSpPr>
        <p:grpSpPr>
          <a:xfrm>
            <a:off x="2350346" y="3277980"/>
            <a:ext cx="343226" cy="343226"/>
            <a:chOff x="2243225" y="2366475"/>
            <a:chExt cx="316075" cy="316075"/>
          </a:xfrm>
        </p:grpSpPr>
        <p:sp>
          <p:nvSpPr>
            <p:cNvPr id="1548" name="Google Shape;1548;p73"/>
            <p:cNvSpPr/>
            <p:nvPr/>
          </p:nvSpPr>
          <p:spPr>
            <a:xfrm>
              <a:off x="2243825" y="2366475"/>
              <a:ext cx="55775" cy="240825"/>
            </a:xfrm>
            <a:custGeom>
              <a:rect b="b" l="l" r="r" t="t"/>
              <a:pathLst>
                <a:path extrusionOk="0" h="9633" w="2231">
                  <a:moveTo>
                    <a:pt x="1623" y="1"/>
                  </a:moveTo>
                  <a:cubicBezTo>
                    <a:pt x="725" y="1"/>
                    <a:pt x="1" y="729"/>
                    <a:pt x="1" y="1624"/>
                  </a:cubicBezTo>
                  <a:lnTo>
                    <a:pt x="1" y="9632"/>
                  </a:lnTo>
                  <a:cubicBezTo>
                    <a:pt x="373" y="9313"/>
                    <a:pt x="854" y="9118"/>
                    <a:pt x="1381" y="9118"/>
                  </a:cubicBezTo>
                  <a:lnTo>
                    <a:pt x="2230" y="9118"/>
                  </a:lnTo>
                  <a:lnTo>
                    <a:pt x="22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3"/>
            <p:cNvSpPr/>
            <p:nvPr/>
          </p:nvSpPr>
          <p:spPr>
            <a:xfrm>
              <a:off x="2317975" y="2366475"/>
              <a:ext cx="176850" cy="227975"/>
            </a:xfrm>
            <a:custGeom>
              <a:rect b="b" l="l" r="r" t="t"/>
              <a:pathLst>
                <a:path extrusionOk="0" h="9119" w="7074">
                  <a:moveTo>
                    <a:pt x="4719" y="2178"/>
                  </a:moveTo>
                  <a:lnTo>
                    <a:pt x="4719" y="2919"/>
                  </a:lnTo>
                  <a:lnTo>
                    <a:pt x="2247" y="2919"/>
                  </a:lnTo>
                  <a:lnTo>
                    <a:pt x="2247" y="2178"/>
                  </a:lnTo>
                  <a:close/>
                  <a:moveTo>
                    <a:pt x="5557" y="3784"/>
                  </a:moveTo>
                  <a:lnTo>
                    <a:pt x="5557" y="4526"/>
                  </a:lnTo>
                  <a:lnTo>
                    <a:pt x="1409" y="4526"/>
                  </a:lnTo>
                  <a:lnTo>
                    <a:pt x="1409" y="3784"/>
                  </a:lnTo>
                  <a:close/>
                  <a:moveTo>
                    <a:pt x="1" y="1"/>
                  </a:moveTo>
                  <a:lnTo>
                    <a:pt x="1" y="9118"/>
                  </a:lnTo>
                  <a:lnTo>
                    <a:pt x="3380" y="9118"/>
                  </a:lnTo>
                  <a:cubicBezTo>
                    <a:pt x="3708" y="7512"/>
                    <a:pt x="5132" y="6298"/>
                    <a:pt x="6836" y="6298"/>
                  </a:cubicBezTo>
                  <a:cubicBezTo>
                    <a:pt x="6917" y="6298"/>
                    <a:pt x="6997" y="6302"/>
                    <a:pt x="7074" y="6306"/>
                  </a:cubicBezTo>
                  <a:lnTo>
                    <a:pt x="70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3"/>
            <p:cNvSpPr/>
            <p:nvPr/>
          </p:nvSpPr>
          <p:spPr>
            <a:xfrm>
              <a:off x="2243225" y="2612325"/>
              <a:ext cx="192450" cy="70225"/>
            </a:xfrm>
            <a:custGeom>
              <a:rect b="b" l="l" r="r" t="t"/>
              <a:pathLst>
                <a:path extrusionOk="0" h="2809" w="7698">
                  <a:moveTo>
                    <a:pt x="1405" y="0"/>
                  </a:moveTo>
                  <a:cubicBezTo>
                    <a:pt x="632" y="0"/>
                    <a:pt x="0" y="631"/>
                    <a:pt x="0" y="1405"/>
                  </a:cubicBezTo>
                  <a:cubicBezTo>
                    <a:pt x="0" y="2178"/>
                    <a:pt x="632" y="2809"/>
                    <a:pt x="1405" y="2809"/>
                  </a:cubicBezTo>
                  <a:lnTo>
                    <a:pt x="7697" y="2809"/>
                  </a:lnTo>
                  <a:cubicBezTo>
                    <a:pt x="7329" y="2530"/>
                    <a:pt x="7013" y="2178"/>
                    <a:pt x="6778" y="1773"/>
                  </a:cubicBezTo>
                  <a:lnTo>
                    <a:pt x="1898" y="1773"/>
                  </a:lnTo>
                  <a:lnTo>
                    <a:pt x="1898" y="1036"/>
                  </a:lnTo>
                  <a:lnTo>
                    <a:pt x="6455" y="1036"/>
                  </a:lnTo>
                  <a:cubicBezTo>
                    <a:pt x="6354" y="709"/>
                    <a:pt x="6297" y="360"/>
                    <a:pt x="6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3"/>
            <p:cNvSpPr/>
            <p:nvPr/>
          </p:nvSpPr>
          <p:spPr>
            <a:xfrm>
              <a:off x="2418550" y="2541800"/>
              <a:ext cx="140750" cy="140750"/>
            </a:xfrm>
            <a:custGeom>
              <a:rect b="b" l="l" r="r" t="t"/>
              <a:pathLst>
                <a:path extrusionOk="0" h="5630" w="5630">
                  <a:moveTo>
                    <a:pt x="2813" y="1130"/>
                  </a:moveTo>
                  <a:cubicBezTo>
                    <a:pt x="3023" y="1130"/>
                    <a:pt x="3177" y="1300"/>
                    <a:pt x="3185" y="1498"/>
                  </a:cubicBezTo>
                  <a:cubicBezTo>
                    <a:pt x="3193" y="1700"/>
                    <a:pt x="3007" y="1870"/>
                    <a:pt x="2813" y="1870"/>
                  </a:cubicBezTo>
                  <a:cubicBezTo>
                    <a:pt x="2606" y="1870"/>
                    <a:pt x="2453" y="1700"/>
                    <a:pt x="2444" y="1498"/>
                  </a:cubicBezTo>
                  <a:cubicBezTo>
                    <a:pt x="2436" y="1300"/>
                    <a:pt x="2619" y="1130"/>
                    <a:pt x="2813" y="1130"/>
                  </a:cubicBezTo>
                  <a:close/>
                  <a:moveTo>
                    <a:pt x="3185" y="2365"/>
                  </a:moveTo>
                  <a:lnTo>
                    <a:pt x="3185" y="4259"/>
                  </a:lnTo>
                  <a:lnTo>
                    <a:pt x="2444" y="4259"/>
                  </a:lnTo>
                  <a:lnTo>
                    <a:pt x="2444" y="2365"/>
                  </a:lnTo>
                  <a:close/>
                  <a:moveTo>
                    <a:pt x="2813" y="1"/>
                  </a:moveTo>
                  <a:cubicBezTo>
                    <a:pt x="1263" y="1"/>
                    <a:pt x="0" y="1263"/>
                    <a:pt x="0" y="2813"/>
                  </a:cubicBezTo>
                  <a:cubicBezTo>
                    <a:pt x="0" y="4367"/>
                    <a:pt x="1263" y="5630"/>
                    <a:pt x="2813" y="5630"/>
                  </a:cubicBezTo>
                  <a:cubicBezTo>
                    <a:pt x="4367" y="5630"/>
                    <a:pt x="5630" y="4367"/>
                    <a:pt x="5630" y="2813"/>
                  </a:cubicBezTo>
                  <a:cubicBezTo>
                    <a:pt x="5630" y="1263"/>
                    <a:pt x="4367" y="1"/>
                    <a:pt x="28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73"/>
          <p:cNvGrpSpPr/>
          <p:nvPr/>
        </p:nvGrpSpPr>
        <p:grpSpPr>
          <a:xfrm>
            <a:off x="2933272" y="3278021"/>
            <a:ext cx="342574" cy="343144"/>
            <a:chOff x="2851725" y="2336125"/>
            <a:chExt cx="315475" cy="316000"/>
          </a:xfrm>
        </p:grpSpPr>
        <p:sp>
          <p:nvSpPr>
            <p:cNvPr id="1553" name="Google Shape;1553;p73"/>
            <p:cNvSpPr/>
            <p:nvPr/>
          </p:nvSpPr>
          <p:spPr>
            <a:xfrm>
              <a:off x="3014525" y="2336125"/>
              <a:ext cx="64850" cy="106475"/>
            </a:xfrm>
            <a:custGeom>
              <a:rect b="b" l="l" r="r" t="t"/>
              <a:pathLst>
                <a:path extrusionOk="0" h="4259" w="2594">
                  <a:moveTo>
                    <a:pt x="1295" y="1"/>
                  </a:moveTo>
                  <a:cubicBezTo>
                    <a:pt x="1295" y="1"/>
                    <a:pt x="765" y="693"/>
                    <a:pt x="526" y="1078"/>
                  </a:cubicBezTo>
                  <a:cubicBezTo>
                    <a:pt x="53" y="1822"/>
                    <a:pt x="1" y="2154"/>
                    <a:pt x="1" y="2340"/>
                  </a:cubicBezTo>
                  <a:cubicBezTo>
                    <a:pt x="1" y="2927"/>
                    <a:pt x="393" y="3424"/>
                    <a:pt x="927" y="3582"/>
                  </a:cubicBezTo>
                  <a:lnTo>
                    <a:pt x="927" y="4258"/>
                  </a:lnTo>
                  <a:lnTo>
                    <a:pt x="1667" y="4258"/>
                  </a:lnTo>
                  <a:lnTo>
                    <a:pt x="1667" y="3582"/>
                  </a:lnTo>
                  <a:cubicBezTo>
                    <a:pt x="2201" y="3424"/>
                    <a:pt x="2594" y="2927"/>
                    <a:pt x="2594" y="2340"/>
                  </a:cubicBezTo>
                  <a:cubicBezTo>
                    <a:pt x="2594" y="2154"/>
                    <a:pt x="2541" y="1822"/>
                    <a:pt x="2068" y="1078"/>
                  </a:cubicBezTo>
                  <a:cubicBezTo>
                    <a:pt x="1830" y="693"/>
                    <a:pt x="1295" y="1"/>
                    <a:pt x="1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3"/>
            <p:cNvSpPr/>
            <p:nvPr/>
          </p:nvSpPr>
          <p:spPr>
            <a:xfrm>
              <a:off x="2971425" y="2525225"/>
              <a:ext cx="28450" cy="18525"/>
            </a:xfrm>
            <a:custGeom>
              <a:rect b="b" l="l" r="r" t="t"/>
              <a:pathLst>
                <a:path extrusionOk="0" h="741" w="1138">
                  <a:moveTo>
                    <a:pt x="1" y="0"/>
                  </a:moveTo>
                  <a:lnTo>
                    <a:pt x="1" y="740"/>
                  </a:lnTo>
                  <a:lnTo>
                    <a:pt x="1137" y="740"/>
                  </a:lnTo>
                  <a:lnTo>
                    <a:pt x="1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3"/>
            <p:cNvSpPr/>
            <p:nvPr/>
          </p:nvSpPr>
          <p:spPr>
            <a:xfrm>
              <a:off x="2999850" y="2525225"/>
              <a:ext cx="167350" cy="126800"/>
            </a:xfrm>
            <a:custGeom>
              <a:rect b="b" l="l" r="r" t="t"/>
              <a:pathLst>
                <a:path extrusionOk="0" h="5072" w="6694">
                  <a:moveTo>
                    <a:pt x="3772" y="0"/>
                  </a:moveTo>
                  <a:lnTo>
                    <a:pt x="3772" y="740"/>
                  </a:lnTo>
                  <a:lnTo>
                    <a:pt x="4925" y="740"/>
                  </a:lnTo>
                  <a:cubicBezTo>
                    <a:pt x="5492" y="740"/>
                    <a:pt x="5954" y="1202"/>
                    <a:pt x="5954" y="1769"/>
                  </a:cubicBezTo>
                  <a:cubicBezTo>
                    <a:pt x="5954" y="2335"/>
                    <a:pt x="5492" y="2800"/>
                    <a:pt x="4925" y="2800"/>
                  </a:cubicBezTo>
                  <a:lnTo>
                    <a:pt x="3772" y="2800"/>
                  </a:lnTo>
                  <a:lnTo>
                    <a:pt x="3772" y="740"/>
                  </a:lnTo>
                  <a:lnTo>
                    <a:pt x="0" y="740"/>
                  </a:lnTo>
                  <a:lnTo>
                    <a:pt x="0" y="1619"/>
                  </a:lnTo>
                  <a:cubicBezTo>
                    <a:pt x="534" y="1639"/>
                    <a:pt x="1033" y="1862"/>
                    <a:pt x="1408" y="2246"/>
                  </a:cubicBezTo>
                  <a:cubicBezTo>
                    <a:pt x="1789" y="2639"/>
                    <a:pt x="2004" y="3157"/>
                    <a:pt x="2004" y="3703"/>
                  </a:cubicBezTo>
                  <a:cubicBezTo>
                    <a:pt x="2004" y="4209"/>
                    <a:pt x="1821" y="4690"/>
                    <a:pt x="1494" y="5071"/>
                  </a:cubicBezTo>
                  <a:lnTo>
                    <a:pt x="5925" y="5071"/>
                  </a:lnTo>
                  <a:lnTo>
                    <a:pt x="5925" y="4330"/>
                  </a:lnTo>
                  <a:lnTo>
                    <a:pt x="4953" y="4330"/>
                  </a:lnTo>
                  <a:cubicBezTo>
                    <a:pt x="4440" y="4330"/>
                    <a:pt x="3999" y="3999"/>
                    <a:pt x="3836" y="3538"/>
                  </a:cubicBezTo>
                  <a:lnTo>
                    <a:pt x="4925" y="3538"/>
                  </a:lnTo>
                  <a:cubicBezTo>
                    <a:pt x="5900" y="3538"/>
                    <a:pt x="6694" y="2744"/>
                    <a:pt x="6694" y="1769"/>
                  </a:cubicBezTo>
                  <a:cubicBezTo>
                    <a:pt x="6694" y="794"/>
                    <a:pt x="5900" y="0"/>
                    <a:pt x="4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3"/>
            <p:cNvSpPr/>
            <p:nvPr/>
          </p:nvSpPr>
          <p:spPr>
            <a:xfrm>
              <a:off x="2999850" y="2460975"/>
              <a:ext cx="94325" cy="64275"/>
            </a:xfrm>
            <a:custGeom>
              <a:rect b="b" l="l" r="r" t="t"/>
              <a:pathLst>
                <a:path extrusionOk="0" h="2571" w="3773">
                  <a:moveTo>
                    <a:pt x="0" y="1"/>
                  </a:moveTo>
                  <a:lnTo>
                    <a:pt x="0" y="2570"/>
                  </a:lnTo>
                  <a:lnTo>
                    <a:pt x="3772" y="2570"/>
                  </a:lnTo>
                  <a:lnTo>
                    <a:pt x="37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3"/>
            <p:cNvSpPr/>
            <p:nvPr/>
          </p:nvSpPr>
          <p:spPr>
            <a:xfrm>
              <a:off x="2851725" y="2583500"/>
              <a:ext cx="180300" cy="68625"/>
            </a:xfrm>
            <a:custGeom>
              <a:rect b="b" l="l" r="r" t="t"/>
              <a:pathLst>
                <a:path extrusionOk="0" h="2745" w="7212">
                  <a:moveTo>
                    <a:pt x="13" y="0"/>
                  </a:moveTo>
                  <a:cubicBezTo>
                    <a:pt x="163" y="308"/>
                    <a:pt x="264" y="648"/>
                    <a:pt x="309" y="1000"/>
                  </a:cubicBezTo>
                  <a:lnTo>
                    <a:pt x="5299" y="1000"/>
                  </a:lnTo>
                  <a:lnTo>
                    <a:pt x="5299" y="1745"/>
                  </a:lnTo>
                  <a:lnTo>
                    <a:pt x="305" y="1745"/>
                  </a:lnTo>
                  <a:cubicBezTo>
                    <a:pt x="260" y="2100"/>
                    <a:pt x="155" y="2436"/>
                    <a:pt x="1" y="2744"/>
                  </a:cubicBezTo>
                  <a:lnTo>
                    <a:pt x="5873" y="2744"/>
                  </a:lnTo>
                  <a:cubicBezTo>
                    <a:pt x="6614" y="2728"/>
                    <a:pt x="7212" y="2121"/>
                    <a:pt x="7212" y="1372"/>
                  </a:cubicBezTo>
                  <a:cubicBezTo>
                    <a:pt x="7212" y="628"/>
                    <a:pt x="6614" y="21"/>
                    <a:pt x="58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 name="Google Shape;1558;p73"/>
          <p:cNvGrpSpPr/>
          <p:nvPr/>
        </p:nvGrpSpPr>
        <p:grpSpPr>
          <a:xfrm>
            <a:off x="3522959" y="3278143"/>
            <a:ext cx="343226" cy="342900"/>
            <a:chOff x="3672400" y="2336250"/>
            <a:chExt cx="316075" cy="315775"/>
          </a:xfrm>
        </p:grpSpPr>
        <p:sp>
          <p:nvSpPr>
            <p:cNvPr id="1559" name="Google Shape;1559;p73"/>
            <p:cNvSpPr/>
            <p:nvPr/>
          </p:nvSpPr>
          <p:spPr>
            <a:xfrm>
              <a:off x="3672400" y="2602225"/>
              <a:ext cx="50125" cy="49800"/>
            </a:xfrm>
            <a:custGeom>
              <a:rect b="b" l="l" r="r" t="t"/>
              <a:pathLst>
                <a:path extrusionOk="0" h="1992" w="2005">
                  <a:moveTo>
                    <a:pt x="579" y="0"/>
                  </a:moveTo>
                  <a:lnTo>
                    <a:pt x="402" y="137"/>
                  </a:lnTo>
                  <a:cubicBezTo>
                    <a:pt x="146" y="336"/>
                    <a:pt x="1" y="647"/>
                    <a:pt x="5" y="967"/>
                  </a:cubicBezTo>
                  <a:cubicBezTo>
                    <a:pt x="9" y="1521"/>
                    <a:pt x="450" y="1971"/>
                    <a:pt x="1005" y="1991"/>
                  </a:cubicBezTo>
                  <a:lnTo>
                    <a:pt x="1053" y="1991"/>
                  </a:lnTo>
                  <a:cubicBezTo>
                    <a:pt x="1369" y="1991"/>
                    <a:pt x="1672" y="1842"/>
                    <a:pt x="1870" y="1590"/>
                  </a:cubicBezTo>
                  <a:lnTo>
                    <a:pt x="2004" y="1420"/>
                  </a:lnTo>
                  <a:lnTo>
                    <a:pt x="5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3"/>
            <p:cNvSpPr/>
            <p:nvPr/>
          </p:nvSpPr>
          <p:spPr>
            <a:xfrm>
              <a:off x="3701650" y="2578925"/>
              <a:ext cx="44125" cy="44050"/>
            </a:xfrm>
            <a:custGeom>
              <a:rect b="b" l="l" r="r" t="t"/>
              <a:pathLst>
                <a:path extrusionOk="0" h="1762" w="1765">
                  <a:moveTo>
                    <a:pt x="608" y="1"/>
                  </a:moveTo>
                  <a:lnTo>
                    <a:pt x="1" y="475"/>
                  </a:lnTo>
                  <a:lnTo>
                    <a:pt x="1292" y="1762"/>
                  </a:lnTo>
                  <a:lnTo>
                    <a:pt x="1765" y="1155"/>
                  </a:lnTo>
                  <a:lnTo>
                    <a:pt x="6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3"/>
            <p:cNvSpPr/>
            <p:nvPr/>
          </p:nvSpPr>
          <p:spPr>
            <a:xfrm>
              <a:off x="3839650" y="2482025"/>
              <a:ext cx="67500" cy="93900"/>
            </a:xfrm>
            <a:custGeom>
              <a:rect b="b" l="l" r="r" t="t"/>
              <a:pathLst>
                <a:path extrusionOk="0" h="3756" w="2700">
                  <a:moveTo>
                    <a:pt x="2699" y="1"/>
                  </a:moveTo>
                  <a:lnTo>
                    <a:pt x="0" y="2356"/>
                  </a:lnTo>
                  <a:lnTo>
                    <a:pt x="0" y="3755"/>
                  </a:lnTo>
                  <a:lnTo>
                    <a:pt x="296" y="3553"/>
                  </a:lnTo>
                  <a:cubicBezTo>
                    <a:pt x="1311" y="2845"/>
                    <a:pt x="1814" y="2177"/>
                    <a:pt x="2052" y="1740"/>
                  </a:cubicBezTo>
                  <a:cubicBezTo>
                    <a:pt x="2400" y="1118"/>
                    <a:pt x="2615" y="531"/>
                    <a:pt x="26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3"/>
            <p:cNvSpPr/>
            <p:nvPr/>
          </p:nvSpPr>
          <p:spPr>
            <a:xfrm>
              <a:off x="3755775" y="2394625"/>
              <a:ext cx="65375" cy="112700"/>
            </a:xfrm>
            <a:custGeom>
              <a:rect b="b" l="l" r="r" t="t"/>
              <a:pathLst>
                <a:path extrusionOk="0" h="4508" w="2615">
                  <a:moveTo>
                    <a:pt x="1" y="0"/>
                  </a:moveTo>
                  <a:lnTo>
                    <a:pt x="1" y="2832"/>
                  </a:lnTo>
                  <a:cubicBezTo>
                    <a:pt x="1" y="3460"/>
                    <a:pt x="113" y="4046"/>
                    <a:pt x="324" y="4508"/>
                  </a:cubicBezTo>
                  <a:lnTo>
                    <a:pt x="2614" y="1874"/>
                  </a:lnTo>
                  <a:lnTo>
                    <a:pt x="26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3"/>
            <p:cNvSpPr/>
            <p:nvPr/>
          </p:nvSpPr>
          <p:spPr>
            <a:xfrm>
              <a:off x="3812225" y="2557075"/>
              <a:ext cx="8925" cy="18250"/>
            </a:xfrm>
            <a:custGeom>
              <a:rect b="b" l="l" r="r" t="t"/>
              <a:pathLst>
                <a:path extrusionOk="0" h="730" w="357">
                  <a:moveTo>
                    <a:pt x="356" y="1"/>
                  </a:moveTo>
                  <a:lnTo>
                    <a:pt x="1" y="312"/>
                  </a:lnTo>
                  <a:cubicBezTo>
                    <a:pt x="1" y="312"/>
                    <a:pt x="296" y="628"/>
                    <a:pt x="356" y="729"/>
                  </a:cubicBezTo>
                  <a:lnTo>
                    <a:pt x="3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3"/>
            <p:cNvSpPr/>
            <p:nvPr/>
          </p:nvSpPr>
          <p:spPr>
            <a:xfrm>
              <a:off x="3695775" y="2336250"/>
              <a:ext cx="216650" cy="174525"/>
            </a:xfrm>
            <a:custGeom>
              <a:rect b="b" l="l" r="r" t="t"/>
              <a:pathLst>
                <a:path extrusionOk="0" h="6981" w="8666">
                  <a:moveTo>
                    <a:pt x="1" y="0"/>
                  </a:moveTo>
                  <a:lnTo>
                    <a:pt x="1" y="5167"/>
                  </a:lnTo>
                  <a:cubicBezTo>
                    <a:pt x="1" y="5783"/>
                    <a:pt x="82" y="6390"/>
                    <a:pt x="248" y="6981"/>
                  </a:cubicBezTo>
                  <a:cubicBezTo>
                    <a:pt x="260" y="6973"/>
                    <a:pt x="268" y="6960"/>
                    <a:pt x="276" y="6952"/>
                  </a:cubicBezTo>
                  <a:cubicBezTo>
                    <a:pt x="567" y="6661"/>
                    <a:pt x="956" y="6499"/>
                    <a:pt x="1368" y="6499"/>
                  </a:cubicBezTo>
                  <a:cubicBezTo>
                    <a:pt x="1534" y="6499"/>
                    <a:pt x="1693" y="6523"/>
                    <a:pt x="1842" y="6572"/>
                  </a:cubicBezTo>
                  <a:cubicBezTo>
                    <a:pt x="1733" y="6187"/>
                    <a:pt x="1660" y="5722"/>
                    <a:pt x="1660" y="5167"/>
                  </a:cubicBezTo>
                  <a:lnTo>
                    <a:pt x="1660" y="1594"/>
                  </a:lnTo>
                  <a:lnTo>
                    <a:pt x="7281" y="1594"/>
                  </a:lnTo>
                  <a:lnTo>
                    <a:pt x="86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3"/>
            <p:cNvSpPr/>
            <p:nvPr/>
          </p:nvSpPr>
          <p:spPr>
            <a:xfrm>
              <a:off x="3839650" y="2394625"/>
              <a:ext cx="22075" cy="25525"/>
            </a:xfrm>
            <a:custGeom>
              <a:rect b="b" l="l" r="r" t="t"/>
              <a:pathLst>
                <a:path extrusionOk="0" h="1021" w="883">
                  <a:moveTo>
                    <a:pt x="0" y="0"/>
                  </a:moveTo>
                  <a:lnTo>
                    <a:pt x="0" y="1020"/>
                  </a:lnTo>
                  <a:lnTo>
                    <a:pt x="8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3"/>
            <p:cNvSpPr/>
            <p:nvPr/>
          </p:nvSpPr>
          <p:spPr>
            <a:xfrm>
              <a:off x="3802425" y="2431425"/>
              <a:ext cx="162575" cy="220275"/>
            </a:xfrm>
            <a:custGeom>
              <a:rect b="b" l="l" r="r" t="t"/>
              <a:pathLst>
                <a:path extrusionOk="0" h="8811" w="6503">
                  <a:moveTo>
                    <a:pt x="6503" y="1"/>
                  </a:moveTo>
                  <a:lnTo>
                    <a:pt x="4965" y="1341"/>
                  </a:lnTo>
                  <a:lnTo>
                    <a:pt x="4965" y="1535"/>
                  </a:lnTo>
                  <a:cubicBezTo>
                    <a:pt x="4965" y="2320"/>
                    <a:pt x="4706" y="3190"/>
                    <a:pt x="4188" y="4121"/>
                  </a:cubicBezTo>
                  <a:cubicBezTo>
                    <a:pt x="3682" y="5035"/>
                    <a:pt x="2833" y="5747"/>
                    <a:pt x="2205" y="6184"/>
                  </a:cubicBezTo>
                  <a:lnTo>
                    <a:pt x="1142" y="6925"/>
                  </a:lnTo>
                  <a:lnTo>
                    <a:pt x="955" y="6820"/>
                  </a:lnTo>
                  <a:cubicBezTo>
                    <a:pt x="903" y="7127"/>
                    <a:pt x="761" y="7423"/>
                    <a:pt x="522" y="7658"/>
                  </a:cubicBezTo>
                  <a:cubicBezTo>
                    <a:pt x="372" y="7807"/>
                    <a:pt x="195" y="7925"/>
                    <a:pt x="0" y="8001"/>
                  </a:cubicBezTo>
                  <a:lnTo>
                    <a:pt x="1117" y="8811"/>
                  </a:lnTo>
                  <a:lnTo>
                    <a:pt x="3318" y="7249"/>
                  </a:lnTo>
                  <a:cubicBezTo>
                    <a:pt x="4302" y="6549"/>
                    <a:pt x="5115" y="5646"/>
                    <a:pt x="5662" y="4634"/>
                  </a:cubicBezTo>
                  <a:cubicBezTo>
                    <a:pt x="6211" y="3618"/>
                    <a:pt x="6503" y="2486"/>
                    <a:pt x="6503" y="1360"/>
                  </a:cubicBezTo>
                  <a:lnTo>
                    <a:pt x="65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3"/>
            <p:cNvSpPr/>
            <p:nvPr/>
          </p:nvSpPr>
          <p:spPr>
            <a:xfrm>
              <a:off x="3772675" y="2336250"/>
              <a:ext cx="215800" cy="215600"/>
            </a:xfrm>
            <a:custGeom>
              <a:rect b="b" l="l" r="r" t="t"/>
              <a:pathLst>
                <a:path extrusionOk="0" h="8624" w="8632">
                  <a:moveTo>
                    <a:pt x="6523" y="0"/>
                  </a:moveTo>
                  <a:lnTo>
                    <a:pt x="1" y="7563"/>
                  </a:lnTo>
                  <a:lnTo>
                    <a:pt x="1060" y="8624"/>
                  </a:lnTo>
                  <a:lnTo>
                    <a:pt x="8632" y="2048"/>
                  </a:lnTo>
                  <a:lnTo>
                    <a:pt x="86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3"/>
            <p:cNvSpPr/>
            <p:nvPr/>
          </p:nvSpPr>
          <p:spPr>
            <a:xfrm>
              <a:off x="3707225" y="2516625"/>
              <a:ext cx="103725" cy="99675"/>
            </a:xfrm>
            <a:custGeom>
              <a:rect b="b" l="l" r="r" t="t"/>
              <a:pathLst>
                <a:path extrusionOk="0" h="3987" w="4149">
                  <a:moveTo>
                    <a:pt x="910" y="0"/>
                  </a:moveTo>
                  <a:cubicBezTo>
                    <a:pt x="698" y="0"/>
                    <a:pt x="485" y="81"/>
                    <a:pt x="324" y="243"/>
                  </a:cubicBezTo>
                  <a:cubicBezTo>
                    <a:pt x="0" y="567"/>
                    <a:pt x="0" y="1093"/>
                    <a:pt x="324" y="1417"/>
                  </a:cubicBezTo>
                  <a:lnTo>
                    <a:pt x="2651" y="3744"/>
                  </a:lnTo>
                  <a:cubicBezTo>
                    <a:pt x="2812" y="3905"/>
                    <a:pt x="3025" y="3986"/>
                    <a:pt x="3237" y="3986"/>
                  </a:cubicBezTo>
                  <a:cubicBezTo>
                    <a:pt x="3450" y="3986"/>
                    <a:pt x="3662" y="3905"/>
                    <a:pt x="3824" y="3744"/>
                  </a:cubicBezTo>
                  <a:cubicBezTo>
                    <a:pt x="4148" y="3420"/>
                    <a:pt x="4148" y="2894"/>
                    <a:pt x="3824" y="2570"/>
                  </a:cubicBezTo>
                  <a:lnTo>
                    <a:pt x="1497" y="243"/>
                  </a:lnTo>
                  <a:cubicBezTo>
                    <a:pt x="1335" y="81"/>
                    <a:pt x="1123" y="0"/>
                    <a:pt x="9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73"/>
          <p:cNvGrpSpPr/>
          <p:nvPr/>
        </p:nvGrpSpPr>
        <p:grpSpPr>
          <a:xfrm>
            <a:off x="4112986" y="3277980"/>
            <a:ext cx="343090" cy="343226"/>
            <a:chOff x="4356625" y="2351300"/>
            <a:chExt cx="315950" cy="316075"/>
          </a:xfrm>
        </p:grpSpPr>
        <p:sp>
          <p:nvSpPr>
            <p:cNvPr id="1570" name="Google Shape;1570;p73"/>
            <p:cNvSpPr/>
            <p:nvPr/>
          </p:nvSpPr>
          <p:spPr>
            <a:xfrm>
              <a:off x="4636450" y="2387525"/>
              <a:ext cx="18625" cy="17525"/>
            </a:xfrm>
            <a:custGeom>
              <a:rect b="b" l="l" r="r" t="t"/>
              <a:pathLst>
                <a:path extrusionOk="0" h="701" w="745">
                  <a:moveTo>
                    <a:pt x="0" y="1"/>
                  </a:moveTo>
                  <a:lnTo>
                    <a:pt x="0" y="701"/>
                  </a:lnTo>
                  <a:lnTo>
                    <a:pt x="744" y="701"/>
                  </a:lnTo>
                  <a:lnTo>
                    <a:pt x="7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3"/>
            <p:cNvSpPr/>
            <p:nvPr/>
          </p:nvSpPr>
          <p:spPr>
            <a:xfrm>
              <a:off x="4636450" y="2351300"/>
              <a:ext cx="18625" cy="17525"/>
            </a:xfrm>
            <a:custGeom>
              <a:rect b="b" l="l" r="r" t="t"/>
              <a:pathLst>
                <a:path extrusionOk="0" h="701" w="745">
                  <a:moveTo>
                    <a:pt x="0" y="1"/>
                  </a:moveTo>
                  <a:lnTo>
                    <a:pt x="0" y="701"/>
                  </a:lnTo>
                  <a:lnTo>
                    <a:pt x="744" y="701"/>
                  </a:lnTo>
                  <a:lnTo>
                    <a:pt x="7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3"/>
            <p:cNvSpPr/>
            <p:nvPr/>
          </p:nvSpPr>
          <p:spPr>
            <a:xfrm>
              <a:off x="4618950" y="2368800"/>
              <a:ext cx="17525" cy="18750"/>
            </a:xfrm>
            <a:custGeom>
              <a:rect b="b" l="l" r="r" t="t"/>
              <a:pathLst>
                <a:path extrusionOk="0" h="750" w="701">
                  <a:moveTo>
                    <a:pt x="0" y="1"/>
                  </a:moveTo>
                  <a:lnTo>
                    <a:pt x="0" y="750"/>
                  </a:lnTo>
                  <a:lnTo>
                    <a:pt x="700" y="750"/>
                  </a:lnTo>
                  <a:lnTo>
                    <a:pt x="7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3"/>
            <p:cNvSpPr/>
            <p:nvPr/>
          </p:nvSpPr>
          <p:spPr>
            <a:xfrm>
              <a:off x="4655050" y="2368800"/>
              <a:ext cx="17525" cy="18750"/>
            </a:xfrm>
            <a:custGeom>
              <a:rect b="b" l="l" r="r" t="t"/>
              <a:pathLst>
                <a:path extrusionOk="0" h="750" w="701">
                  <a:moveTo>
                    <a:pt x="0" y="1"/>
                  </a:moveTo>
                  <a:lnTo>
                    <a:pt x="0" y="750"/>
                  </a:lnTo>
                  <a:lnTo>
                    <a:pt x="701" y="750"/>
                  </a:lnTo>
                  <a:lnTo>
                    <a:pt x="7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3"/>
            <p:cNvSpPr/>
            <p:nvPr/>
          </p:nvSpPr>
          <p:spPr>
            <a:xfrm>
              <a:off x="4600325" y="2412125"/>
              <a:ext cx="17625" cy="18525"/>
            </a:xfrm>
            <a:custGeom>
              <a:rect b="b" l="l" r="r" t="t"/>
              <a:pathLst>
                <a:path extrusionOk="0" h="741" w="705">
                  <a:moveTo>
                    <a:pt x="0" y="1"/>
                  </a:moveTo>
                  <a:lnTo>
                    <a:pt x="0" y="741"/>
                  </a:lnTo>
                  <a:lnTo>
                    <a:pt x="704" y="741"/>
                  </a:lnTo>
                  <a:lnTo>
                    <a:pt x="7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3"/>
            <p:cNvSpPr/>
            <p:nvPr/>
          </p:nvSpPr>
          <p:spPr>
            <a:xfrm>
              <a:off x="4356625" y="2596150"/>
              <a:ext cx="315950" cy="34825"/>
            </a:xfrm>
            <a:custGeom>
              <a:rect b="b" l="l" r="r" t="t"/>
              <a:pathLst>
                <a:path extrusionOk="0" h="1393" w="12638">
                  <a:moveTo>
                    <a:pt x="0" y="0"/>
                  </a:moveTo>
                  <a:lnTo>
                    <a:pt x="0" y="684"/>
                  </a:lnTo>
                  <a:lnTo>
                    <a:pt x="5269" y="684"/>
                  </a:lnTo>
                  <a:cubicBezTo>
                    <a:pt x="5661" y="684"/>
                    <a:pt x="5977" y="1000"/>
                    <a:pt x="5977" y="1392"/>
                  </a:cubicBezTo>
                  <a:lnTo>
                    <a:pt x="6644" y="1392"/>
                  </a:lnTo>
                  <a:cubicBezTo>
                    <a:pt x="6644" y="1000"/>
                    <a:pt x="6964" y="684"/>
                    <a:pt x="7352" y="684"/>
                  </a:cubicBezTo>
                  <a:lnTo>
                    <a:pt x="12638" y="684"/>
                  </a:lnTo>
                  <a:lnTo>
                    <a:pt x="12638" y="0"/>
                  </a:lnTo>
                  <a:lnTo>
                    <a:pt x="7479" y="0"/>
                  </a:lnTo>
                  <a:cubicBezTo>
                    <a:pt x="7017" y="0"/>
                    <a:pt x="6605" y="206"/>
                    <a:pt x="6325" y="531"/>
                  </a:cubicBezTo>
                  <a:cubicBezTo>
                    <a:pt x="6046" y="206"/>
                    <a:pt x="5633"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3"/>
            <p:cNvSpPr/>
            <p:nvPr/>
          </p:nvSpPr>
          <p:spPr>
            <a:xfrm>
              <a:off x="4356625" y="2631125"/>
              <a:ext cx="315950" cy="36250"/>
            </a:xfrm>
            <a:custGeom>
              <a:rect b="b" l="l" r="r" t="t"/>
              <a:pathLst>
                <a:path extrusionOk="0" h="1450" w="12638">
                  <a:moveTo>
                    <a:pt x="0" y="1"/>
                  </a:moveTo>
                  <a:lnTo>
                    <a:pt x="0" y="742"/>
                  </a:lnTo>
                  <a:lnTo>
                    <a:pt x="4520" y="742"/>
                  </a:lnTo>
                  <a:lnTo>
                    <a:pt x="4520" y="1450"/>
                  </a:lnTo>
                  <a:lnTo>
                    <a:pt x="8101" y="1450"/>
                  </a:lnTo>
                  <a:lnTo>
                    <a:pt x="8101" y="742"/>
                  </a:lnTo>
                  <a:lnTo>
                    <a:pt x="12638" y="742"/>
                  </a:lnTo>
                  <a:lnTo>
                    <a:pt x="12638" y="1"/>
                  </a:lnTo>
                  <a:lnTo>
                    <a:pt x="7361" y="1"/>
                  </a:lnTo>
                  <a:lnTo>
                    <a:pt x="7361" y="710"/>
                  </a:lnTo>
                  <a:lnTo>
                    <a:pt x="5260" y="710"/>
                  </a:lnTo>
                  <a:lnTo>
                    <a:pt x="52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3"/>
            <p:cNvSpPr/>
            <p:nvPr/>
          </p:nvSpPr>
          <p:spPr>
            <a:xfrm>
              <a:off x="4377250" y="2367200"/>
              <a:ext cx="276600" cy="185275"/>
            </a:xfrm>
            <a:custGeom>
              <a:rect b="b" l="l" r="r" t="t"/>
              <a:pathLst>
                <a:path extrusionOk="0" h="7411" w="11064">
                  <a:moveTo>
                    <a:pt x="1813" y="1"/>
                  </a:moveTo>
                  <a:cubicBezTo>
                    <a:pt x="1307" y="1"/>
                    <a:pt x="830" y="199"/>
                    <a:pt x="474" y="554"/>
                  </a:cubicBezTo>
                  <a:cubicBezTo>
                    <a:pt x="251" y="782"/>
                    <a:pt x="89" y="1053"/>
                    <a:pt x="1" y="1348"/>
                  </a:cubicBezTo>
                  <a:cubicBezTo>
                    <a:pt x="142" y="1453"/>
                    <a:pt x="2424" y="3193"/>
                    <a:pt x="3804" y="4990"/>
                  </a:cubicBezTo>
                  <a:lnTo>
                    <a:pt x="4512" y="5856"/>
                  </a:lnTo>
                  <a:lnTo>
                    <a:pt x="4521" y="5864"/>
                  </a:lnTo>
                  <a:cubicBezTo>
                    <a:pt x="5281" y="6932"/>
                    <a:pt x="6066" y="7410"/>
                    <a:pt x="7070" y="7410"/>
                  </a:cubicBezTo>
                  <a:lnTo>
                    <a:pt x="11064" y="7410"/>
                  </a:lnTo>
                  <a:cubicBezTo>
                    <a:pt x="11052" y="6989"/>
                    <a:pt x="10918" y="6589"/>
                    <a:pt x="10684" y="6245"/>
                  </a:cubicBezTo>
                  <a:cubicBezTo>
                    <a:pt x="10429" y="5881"/>
                    <a:pt x="10077" y="5601"/>
                    <a:pt x="9664" y="5443"/>
                  </a:cubicBezTo>
                  <a:lnTo>
                    <a:pt x="7523" y="4626"/>
                  </a:lnTo>
                  <a:lnTo>
                    <a:pt x="6738" y="4626"/>
                  </a:lnTo>
                  <a:cubicBezTo>
                    <a:pt x="6236" y="4626"/>
                    <a:pt x="5763" y="4407"/>
                    <a:pt x="5435" y="4026"/>
                  </a:cubicBezTo>
                  <a:lnTo>
                    <a:pt x="19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3"/>
            <p:cNvSpPr/>
            <p:nvPr/>
          </p:nvSpPr>
          <p:spPr>
            <a:xfrm>
              <a:off x="4377050" y="2424275"/>
              <a:ext cx="65475" cy="126750"/>
            </a:xfrm>
            <a:custGeom>
              <a:rect b="b" l="l" r="r" t="t"/>
              <a:pathLst>
                <a:path extrusionOk="0" h="5070" w="2619">
                  <a:moveTo>
                    <a:pt x="0" y="0"/>
                  </a:moveTo>
                  <a:lnTo>
                    <a:pt x="1336" y="5070"/>
                  </a:lnTo>
                  <a:lnTo>
                    <a:pt x="2493" y="5070"/>
                  </a:lnTo>
                  <a:lnTo>
                    <a:pt x="2493" y="3019"/>
                  </a:lnTo>
                  <a:cubicBezTo>
                    <a:pt x="2493" y="2796"/>
                    <a:pt x="2534" y="2606"/>
                    <a:pt x="2618" y="2432"/>
                  </a:cubicBezTo>
                  <a:cubicBezTo>
                    <a:pt x="1704" y="1420"/>
                    <a:pt x="603" y="48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 name="Google Shape;1579;p73"/>
          <p:cNvGrpSpPr/>
          <p:nvPr/>
        </p:nvGrpSpPr>
        <p:grpSpPr>
          <a:xfrm>
            <a:off x="4726806" y="3278021"/>
            <a:ext cx="294415" cy="343144"/>
            <a:chOff x="5032825" y="2351575"/>
            <a:chExt cx="271125" cy="316000"/>
          </a:xfrm>
        </p:grpSpPr>
        <p:sp>
          <p:nvSpPr>
            <p:cNvPr id="1580" name="Google Shape;1580;p73"/>
            <p:cNvSpPr/>
            <p:nvPr/>
          </p:nvSpPr>
          <p:spPr>
            <a:xfrm>
              <a:off x="5109175" y="2487075"/>
              <a:ext cx="44475" cy="31600"/>
            </a:xfrm>
            <a:custGeom>
              <a:rect b="b" l="l" r="r" t="t"/>
              <a:pathLst>
                <a:path extrusionOk="0" h="1264" w="1779">
                  <a:moveTo>
                    <a:pt x="1272" y="1"/>
                  </a:moveTo>
                  <a:lnTo>
                    <a:pt x="1" y="1263"/>
                  </a:lnTo>
                  <a:lnTo>
                    <a:pt x="1054" y="1263"/>
                  </a:lnTo>
                  <a:lnTo>
                    <a:pt x="1778" y="543"/>
                  </a:lnTo>
                  <a:lnTo>
                    <a:pt x="1272" y="543"/>
                  </a:lnTo>
                  <a:lnTo>
                    <a:pt x="12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3"/>
            <p:cNvSpPr/>
            <p:nvPr/>
          </p:nvSpPr>
          <p:spPr>
            <a:xfrm>
              <a:off x="5032825" y="2595125"/>
              <a:ext cx="153600" cy="72450"/>
            </a:xfrm>
            <a:custGeom>
              <a:rect b="b" l="l" r="r" t="t"/>
              <a:pathLst>
                <a:path extrusionOk="0" h="2898" w="6144">
                  <a:moveTo>
                    <a:pt x="4597" y="1243"/>
                  </a:moveTo>
                  <a:lnTo>
                    <a:pt x="4597" y="1984"/>
                  </a:lnTo>
                  <a:lnTo>
                    <a:pt x="1542" y="1984"/>
                  </a:lnTo>
                  <a:lnTo>
                    <a:pt x="1542" y="1243"/>
                  </a:lnTo>
                  <a:close/>
                  <a:moveTo>
                    <a:pt x="0" y="1"/>
                  </a:moveTo>
                  <a:lnTo>
                    <a:pt x="0" y="2898"/>
                  </a:lnTo>
                  <a:lnTo>
                    <a:pt x="6143" y="2898"/>
                  </a:lnTo>
                  <a:lnTo>
                    <a:pt x="61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3"/>
            <p:cNvSpPr/>
            <p:nvPr/>
          </p:nvSpPr>
          <p:spPr>
            <a:xfrm>
              <a:off x="5153625" y="2466350"/>
              <a:ext cx="85800" cy="34300"/>
            </a:xfrm>
            <a:custGeom>
              <a:rect b="b" l="l" r="r" t="t"/>
              <a:pathLst>
                <a:path extrusionOk="0" h="1372" w="3432">
                  <a:moveTo>
                    <a:pt x="1384" y="0"/>
                  </a:moveTo>
                  <a:lnTo>
                    <a:pt x="0" y="1372"/>
                  </a:lnTo>
                  <a:lnTo>
                    <a:pt x="2080" y="1372"/>
                  </a:lnTo>
                  <a:lnTo>
                    <a:pt x="34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3"/>
            <p:cNvSpPr/>
            <p:nvPr/>
          </p:nvSpPr>
          <p:spPr>
            <a:xfrm>
              <a:off x="5140975" y="2402900"/>
              <a:ext cx="34525" cy="84200"/>
            </a:xfrm>
            <a:custGeom>
              <a:rect b="b" l="l" r="r" t="t"/>
              <a:pathLst>
                <a:path extrusionOk="0" h="3368" w="1381">
                  <a:moveTo>
                    <a:pt x="1380" y="0"/>
                  </a:moveTo>
                  <a:lnTo>
                    <a:pt x="0" y="1369"/>
                  </a:lnTo>
                  <a:lnTo>
                    <a:pt x="0" y="3368"/>
                  </a:lnTo>
                  <a:lnTo>
                    <a:pt x="1380" y="2004"/>
                  </a:lnTo>
                  <a:lnTo>
                    <a:pt x="13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3"/>
            <p:cNvSpPr/>
            <p:nvPr/>
          </p:nvSpPr>
          <p:spPr>
            <a:xfrm>
              <a:off x="5193975" y="2351575"/>
              <a:ext cx="96950" cy="96400"/>
            </a:xfrm>
            <a:custGeom>
              <a:rect b="b" l="l" r="r" t="t"/>
              <a:pathLst>
                <a:path extrusionOk="0" h="3856" w="3878">
                  <a:moveTo>
                    <a:pt x="3187" y="0"/>
                  </a:moveTo>
                  <a:cubicBezTo>
                    <a:pt x="2628" y="0"/>
                    <a:pt x="2023" y="138"/>
                    <a:pt x="1425" y="402"/>
                  </a:cubicBezTo>
                  <a:cubicBezTo>
                    <a:pt x="903" y="634"/>
                    <a:pt x="405" y="957"/>
                    <a:pt x="0" y="1325"/>
                  </a:cubicBezTo>
                  <a:lnTo>
                    <a:pt x="0" y="3325"/>
                  </a:lnTo>
                  <a:lnTo>
                    <a:pt x="1478" y="1855"/>
                  </a:lnTo>
                  <a:lnTo>
                    <a:pt x="1999" y="2382"/>
                  </a:lnTo>
                  <a:lnTo>
                    <a:pt x="514" y="3855"/>
                  </a:lnTo>
                  <a:lnTo>
                    <a:pt x="2542" y="3855"/>
                  </a:lnTo>
                  <a:cubicBezTo>
                    <a:pt x="2906" y="3450"/>
                    <a:pt x="3230" y="2952"/>
                    <a:pt x="3461" y="2434"/>
                  </a:cubicBezTo>
                  <a:cubicBezTo>
                    <a:pt x="3740" y="1799"/>
                    <a:pt x="3877" y="1147"/>
                    <a:pt x="3857" y="557"/>
                  </a:cubicBezTo>
                  <a:lnTo>
                    <a:pt x="3837" y="23"/>
                  </a:lnTo>
                  <a:lnTo>
                    <a:pt x="3303" y="2"/>
                  </a:lnTo>
                  <a:cubicBezTo>
                    <a:pt x="3264" y="1"/>
                    <a:pt x="3226" y="0"/>
                    <a:pt x="31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3"/>
            <p:cNvSpPr/>
            <p:nvPr/>
          </p:nvSpPr>
          <p:spPr>
            <a:xfrm>
              <a:off x="5265300" y="2631125"/>
              <a:ext cx="38650" cy="36450"/>
            </a:xfrm>
            <a:custGeom>
              <a:rect b="b" l="l" r="r" t="t"/>
              <a:pathLst>
                <a:path extrusionOk="0" h="1458" w="1546">
                  <a:moveTo>
                    <a:pt x="1" y="1"/>
                  </a:moveTo>
                  <a:lnTo>
                    <a:pt x="1" y="1458"/>
                  </a:lnTo>
                  <a:lnTo>
                    <a:pt x="1546" y="1458"/>
                  </a:lnTo>
                  <a:lnTo>
                    <a:pt x="15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3"/>
            <p:cNvSpPr/>
            <p:nvPr/>
          </p:nvSpPr>
          <p:spPr>
            <a:xfrm>
              <a:off x="5206625" y="2631125"/>
              <a:ext cx="40175" cy="36450"/>
            </a:xfrm>
            <a:custGeom>
              <a:rect b="b" l="l" r="r" t="t"/>
              <a:pathLst>
                <a:path extrusionOk="0" h="1458" w="1607">
                  <a:moveTo>
                    <a:pt x="0" y="1"/>
                  </a:moveTo>
                  <a:lnTo>
                    <a:pt x="0" y="1458"/>
                  </a:lnTo>
                  <a:lnTo>
                    <a:pt x="1607" y="1458"/>
                  </a:lnTo>
                  <a:lnTo>
                    <a:pt x="16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3"/>
            <p:cNvSpPr/>
            <p:nvPr/>
          </p:nvSpPr>
          <p:spPr>
            <a:xfrm>
              <a:off x="5055075" y="2537275"/>
              <a:ext cx="109600" cy="39375"/>
            </a:xfrm>
            <a:custGeom>
              <a:rect b="b" l="l" r="r" t="t"/>
              <a:pathLst>
                <a:path extrusionOk="0" h="1575" w="4384">
                  <a:moveTo>
                    <a:pt x="0" y="0"/>
                  </a:moveTo>
                  <a:lnTo>
                    <a:pt x="0" y="736"/>
                  </a:lnTo>
                  <a:lnTo>
                    <a:pt x="9" y="736"/>
                  </a:lnTo>
                  <a:lnTo>
                    <a:pt x="9" y="757"/>
                  </a:lnTo>
                  <a:lnTo>
                    <a:pt x="368" y="757"/>
                  </a:lnTo>
                  <a:cubicBezTo>
                    <a:pt x="595" y="757"/>
                    <a:pt x="781" y="943"/>
                    <a:pt x="781" y="1169"/>
                  </a:cubicBezTo>
                  <a:cubicBezTo>
                    <a:pt x="781" y="1368"/>
                    <a:pt x="640" y="1534"/>
                    <a:pt x="450" y="1574"/>
                  </a:cubicBezTo>
                  <a:lnTo>
                    <a:pt x="3913" y="1574"/>
                  </a:lnTo>
                  <a:cubicBezTo>
                    <a:pt x="3724" y="1534"/>
                    <a:pt x="3582" y="1368"/>
                    <a:pt x="3582" y="1169"/>
                  </a:cubicBezTo>
                  <a:cubicBezTo>
                    <a:pt x="3582" y="943"/>
                    <a:pt x="3767" y="757"/>
                    <a:pt x="3995" y="757"/>
                  </a:cubicBezTo>
                  <a:lnTo>
                    <a:pt x="4355" y="757"/>
                  </a:lnTo>
                  <a:lnTo>
                    <a:pt x="4355" y="736"/>
                  </a:lnTo>
                  <a:lnTo>
                    <a:pt x="4383" y="736"/>
                  </a:lnTo>
                  <a:lnTo>
                    <a:pt x="43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 name="Google Shape;1588;p73"/>
          <p:cNvGrpSpPr/>
          <p:nvPr/>
        </p:nvGrpSpPr>
        <p:grpSpPr>
          <a:xfrm>
            <a:off x="5292224" y="3277980"/>
            <a:ext cx="343226" cy="343226"/>
            <a:chOff x="5785700" y="2351300"/>
            <a:chExt cx="316075" cy="316075"/>
          </a:xfrm>
        </p:grpSpPr>
        <p:sp>
          <p:nvSpPr>
            <p:cNvPr id="1589" name="Google Shape;1589;p73"/>
            <p:cNvSpPr/>
            <p:nvPr/>
          </p:nvSpPr>
          <p:spPr>
            <a:xfrm>
              <a:off x="5785700" y="2596150"/>
              <a:ext cx="316075" cy="34825"/>
            </a:xfrm>
            <a:custGeom>
              <a:rect b="b" l="l" r="r" t="t"/>
              <a:pathLst>
                <a:path extrusionOk="0" h="1393" w="12643">
                  <a:moveTo>
                    <a:pt x="1" y="0"/>
                  </a:moveTo>
                  <a:lnTo>
                    <a:pt x="1" y="684"/>
                  </a:lnTo>
                  <a:lnTo>
                    <a:pt x="5273" y="684"/>
                  </a:lnTo>
                  <a:cubicBezTo>
                    <a:pt x="5662" y="684"/>
                    <a:pt x="5981" y="1000"/>
                    <a:pt x="5981" y="1392"/>
                  </a:cubicBezTo>
                  <a:lnTo>
                    <a:pt x="6650" y="1392"/>
                  </a:lnTo>
                  <a:cubicBezTo>
                    <a:pt x="6650" y="1000"/>
                    <a:pt x="6965" y="684"/>
                    <a:pt x="7358" y="684"/>
                  </a:cubicBezTo>
                  <a:lnTo>
                    <a:pt x="12643" y="684"/>
                  </a:lnTo>
                  <a:lnTo>
                    <a:pt x="12643" y="0"/>
                  </a:lnTo>
                  <a:lnTo>
                    <a:pt x="7483" y="0"/>
                  </a:lnTo>
                  <a:cubicBezTo>
                    <a:pt x="7022" y="0"/>
                    <a:pt x="6601" y="206"/>
                    <a:pt x="6321" y="526"/>
                  </a:cubicBezTo>
                  <a:cubicBezTo>
                    <a:pt x="6043" y="206"/>
                    <a:pt x="5634"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3"/>
            <p:cNvSpPr/>
            <p:nvPr/>
          </p:nvSpPr>
          <p:spPr>
            <a:xfrm>
              <a:off x="5785700" y="2631125"/>
              <a:ext cx="316075" cy="36250"/>
            </a:xfrm>
            <a:custGeom>
              <a:rect b="b" l="l" r="r" t="t"/>
              <a:pathLst>
                <a:path extrusionOk="0" h="1450" w="12643">
                  <a:moveTo>
                    <a:pt x="1" y="1"/>
                  </a:moveTo>
                  <a:lnTo>
                    <a:pt x="1" y="742"/>
                  </a:lnTo>
                  <a:lnTo>
                    <a:pt x="4525" y="742"/>
                  </a:lnTo>
                  <a:lnTo>
                    <a:pt x="4525" y="1450"/>
                  </a:lnTo>
                  <a:lnTo>
                    <a:pt x="8106" y="1450"/>
                  </a:lnTo>
                  <a:lnTo>
                    <a:pt x="8106" y="742"/>
                  </a:lnTo>
                  <a:lnTo>
                    <a:pt x="12643" y="742"/>
                  </a:lnTo>
                  <a:lnTo>
                    <a:pt x="12643" y="1"/>
                  </a:lnTo>
                  <a:lnTo>
                    <a:pt x="7365" y="1"/>
                  </a:lnTo>
                  <a:lnTo>
                    <a:pt x="7365" y="710"/>
                  </a:lnTo>
                  <a:lnTo>
                    <a:pt x="5266" y="710"/>
                  </a:lnTo>
                  <a:lnTo>
                    <a:pt x="52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3"/>
            <p:cNvSpPr/>
            <p:nvPr/>
          </p:nvSpPr>
          <p:spPr>
            <a:xfrm>
              <a:off x="5866625" y="2442575"/>
              <a:ext cx="146125" cy="143775"/>
            </a:xfrm>
            <a:custGeom>
              <a:rect b="b" l="l" r="r" t="t"/>
              <a:pathLst>
                <a:path extrusionOk="0" h="5751" w="5845">
                  <a:moveTo>
                    <a:pt x="5845" y="0"/>
                  </a:moveTo>
                  <a:cubicBezTo>
                    <a:pt x="5383" y="482"/>
                    <a:pt x="4735" y="781"/>
                    <a:pt x="4016" y="781"/>
                  </a:cubicBezTo>
                  <a:lnTo>
                    <a:pt x="2154" y="781"/>
                  </a:lnTo>
                  <a:cubicBezTo>
                    <a:pt x="1454" y="781"/>
                    <a:pt x="819" y="494"/>
                    <a:pt x="361" y="32"/>
                  </a:cubicBezTo>
                  <a:lnTo>
                    <a:pt x="361" y="65"/>
                  </a:lnTo>
                  <a:cubicBezTo>
                    <a:pt x="361" y="1295"/>
                    <a:pt x="1312" y="2298"/>
                    <a:pt x="2481" y="2298"/>
                  </a:cubicBezTo>
                  <a:lnTo>
                    <a:pt x="2729" y="2298"/>
                  </a:lnTo>
                  <a:lnTo>
                    <a:pt x="2729" y="3994"/>
                  </a:lnTo>
                  <a:cubicBezTo>
                    <a:pt x="2518" y="3464"/>
                    <a:pt x="2004" y="3088"/>
                    <a:pt x="1397" y="3088"/>
                  </a:cubicBezTo>
                  <a:lnTo>
                    <a:pt x="1" y="3088"/>
                  </a:lnTo>
                  <a:lnTo>
                    <a:pt x="1" y="3372"/>
                  </a:lnTo>
                  <a:cubicBezTo>
                    <a:pt x="1" y="4156"/>
                    <a:pt x="645" y="4799"/>
                    <a:pt x="1429" y="4799"/>
                  </a:cubicBezTo>
                  <a:lnTo>
                    <a:pt x="2729" y="4799"/>
                  </a:lnTo>
                  <a:lnTo>
                    <a:pt x="2729" y="5572"/>
                  </a:lnTo>
                  <a:cubicBezTo>
                    <a:pt x="2854" y="5621"/>
                    <a:pt x="2976" y="5678"/>
                    <a:pt x="3093" y="5751"/>
                  </a:cubicBezTo>
                  <a:cubicBezTo>
                    <a:pt x="3210" y="5678"/>
                    <a:pt x="3340" y="5617"/>
                    <a:pt x="3469" y="5568"/>
                  </a:cubicBezTo>
                  <a:lnTo>
                    <a:pt x="3469" y="2298"/>
                  </a:lnTo>
                  <a:lnTo>
                    <a:pt x="3720" y="2298"/>
                  </a:lnTo>
                  <a:cubicBezTo>
                    <a:pt x="4894" y="2298"/>
                    <a:pt x="5845" y="1295"/>
                    <a:pt x="5845" y="65"/>
                  </a:cubicBezTo>
                  <a:lnTo>
                    <a:pt x="58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3"/>
            <p:cNvSpPr/>
            <p:nvPr/>
          </p:nvSpPr>
          <p:spPr>
            <a:xfrm>
              <a:off x="5915300" y="2369825"/>
              <a:ext cx="40200" cy="15000"/>
            </a:xfrm>
            <a:custGeom>
              <a:rect b="b" l="l" r="r" t="t"/>
              <a:pathLst>
                <a:path extrusionOk="0" h="600" w="1608">
                  <a:moveTo>
                    <a:pt x="304" y="1"/>
                  </a:moveTo>
                  <a:cubicBezTo>
                    <a:pt x="138" y="1"/>
                    <a:pt x="0" y="134"/>
                    <a:pt x="0" y="300"/>
                  </a:cubicBezTo>
                  <a:cubicBezTo>
                    <a:pt x="0" y="466"/>
                    <a:pt x="138" y="600"/>
                    <a:pt x="304" y="600"/>
                  </a:cubicBezTo>
                  <a:lnTo>
                    <a:pt x="1307" y="600"/>
                  </a:lnTo>
                  <a:cubicBezTo>
                    <a:pt x="1473" y="600"/>
                    <a:pt x="1607" y="466"/>
                    <a:pt x="1607" y="300"/>
                  </a:cubicBezTo>
                  <a:cubicBezTo>
                    <a:pt x="1607" y="134"/>
                    <a:pt x="1473" y="1"/>
                    <a:pt x="1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3"/>
            <p:cNvSpPr/>
            <p:nvPr/>
          </p:nvSpPr>
          <p:spPr>
            <a:xfrm>
              <a:off x="5947975" y="2351300"/>
              <a:ext cx="64450" cy="92900"/>
            </a:xfrm>
            <a:custGeom>
              <a:rect b="b" l="l" r="r" t="t"/>
              <a:pathLst>
                <a:path extrusionOk="0" h="3716" w="2578">
                  <a:moveTo>
                    <a:pt x="0" y="1"/>
                  </a:moveTo>
                  <a:cubicBezTo>
                    <a:pt x="543" y="1"/>
                    <a:pt x="992" y="418"/>
                    <a:pt x="1040" y="948"/>
                  </a:cubicBezTo>
                  <a:lnTo>
                    <a:pt x="1040" y="2482"/>
                  </a:lnTo>
                  <a:cubicBezTo>
                    <a:pt x="1040" y="2935"/>
                    <a:pt x="891" y="3364"/>
                    <a:pt x="611" y="3716"/>
                  </a:cubicBezTo>
                  <a:lnTo>
                    <a:pt x="762" y="3716"/>
                  </a:lnTo>
                  <a:cubicBezTo>
                    <a:pt x="1765" y="3716"/>
                    <a:pt x="2578" y="2903"/>
                    <a:pt x="2578" y="1903"/>
                  </a:cubicBezTo>
                  <a:lnTo>
                    <a:pt x="2578" y="1814"/>
                  </a:lnTo>
                  <a:cubicBezTo>
                    <a:pt x="2578" y="815"/>
                    <a:pt x="1765" y="1"/>
                    <a:pt x="7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3"/>
            <p:cNvSpPr/>
            <p:nvPr/>
          </p:nvSpPr>
          <p:spPr>
            <a:xfrm>
              <a:off x="5875125" y="2351300"/>
              <a:ext cx="80475" cy="92900"/>
            </a:xfrm>
            <a:custGeom>
              <a:rect b="b" l="l" r="r" t="t"/>
              <a:pathLst>
                <a:path extrusionOk="0" h="3716" w="3219">
                  <a:moveTo>
                    <a:pt x="1814" y="1"/>
                  </a:moveTo>
                  <a:cubicBezTo>
                    <a:pt x="815" y="1"/>
                    <a:pt x="1" y="815"/>
                    <a:pt x="1" y="1814"/>
                  </a:cubicBezTo>
                  <a:lnTo>
                    <a:pt x="1" y="1903"/>
                  </a:lnTo>
                  <a:cubicBezTo>
                    <a:pt x="1" y="2903"/>
                    <a:pt x="815" y="3716"/>
                    <a:pt x="1814" y="3716"/>
                  </a:cubicBezTo>
                  <a:lnTo>
                    <a:pt x="2122" y="3716"/>
                  </a:lnTo>
                  <a:cubicBezTo>
                    <a:pt x="2401" y="3683"/>
                    <a:pt x="2656" y="3562"/>
                    <a:pt x="2854" y="3360"/>
                  </a:cubicBezTo>
                  <a:cubicBezTo>
                    <a:pt x="3088" y="3125"/>
                    <a:pt x="3218" y="2813"/>
                    <a:pt x="3214" y="2482"/>
                  </a:cubicBezTo>
                  <a:lnTo>
                    <a:pt x="3214" y="2036"/>
                  </a:lnTo>
                  <a:cubicBezTo>
                    <a:pt x="3117" y="2064"/>
                    <a:pt x="3020" y="2081"/>
                    <a:pt x="2914" y="2081"/>
                  </a:cubicBezTo>
                  <a:lnTo>
                    <a:pt x="1911" y="2081"/>
                  </a:lnTo>
                  <a:cubicBezTo>
                    <a:pt x="1336" y="2081"/>
                    <a:pt x="867" y="1616"/>
                    <a:pt x="867" y="1041"/>
                  </a:cubicBezTo>
                  <a:cubicBezTo>
                    <a:pt x="867" y="467"/>
                    <a:pt x="1336" y="1"/>
                    <a:pt x="19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73"/>
          <p:cNvGrpSpPr/>
          <p:nvPr/>
        </p:nvGrpSpPr>
        <p:grpSpPr>
          <a:xfrm>
            <a:off x="5875123" y="3916743"/>
            <a:ext cx="343443" cy="343253"/>
            <a:chOff x="1446825" y="3807825"/>
            <a:chExt cx="316275" cy="316100"/>
          </a:xfrm>
        </p:grpSpPr>
        <p:sp>
          <p:nvSpPr>
            <p:cNvPr id="1596" name="Google Shape;1596;p73"/>
            <p:cNvSpPr/>
            <p:nvPr/>
          </p:nvSpPr>
          <p:spPr>
            <a:xfrm>
              <a:off x="1446825" y="3807825"/>
              <a:ext cx="187700" cy="316100"/>
            </a:xfrm>
            <a:custGeom>
              <a:rect b="b" l="l" r="r" t="t"/>
              <a:pathLst>
                <a:path extrusionOk="0" h="12644" w="7508">
                  <a:moveTo>
                    <a:pt x="4670" y="3602"/>
                  </a:moveTo>
                  <a:lnTo>
                    <a:pt x="4670" y="4343"/>
                  </a:lnTo>
                  <a:lnTo>
                    <a:pt x="1555" y="4343"/>
                  </a:lnTo>
                  <a:lnTo>
                    <a:pt x="1555" y="3602"/>
                  </a:lnTo>
                  <a:close/>
                  <a:moveTo>
                    <a:pt x="4670" y="5136"/>
                  </a:moveTo>
                  <a:lnTo>
                    <a:pt x="4670" y="5877"/>
                  </a:lnTo>
                  <a:lnTo>
                    <a:pt x="1555" y="5877"/>
                  </a:lnTo>
                  <a:lnTo>
                    <a:pt x="1555" y="5136"/>
                  </a:lnTo>
                  <a:close/>
                  <a:moveTo>
                    <a:pt x="4670" y="6670"/>
                  </a:moveTo>
                  <a:lnTo>
                    <a:pt x="4670" y="7410"/>
                  </a:lnTo>
                  <a:lnTo>
                    <a:pt x="1555" y="7410"/>
                  </a:lnTo>
                  <a:lnTo>
                    <a:pt x="1555" y="6670"/>
                  </a:lnTo>
                  <a:close/>
                  <a:moveTo>
                    <a:pt x="3829" y="8204"/>
                  </a:moveTo>
                  <a:lnTo>
                    <a:pt x="3829" y="8944"/>
                  </a:lnTo>
                  <a:lnTo>
                    <a:pt x="1555" y="8944"/>
                  </a:lnTo>
                  <a:lnTo>
                    <a:pt x="1555" y="8204"/>
                  </a:lnTo>
                  <a:close/>
                  <a:moveTo>
                    <a:pt x="899" y="1"/>
                  </a:moveTo>
                  <a:cubicBezTo>
                    <a:pt x="406" y="1"/>
                    <a:pt x="8" y="397"/>
                    <a:pt x="1" y="887"/>
                  </a:cubicBezTo>
                  <a:cubicBezTo>
                    <a:pt x="1" y="891"/>
                    <a:pt x="8" y="11752"/>
                    <a:pt x="8" y="11756"/>
                  </a:cubicBezTo>
                  <a:cubicBezTo>
                    <a:pt x="17" y="12246"/>
                    <a:pt x="413" y="12643"/>
                    <a:pt x="907" y="12643"/>
                  </a:cubicBezTo>
                  <a:cubicBezTo>
                    <a:pt x="1405" y="12643"/>
                    <a:pt x="1805" y="12238"/>
                    <a:pt x="1805" y="11740"/>
                  </a:cubicBezTo>
                  <a:cubicBezTo>
                    <a:pt x="1805" y="11246"/>
                    <a:pt x="1405" y="10841"/>
                    <a:pt x="907" y="10841"/>
                  </a:cubicBezTo>
                  <a:lnTo>
                    <a:pt x="907" y="10094"/>
                  </a:lnTo>
                  <a:lnTo>
                    <a:pt x="7507" y="10094"/>
                  </a:lnTo>
                  <a:lnTo>
                    <a:pt x="7507" y="8256"/>
                  </a:lnTo>
                  <a:lnTo>
                    <a:pt x="6584" y="8256"/>
                  </a:lnTo>
                  <a:lnTo>
                    <a:pt x="5229" y="9599"/>
                  </a:lnTo>
                  <a:lnTo>
                    <a:pt x="4707" y="9069"/>
                  </a:lnTo>
                  <a:lnTo>
                    <a:pt x="6078" y="7709"/>
                  </a:lnTo>
                  <a:lnTo>
                    <a:pt x="6078" y="4829"/>
                  </a:lnTo>
                  <a:lnTo>
                    <a:pt x="7507" y="3408"/>
                  </a:lnTo>
                  <a:lnTo>
                    <a:pt x="7507" y="2546"/>
                  </a:lnTo>
                  <a:lnTo>
                    <a:pt x="899" y="2546"/>
                  </a:lnTo>
                  <a:lnTo>
                    <a:pt x="899" y="1801"/>
                  </a:lnTo>
                  <a:cubicBezTo>
                    <a:pt x="1396" y="1801"/>
                    <a:pt x="1797" y="1396"/>
                    <a:pt x="1797" y="903"/>
                  </a:cubicBezTo>
                  <a:cubicBezTo>
                    <a:pt x="1797" y="406"/>
                    <a:pt x="1396" y="1"/>
                    <a:pt x="8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3"/>
            <p:cNvSpPr/>
            <p:nvPr/>
          </p:nvSpPr>
          <p:spPr>
            <a:xfrm>
              <a:off x="1629450" y="3965850"/>
              <a:ext cx="78600" cy="30475"/>
            </a:xfrm>
            <a:custGeom>
              <a:rect b="b" l="l" r="r" t="t"/>
              <a:pathLst>
                <a:path extrusionOk="0" h="1219" w="3144">
                  <a:moveTo>
                    <a:pt x="1230" y="0"/>
                  </a:moveTo>
                  <a:lnTo>
                    <a:pt x="0" y="1218"/>
                  </a:lnTo>
                  <a:lnTo>
                    <a:pt x="1943" y="1218"/>
                  </a:lnTo>
                  <a:lnTo>
                    <a:pt x="31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3"/>
            <p:cNvSpPr/>
            <p:nvPr/>
          </p:nvSpPr>
          <p:spPr>
            <a:xfrm>
              <a:off x="1665775" y="3850675"/>
              <a:ext cx="97325" cy="96700"/>
            </a:xfrm>
            <a:custGeom>
              <a:rect b="b" l="l" r="r" t="t"/>
              <a:pathLst>
                <a:path extrusionOk="0" h="3868" w="3893">
                  <a:moveTo>
                    <a:pt x="3230" y="1"/>
                  </a:moveTo>
                  <a:cubicBezTo>
                    <a:pt x="2700" y="1"/>
                    <a:pt x="2128" y="130"/>
                    <a:pt x="1566" y="379"/>
                  </a:cubicBezTo>
                  <a:cubicBezTo>
                    <a:pt x="1003" y="629"/>
                    <a:pt x="473" y="990"/>
                    <a:pt x="64" y="1395"/>
                  </a:cubicBezTo>
                  <a:lnTo>
                    <a:pt x="0" y="1460"/>
                  </a:lnTo>
                  <a:lnTo>
                    <a:pt x="0" y="3341"/>
                  </a:lnTo>
                  <a:lnTo>
                    <a:pt x="1060" y="2289"/>
                  </a:lnTo>
                  <a:lnTo>
                    <a:pt x="1582" y="2815"/>
                  </a:lnTo>
                  <a:lnTo>
                    <a:pt x="525" y="3867"/>
                  </a:lnTo>
                  <a:lnTo>
                    <a:pt x="2423" y="3867"/>
                  </a:lnTo>
                  <a:lnTo>
                    <a:pt x="2481" y="3810"/>
                  </a:lnTo>
                  <a:cubicBezTo>
                    <a:pt x="2885" y="3402"/>
                    <a:pt x="3245" y="2872"/>
                    <a:pt x="3496" y="2310"/>
                  </a:cubicBezTo>
                  <a:cubicBezTo>
                    <a:pt x="3763" y="1706"/>
                    <a:pt x="3893" y="1091"/>
                    <a:pt x="3872" y="528"/>
                  </a:cubicBezTo>
                  <a:lnTo>
                    <a:pt x="3856" y="18"/>
                  </a:lnTo>
                  <a:lnTo>
                    <a:pt x="3346" y="3"/>
                  </a:lnTo>
                  <a:cubicBezTo>
                    <a:pt x="3307" y="2"/>
                    <a:pt x="3269" y="1"/>
                    <a:pt x="3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3"/>
            <p:cNvSpPr/>
            <p:nvPr/>
          </p:nvSpPr>
          <p:spPr>
            <a:xfrm>
              <a:off x="1616700" y="3905550"/>
              <a:ext cx="30575" cy="77325"/>
            </a:xfrm>
            <a:custGeom>
              <a:rect b="b" l="l" r="r" t="t"/>
              <a:pathLst>
                <a:path extrusionOk="0" h="3093" w="1223">
                  <a:moveTo>
                    <a:pt x="1222" y="1"/>
                  </a:moveTo>
                  <a:lnTo>
                    <a:pt x="0" y="1219"/>
                  </a:lnTo>
                  <a:lnTo>
                    <a:pt x="0" y="3092"/>
                  </a:lnTo>
                  <a:lnTo>
                    <a:pt x="1222" y="1878"/>
                  </a:ln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3"/>
            <p:cNvSpPr/>
            <p:nvPr/>
          </p:nvSpPr>
          <p:spPr>
            <a:xfrm>
              <a:off x="1502250" y="3807825"/>
              <a:ext cx="171200" cy="45850"/>
            </a:xfrm>
            <a:custGeom>
              <a:rect b="b" l="l" r="r" t="t"/>
              <a:pathLst>
                <a:path extrusionOk="0" h="1834" w="6848">
                  <a:moveTo>
                    <a:pt x="25" y="1"/>
                  </a:moveTo>
                  <a:cubicBezTo>
                    <a:pt x="195" y="260"/>
                    <a:pt x="296" y="567"/>
                    <a:pt x="296" y="903"/>
                  </a:cubicBezTo>
                  <a:cubicBezTo>
                    <a:pt x="296" y="1247"/>
                    <a:pt x="187" y="1566"/>
                    <a:pt x="1" y="1833"/>
                  </a:cubicBezTo>
                  <a:lnTo>
                    <a:pt x="5929" y="1833"/>
                  </a:lnTo>
                  <a:cubicBezTo>
                    <a:pt x="6435" y="1833"/>
                    <a:pt x="6848" y="1421"/>
                    <a:pt x="6848" y="916"/>
                  </a:cubicBezTo>
                  <a:cubicBezTo>
                    <a:pt x="6848" y="410"/>
                    <a:pt x="6435" y="1"/>
                    <a:pt x="5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3"/>
            <p:cNvSpPr/>
            <p:nvPr/>
          </p:nvSpPr>
          <p:spPr>
            <a:xfrm>
              <a:off x="1502475" y="4078050"/>
              <a:ext cx="170975" cy="45875"/>
            </a:xfrm>
            <a:custGeom>
              <a:rect b="b" l="l" r="r" t="t"/>
              <a:pathLst>
                <a:path extrusionOk="0" h="1835" w="6839">
                  <a:moveTo>
                    <a:pt x="1" y="0"/>
                  </a:moveTo>
                  <a:cubicBezTo>
                    <a:pt x="186" y="268"/>
                    <a:pt x="296" y="587"/>
                    <a:pt x="296" y="931"/>
                  </a:cubicBezTo>
                  <a:cubicBezTo>
                    <a:pt x="296" y="1267"/>
                    <a:pt x="195" y="1575"/>
                    <a:pt x="20" y="1834"/>
                  </a:cubicBezTo>
                  <a:lnTo>
                    <a:pt x="5920" y="1834"/>
                  </a:lnTo>
                  <a:cubicBezTo>
                    <a:pt x="6426" y="1834"/>
                    <a:pt x="6839" y="1425"/>
                    <a:pt x="6839" y="919"/>
                  </a:cubicBezTo>
                  <a:cubicBezTo>
                    <a:pt x="6839" y="413"/>
                    <a:pt x="6426" y="0"/>
                    <a:pt x="59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 name="Google Shape;1602;p73"/>
          <p:cNvGrpSpPr/>
          <p:nvPr/>
        </p:nvGrpSpPr>
        <p:grpSpPr>
          <a:xfrm>
            <a:off x="6458271" y="3916798"/>
            <a:ext cx="342791" cy="343144"/>
            <a:chOff x="1994450" y="3823100"/>
            <a:chExt cx="315675" cy="316000"/>
          </a:xfrm>
        </p:grpSpPr>
        <p:sp>
          <p:nvSpPr>
            <p:cNvPr id="1603" name="Google Shape;1603;p73"/>
            <p:cNvSpPr/>
            <p:nvPr/>
          </p:nvSpPr>
          <p:spPr>
            <a:xfrm>
              <a:off x="2047050" y="3881375"/>
              <a:ext cx="18150" cy="88650"/>
            </a:xfrm>
            <a:custGeom>
              <a:rect b="b" l="l" r="r" t="t"/>
              <a:pathLst>
                <a:path extrusionOk="0" h="3546" w="726">
                  <a:moveTo>
                    <a:pt x="571" y="1"/>
                  </a:moveTo>
                  <a:cubicBezTo>
                    <a:pt x="421" y="1"/>
                    <a:pt x="280" y="57"/>
                    <a:pt x="171" y="163"/>
                  </a:cubicBezTo>
                  <a:cubicBezTo>
                    <a:pt x="61" y="275"/>
                    <a:pt x="1" y="430"/>
                    <a:pt x="1" y="596"/>
                  </a:cubicBezTo>
                  <a:lnTo>
                    <a:pt x="1" y="3546"/>
                  </a:lnTo>
                  <a:cubicBezTo>
                    <a:pt x="118" y="3505"/>
                    <a:pt x="244" y="3480"/>
                    <a:pt x="377" y="3480"/>
                  </a:cubicBezTo>
                  <a:lnTo>
                    <a:pt x="725" y="3480"/>
                  </a:lnTo>
                  <a:lnTo>
                    <a:pt x="7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3"/>
            <p:cNvSpPr/>
            <p:nvPr/>
          </p:nvSpPr>
          <p:spPr>
            <a:xfrm>
              <a:off x="1994450" y="4083225"/>
              <a:ext cx="190625" cy="55875"/>
            </a:xfrm>
            <a:custGeom>
              <a:rect b="b" l="l" r="r" t="t"/>
              <a:pathLst>
                <a:path extrusionOk="0" h="2235" w="7625">
                  <a:moveTo>
                    <a:pt x="4221" y="712"/>
                  </a:moveTo>
                  <a:lnTo>
                    <a:pt x="4221" y="1452"/>
                  </a:lnTo>
                  <a:lnTo>
                    <a:pt x="3448" y="1452"/>
                  </a:lnTo>
                  <a:lnTo>
                    <a:pt x="3448" y="712"/>
                  </a:lnTo>
                  <a:close/>
                  <a:moveTo>
                    <a:pt x="0" y="0"/>
                  </a:moveTo>
                  <a:lnTo>
                    <a:pt x="0" y="2234"/>
                  </a:lnTo>
                  <a:lnTo>
                    <a:pt x="7624" y="2234"/>
                  </a:lnTo>
                  <a:lnTo>
                    <a:pt x="76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3"/>
            <p:cNvSpPr/>
            <p:nvPr/>
          </p:nvSpPr>
          <p:spPr>
            <a:xfrm>
              <a:off x="1994450" y="3823100"/>
              <a:ext cx="190625" cy="241625"/>
            </a:xfrm>
            <a:custGeom>
              <a:rect b="b" l="l" r="r" t="t"/>
              <a:pathLst>
                <a:path extrusionOk="0" h="9665" w="7625">
                  <a:moveTo>
                    <a:pt x="0" y="1"/>
                  </a:moveTo>
                  <a:lnTo>
                    <a:pt x="0" y="9664"/>
                  </a:lnTo>
                  <a:lnTo>
                    <a:pt x="7624" y="9664"/>
                  </a:lnTo>
                  <a:lnTo>
                    <a:pt x="7624" y="5229"/>
                  </a:lnTo>
                  <a:lnTo>
                    <a:pt x="6309" y="5229"/>
                  </a:lnTo>
                  <a:lnTo>
                    <a:pt x="6309" y="8034"/>
                  </a:lnTo>
                  <a:lnTo>
                    <a:pt x="2481" y="8034"/>
                  </a:lnTo>
                  <a:cubicBezTo>
                    <a:pt x="1866" y="8034"/>
                    <a:pt x="1364" y="7535"/>
                    <a:pt x="1364" y="6924"/>
                  </a:cubicBezTo>
                  <a:lnTo>
                    <a:pt x="1364" y="2927"/>
                  </a:lnTo>
                  <a:cubicBezTo>
                    <a:pt x="1364" y="2563"/>
                    <a:pt x="1502" y="2223"/>
                    <a:pt x="1752" y="1971"/>
                  </a:cubicBezTo>
                  <a:cubicBezTo>
                    <a:pt x="1999" y="1725"/>
                    <a:pt x="2327" y="1592"/>
                    <a:pt x="2675" y="1592"/>
                  </a:cubicBezTo>
                  <a:lnTo>
                    <a:pt x="5568" y="1592"/>
                  </a:lnTo>
                  <a:lnTo>
                    <a:pt x="55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3"/>
            <p:cNvSpPr/>
            <p:nvPr/>
          </p:nvSpPr>
          <p:spPr>
            <a:xfrm>
              <a:off x="2083675" y="3881375"/>
              <a:ext cx="50000" cy="87025"/>
            </a:xfrm>
            <a:custGeom>
              <a:rect b="b" l="l" r="r" t="t"/>
              <a:pathLst>
                <a:path extrusionOk="0" h="3481" w="2000">
                  <a:moveTo>
                    <a:pt x="1" y="1"/>
                  </a:moveTo>
                  <a:lnTo>
                    <a:pt x="1" y="3480"/>
                  </a:lnTo>
                  <a:lnTo>
                    <a:pt x="1999" y="3480"/>
                  </a:lnTo>
                  <a:lnTo>
                    <a:pt x="19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3"/>
            <p:cNvSpPr/>
            <p:nvPr/>
          </p:nvSpPr>
          <p:spPr>
            <a:xfrm>
              <a:off x="2047050" y="3986900"/>
              <a:ext cx="86625" cy="18525"/>
            </a:xfrm>
            <a:custGeom>
              <a:rect b="b" l="l" r="r" t="t"/>
              <a:pathLst>
                <a:path extrusionOk="0" h="741" w="3465">
                  <a:moveTo>
                    <a:pt x="377" y="0"/>
                  </a:moveTo>
                  <a:cubicBezTo>
                    <a:pt x="171" y="0"/>
                    <a:pt x="1" y="167"/>
                    <a:pt x="1" y="372"/>
                  </a:cubicBezTo>
                  <a:cubicBezTo>
                    <a:pt x="1" y="575"/>
                    <a:pt x="171" y="741"/>
                    <a:pt x="377" y="741"/>
                  </a:cubicBezTo>
                  <a:lnTo>
                    <a:pt x="3464" y="741"/>
                  </a:lnTo>
                  <a:lnTo>
                    <a:pt x="34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3"/>
            <p:cNvSpPr/>
            <p:nvPr/>
          </p:nvSpPr>
          <p:spPr>
            <a:xfrm>
              <a:off x="2152175" y="3823100"/>
              <a:ext cx="157950" cy="162800"/>
            </a:xfrm>
            <a:custGeom>
              <a:rect b="b" l="l" r="r" t="t"/>
              <a:pathLst>
                <a:path extrusionOk="0" h="6512" w="6318">
                  <a:moveTo>
                    <a:pt x="2048" y="1891"/>
                  </a:moveTo>
                  <a:lnTo>
                    <a:pt x="2048" y="2631"/>
                  </a:lnTo>
                  <a:lnTo>
                    <a:pt x="1275" y="2631"/>
                  </a:lnTo>
                  <a:lnTo>
                    <a:pt x="1275" y="1891"/>
                  </a:lnTo>
                  <a:close/>
                  <a:moveTo>
                    <a:pt x="3529" y="1891"/>
                  </a:moveTo>
                  <a:lnTo>
                    <a:pt x="3529" y="2631"/>
                  </a:lnTo>
                  <a:lnTo>
                    <a:pt x="2756" y="2631"/>
                  </a:lnTo>
                  <a:lnTo>
                    <a:pt x="2756" y="1891"/>
                  </a:lnTo>
                  <a:close/>
                  <a:moveTo>
                    <a:pt x="5010" y="1891"/>
                  </a:moveTo>
                  <a:lnTo>
                    <a:pt x="5010" y="2631"/>
                  </a:lnTo>
                  <a:lnTo>
                    <a:pt x="4237" y="2631"/>
                  </a:lnTo>
                  <a:lnTo>
                    <a:pt x="4237" y="1891"/>
                  </a:lnTo>
                  <a:close/>
                  <a:moveTo>
                    <a:pt x="0" y="1"/>
                  </a:moveTo>
                  <a:lnTo>
                    <a:pt x="0" y="4513"/>
                  </a:lnTo>
                  <a:lnTo>
                    <a:pt x="4201" y="4513"/>
                  </a:lnTo>
                  <a:lnTo>
                    <a:pt x="4201" y="6512"/>
                  </a:lnTo>
                  <a:lnTo>
                    <a:pt x="6317" y="4291"/>
                  </a:lnTo>
                  <a:lnTo>
                    <a:pt x="63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73"/>
          <p:cNvGrpSpPr/>
          <p:nvPr/>
        </p:nvGrpSpPr>
        <p:grpSpPr>
          <a:xfrm>
            <a:off x="7048184" y="3916811"/>
            <a:ext cx="343144" cy="343117"/>
            <a:chOff x="2845650" y="3777475"/>
            <a:chExt cx="316000" cy="315975"/>
          </a:xfrm>
        </p:grpSpPr>
        <p:sp>
          <p:nvSpPr>
            <p:cNvPr id="1610" name="Google Shape;1610;p73"/>
            <p:cNvSpPr/>
            <p:nvPr/>
          </p:nvSpPr>
          <p:spPr>
            <a:xfrm>
              <a:off x="2845650" y="4022300"/>
              <a:ext cx="316000" cy="34725"/>
            </a:xfrm>
            <a:custGeom>
              <a:rect b="b" l="l" r="r" t="t"/>
              <a:pathLst>
                <a:path extrusionOk="0" h="1389" w="12640">
                  <a:moveTo>
                    <a:pt x="1" y="1"/>
                  </a:moveTo>
                  <a:lnTo>
                    <a:pt x="1" y="684"/>
                  </a:lnTo>
                  <a:lnTo>
                    <a:pt x="5270" y="684"/>
                  </a:lnTo>
                  <a:cubicBezTo>
                    <a:pt x="5663" y="684"/>
                    <a:pt x="5979" y="1000"/>
                    <a:pt x="5979" y="1388"/>
                  </a:cubicBezTo>
                  <a:lnTo>
                    <a:pt x="6646" y="1388"/>
                  </a:lnTo>
                  <a:cubicBezTo>
                    <a:pt x="6646" y="1000"/>
                    <a:pt x="6962" y="684"/>
                    <a:pt x="7354" y="684"/>
                  </a:cubicBezTo>
                  <a:lnTo>
                    <a:pt x="12639" y="684"/>
                  </a:lnTo>
                  <a:lnTo>
                    <a:pt x="12639" y="1"/>
                  </a:lnTo>
                  <a:lnTo>
                    <a:pt x="7479" y="1"/>
                  </a:lnTo>
                  <a:cubicBezTo>
                    <a:pt x="7018" y="1"/>
                    <a:pt x="6605" y="207"/>
                    <a:pt x="6326" y="531"/>
                  </a:cubicBezTo>
                  <a:cubicBezTo>
                    <a:pt x="6047" y="207"/>
                    <a:pt x="5634" y="1"/>
                    <a:pt x="5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3"/>
            <p:cNvSpPr/>
            <p:nvPr/>
          </p:nvSpPr>
          <p:spPr>
            <a:xfrm>
              <a:off x="2939150" y="3847800"/>
              <a:ext cx="129025" cy="44125"/>
            </a:xfrm>
            <a:custGeom>
              <a:rect b="b" l="l" r="r" t="t"/>
              <a:pathLst>
                <a:path extrusionOk="0" h="1765" w="5161">
                  <a:moveTo>
                    <a:pt x="0" y="0"/>
                  </a:moveTo>
                  <a:lnTo>
                    <a:pt x="0" y="1764"/>
                  </a:lnTo>
                  <a:lnTo>
                    <a:pt x="5160" y="1764"/>
                  </a:lnTo>
                  <a:lnTo>
                    <a:pt x="5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3"/>
            <p:cNvSpPr/>
            <p:nvPr/>
          </p:nvSpPr>
          <p:spPr>
            <a:xfrm>
              <a:off x="3086650" y="3847800"/>
              <a:ext cx="37975" cy="44125"/>
            </a:xfrm>
            <a:custGeom>
              <a:rect b="b" l="l" r="r" t="t"/>
              <a:pathLst>
                <a:path extrusionOk="0" h="1765" w="1519">
                  <a:moveTo>
                    <a:pt x="0" y="0"/>
                  </a:moveTo>
                  <a:lnTo>
                    <a:pt x="0" y="1764"/>
                  </a:lnTo>
                  <a:lnTo>
                    <a:pt x="1518" y="1764"/>
                  </a:lnTo>
                  <a:lnTo>
                    <a:pt x="1518" y="1546"/>
                  </a:lnTo>
                  <a:cubicBezTo>
                    <a:pt x="1518" y="705"/>
                    <a:pt x="842"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3"/>
            <p:cNvSpPr/>
            <p:nvPr/>
          </p:nvSpPr>
          <p:spPr>
            <a:xfrm>
              <a:off x="3086775" y="3910425"/>
              <a:ext cx="37850" cy="90975"/>
            </a:xfrm>
            <a:custGeom>
              <a:rect b="b" l="l" r="r" t="t"/>
              <a:pathLst>
                <a:path extrusionOk="0" h="3639" w="1514">
                  <a:moveTo>
                    <a:pt x="0" y="0"/>
                  </a:moveTo>
                  <a:lnTo>
                    <a:pt x="0" y="3638"/>
                  </a:lnTo>
                  <a:lnTo>
                    <a:pt x="1513" y="3638"/>
                  </a:lnTo>
                  <a:lnTo>
                    <a:pt x="15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3"/>
            <p:cNvSpPr/>
            <p:nvPr/>
          </p:nvSpPr>
          <p:spPr>
            <a:xfrm>
              <a:off x="2882700" y="3847800"/>
              <a:ext cx="37975" cy="44125"/>
            </a:xfrm>
            <a:custGeom>
              <a:rect b="b" l="l" r="r" t="t"/>
              <a:pathLst>
                <a:path extrusionOk="0" h="1765" w="1519">
                  <a:moveTo>
                    <a:pt x="1518" y="0"/>
                  </a:moveTo>
                  <a:cubicBezTo>
                    <a:pt x="676" y="16"/>
                    <a:pt x="0" y="705"/>
                    <a:pt x="0" y="1546"/>
                  </a:cubicBezTo>
                  <a:lnTo>
                    <a:pt x="0" y="1764"/>
                  </a:lnTo>
                  <a:lnTo>
                    <a:pt x="1518" y="1764"/>
                  </a:lnTo>
                  <a:lnTo>
                    <a:pt x="15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3"/>
            <p:cNvSpPr/>
            <p:nvPr/>
          </p:nvSpPr>
          <p:spPr>
            <a:xfrm>
              <a:off x="2987600" y="3910425"/>
              <a:ext cx="32100" cy="31775"/>
            </a:xfrm>
            <a:custGeom>
              <a:rect b="b" l="l" r="r" t="t"/>
              <a:pathLst>
                <a:path extrusionOk="0" h="1271" w="1284">
                  <a:moveTo>
                    <a:pt x="1" y="0"/>
                  </a:moveTo>
                  <a:lnTo>
                    <a:pt x="1" y="631"/>
                  </a:lnTo>
                  <a:cubicBezTo>
                    <a:pt x="1" y="983"/>
                    <a:pt x="288" y="1271"/>
                    <a:pt x="645" y="1271"/>
                  </a:cubicBezTo>
                  <a:cubicBezTo>
                    <a:pt x="996" y="1271"/>
                    <a:pt x="1284" y="983"/>
                    <a:pt x="1284" y="631"/>
                  </a:cubicBezTo>
                  <a:lnTo>
                    <a:pt x="12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3"/>
            <p:cNvSpPr/>
            <p:nvPr/>
          </p:nvSpPr>
          <p:spPr>
            <a:xfrm>
              <a:off x="2939150" y="3910425"/>
              <a:ext cx="129025" cy="90975"/>
            </a:xfrm>
            <a:custGeom>
              <a:rect b="b" l="l" r="r" t="t"/>
              <a:pathLst>
                <a:path extrusionOk="0" h="3639" w="5161">
                  <a:moveTo>
                    <a:pt x="0" y="0"/>
                  </a:moveTo>
                  <a:lnTo>
                    <a:pt x="0" y="3638"/>
                  </a:lnTo>
                  <a:lnTo>
                    <a:pt x="5160" y="3638"/>
                  </a:lnTo>
                  <a:lnTo>
                    <a:pt x="5160" y="0"/>
                  </a:lnTo>
                  <a:lnTo>
                    <a:pt x="3963" y="0"/>
                  </a:lnTo>
                  <a:lnTo>
                    <a:pt x="3963" y="631"/>
                  </a:lnTo>
                  <a:cubicBezTo>
                    <a:pt x="3963" y="1392"/>
                    <a:pt x="3343" y="2012"/>
                    <a:pt x="2583" y="2012"/>
                  </a:cubicBezTo>
                  <a:cubicBezTo>
                    <a:pt x="1817" y="2012"/>
                    <a:pt x="1199" y="1392"/>
                    <a:pt x="1199" y="631"/>
                  </a:cubicBezTo>
                  <a:lnTo>
                    <a:pt x="11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3"/>
            <p:cNvSpPr/>
            <p:nvPr/>
          </p:nvSpPr>
          <p:spPr>
            <a:xfrm>
              <a:off x="2882700" y="3910425"/>
              <a:ext cx="37975" cy="90975"/>
            </a:xfrm>
            <a:custGeom>
              <a:rect b="b" l="l" r="r" t="t"/>
              <a:pathLst>
                <a:path extrusionOk="0" h="3639" w="1519">
                  <a:moveTo>
                    <a:pt x="0" y="0"/>
                  </a:moveTo>
                  <a:lnTo>
                    <a:pt x="0" y="3638"/>
                  </a:lnTo>
                  <a:lnTo>
                    <a:pt x="1518" y="3638"/>
                  </a:lnTo>
                  <a:lnTo>
                    <a:pt x="15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3"/>
            <p:cNvSpPr/>
            <p:nvPr/>
          </p:nvSpPr>
          <p:spPr>
            <a:xfrm>
              <a:off x="3107000" y="3813575"/>
              <a:ext cx="18625" cy="17650"/>
            </a:xfrm>
            <a:custGeom>
              <a:rect b="b" l="l" r="r" t="t"/>
              <a:pathLst>
                <a:path extrusionOk="0" h="706" w="745">
                  <a:moveTo>
                    <a:pt x="0" y="1"/>
                  </a:moveTo>
                  <a:lnTo>
                    <a:pt x="0" y="705"/>
                  </a:lnTo>
                  <a:lnTo>
                    <a:pt x="745" y="705"/>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3"/>
            <p:cNvSpPr/>
            <p:nvPr/>
          </p:nvSpPr>
          <p:spPr>
            <a:xfrm>
              <a:off x="3107000" y="3777475"/>
              <a:ext cx="18625" cy="17550"/>
            </a:xfrm>
            <a:custGeom>
              <a:rect b="b" l="l" r="r" t="t"/>
              <a:pathLst>
                <a:path extrusionOk="0" h="702" w="745">
                  <a:moveTo>
                    <a:pt x="0" y="1"/>
                  </a:moveTo>
                  <a:lnTo>
                    <a:pt x="0" y="701"/>
                  </a:lnTo>
                  <a:lnTo>
                    <a:pt x="745" y="701"/>
                  </a:lnTo>
                  <a:lnTo>
                    <a:pt x="7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3"/>
            <p:cNvSpPr/>
            <p:nvPr/>
          </p:nvSpPr>
          <p:spPr>
            <a:xfrm>
              <a:off x="3125625" y="3795000"/>
              <a:ext cx="17500" cy="18600"/>
            </a:xfrm>
            <a:custGeom>
              <a:rect b="b" l="l" r="r" t="t"/>
              <a:pathLst>
                <a:path extrusionOk="0" h="744" w="700">
                  <a:moveTo>
                    <a:pt x="0" y="0"/>
                  </a:moveTo>
                  <a:lnTo>
                    <a:pt x="0" y="744"/>
                  </a:lnTo>
                  <a:lnTo>
                    <a:pt x="699" y="744"/>
                  </a:lnTo>
                  <a:lnTo>
                    <a:pt x="6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3"/>
            <p:cNvSpPr/>
            <p:nvPr/>
          </p:nvSpPr>
          <p:spPr>
            <a:xfrm>
              <a:off x="3089375" y="3795000"/>
              <a:ext cx="17650" cy="18600"/>
            </a:xfrm>
            <a:custGeom>
              <a:rect b="b" l="l" r="r" t="t"/>
              <a:pathLst>
                <a:path extrusionOk="0" h="744" w="706">
                  <a:moveTo>
                    <a:pt x="1" y="0"/>
                  </a:moveTo>
                  <a:lnTo>
                    <a:pt x="1" y="744"/>
                  </a:lnTo>
                  <a:lnTo>
                    <a:pt x="705" y="744"/>
                  </a:lnTo>
                  <a:lnTo>
                    <a:pt x="7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3"/>
            <p:cNvSpPr/>
            <p:nvPr/>
          </p:nvSpPr>
          <p:spPr>
            <a:xfrm>
              <a:off x="3144125" y="3838275"/>
              <a:ext cx="17525" cy="18550"/>
            </a:xfrm>
            <a:custGeom>
              <a:rect b="b" l="l" r="r" t="t"/>
              <a:pathLst>
                <a:path extrusionOk="0" h="742" w="701">
                  <a:moveTo>
                    <a:pt x="0" y="1"/>
                  </a:moveTo>
                  <a:lnTo>
                    <a:pt x="0" y="742"/>
                  </a:lnTo>
                  <a:lnTo>
                    <a:pt x="700" y="742"/>
                  </a:lnTo>
                  <a:lnTo>
                    <a:pt x="7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3"/>
            <p:cNvSpPr/>
            <p:nvPr/>
          </p:nvSpPr>
          <p:spPr>
            <a:xfrm>
              <a:off x="2845650" y="4057325"/>
              <a:ext cx="316000" cy="36125"/>
            </a:xfrm>
            <a:custGeom>
              <a:rect b="b" l="l" r="r" t="t"/>
              <a:pathLst>
                <a:path extrusionOk="0" h="1445" w="12640">
                  <a:moveTo>
                    <a:pt x="1" y="0"/>
                  </a:moveTo>
                  <a:lnTo>
                    <a:pt x="1" y="740"/>
                  </a:lnTo>
                  <a:lnTo>
                    <a:pt x="4522" y="740"/>
                  </a:lnTo>
                  <a:lnTo>
                    <a:pt x="4522" y="1444"/>
                  </a:lnTo>
                  <a:lnTo>
                    <a:pt x="8103" y="1444"/>
                  </a:lnTo>
                  <a:lnTo>
                    <a:pt x="8103" y="740"/>
                  </a:lnTo>
                  <a:lnTo>
                    <a:pt x="12639" y="740"/>
                  </a:lnTo>
                  <a:lnTo>
                    <a:pt x="12639" y="0"/>
                  </a:lnTo>
                  <a:lnTo>
                    <a:pt x="7363" y="0"/>
                  </a:lnTo>
                  <a:lnTo>
                    <a:pt x="7363" y="704"/>
                  </a:lnTo>
                  <a:lnTo>
                    <a:pt x="5262" y="704"/>
                  </a:lnTo>
                  <a:lnTo>
                    <a:pt x="526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 name="Google Shape;1624;p73"/>
          <p:cNvGrpSpPr/>
          <p:nvPr/>
        </p:nvGrpSpPr>
        <p:grpSpPr>
          <a:xfrm>
            <a:off x="1755132" y="3926916"/>
            <a:ext cx="343226" cy="322892"/>
            <a:chOff x="1300650" y="3151250"/>
            <a:chExt cx="316075" cy="297350"/>
          </a:xfrm>
        </p:grpSpPr>
        <p:sp>
          <p:nvSpPr>
            <p:cNvPr id="1625" name="Google Shape;1625;p73"/>
            <p:cNvSpPr/>
            <p:nvPr/>
          </p:nvSpPr>
          <p:spPr>
            <a:xfrm>
              <a:off x="1456550" y="3244425"/>
              <a:ext cx="160175" cy="204175"/>
            </a:xfrm>
            <a:custGeom>
              <a:rect b="b" l="l" r="r" t="t"/>
              <a:pathLst>
                <a:path extrusionOk="0" h="8167" w="6407">
                  <a:moveTo>
                    <a:pt x="2282" y="2250"/>
                  </a:moveTo>
                  <a:lnTo>
                    <a:pt x="2282" y="2995"/>
                  </a:lnTo>
                  <a:lnTo>
                    <a:pt x="1538" y="2995"/>
                  </a:lnTo>
                  <a:lnTo>
                    <a:pt x="1538" y="2250"/>
                  </a:lnTo>
                  <a:close/>
                  <a:moveTo>
                    <a:pt x="4836" y="2250"/>
                  </a:moveTo>
                  <a:lnTo>
                    <a:pt x="4836" y="2995"/>
                  </a:lnTo>
                  <a:lnTo>
                    <a:pt x="4091" y="2995"/>
                  </a:lnTo>
                  <a:lnTo>
                    <a:pt x="4091" y="2250"/>
                  </a:lnTo>
                  <a:close/>
                  <a:moveTo>
                    <a:pt x="3201" y="3691"/>
                  </a:moveTo>
                  <a:cubicBezTo>
                    <a:pt x="4132" y="3691"/>
                    <a:pt x="4888" y="4448"/>
                    <a:pt x="4888" y="5378"/>
                  </a:cubicBezTo>
                  <a:lnTo>
                    <a:pt x="4888" y="5970"/>
                  </a:lnTo>
                  <a:lnTo>
                    <a:pt x="4144" y="5970"/>
                  </a:lnTo>
                  <a:lnTo>
                    <a:pt x="4144" y="5378"/>
                  </a:lnTo>
                  <a:cubicBezTo>
                    <a:pt x="4144" y="4857"/>
                    <a:pt x="3723" y="4435"/>
                    <a:pt x="3201" y="4435"/>
                  </a:cubicBezTo>
                  <a:cubicBezTo>
                    <a:pt x="2683" y="4435"/>
                    <a:pt x="2258" y="4857"/>
                    <a:pt x="2258" y="5378"/>
                  </a:cubicBezTo>
                  <a:lnTo>
                    <a:pt x="2258" y="5970"/>
                  </a:lnTo>
                  <a:lnTo>
                    <a:pt x="1517" y="5970"/>
                  </a:lnTo>
                  <a:lnTo>
                    <a:pt x="1517" y="5378"/>
                  </a:lnTo>
                  <a:cubicBezTo>
                    <a:pt x="1517" y="4448"/>
                    <a:pt x="2275" y="3691"/>
                    <a:pt x="3201" y="3691"/>
                  </a:cubicBezTo>
                  <a:close/>
                  <a:moveTo>
                    <a:pt x="6402" y="1"/>
                  </a:moveTo>
                  <a:lnTo>
                    <a:pt x="5953" y="158"/>
                  </a:lnTo>
                  <a:cubicBezTo>
                    <a:pt x="5067" y="462"/>
                    <a:pt x="4139" y="616"/>
                    <a:pt x="3201" y="616"/>
                  </a:cubicBezTo>
                  <a:cubicBezTo>
                    <a:pt x="2416" y="616"/>
                    <a:pt x="1639" y="507"/>
                    <a:pt x="882" y="292"/>
                  </a:cubicBezTo>
                  <a:lnTo>
                    <a:pt x="882" y="903"/>
                  </a:lnTo>
                  <a:cubicBezTo>
                    <a:pt x="882" y="1781"/>
                    <a:pt x="559" y="2623"/>
                    <a:pt x="0" y="3258"/>
                  </a:cubicBezTo>
                  <a:lnTo>
                    <a:pt x="0" y="4634"/>
                  </a:lnTo>
                  <a:cubicBezTo>
                    <a:pt x="0" y="5601"/>
                    <a:pt x="494" y="6512"/>
                    <a:pt x="1287" y="7009"/>
                  </a:cubicBezTo>
                  <a:cubicBezTo>
                    <a:pt x="1862" y="7373"/>
                    <a:pt x="3201" y="8167"/>
                    <a:pt x="3201" y="8167"/>
                  </a:cubicBezTo>
                  <a:cubicBezTo>
                    <a:pt x="3201" y="8167"/>
                    <a:pt x="4541" y="7373"/>
                    <a:pt x="5119" y="7009"/>
                  </a:cubicBezTo>
                  <a:cubicBezTo>
                    <a:pt x="5912" y="6512"/>
                    <a:pt x="6406" y="5601"/>
                    <a:pt x="6402" y="4634"/>
                  </a:cubicBezTo>
                  <a:lnTo>
                    <a:pt x="64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3"/>
            <p:cNvSpPr/>
            <p:nvPr/>
          </p:nvSpPr>
          <p:spPr>
            <a:xfrm>
              <a:off x="1300650" y="3151250"/>
              <a:ext cx="160075" cy="204200"/>
            </a:xfrm>
            <a:custGeom>
              <a:rect b="b" l="l" r="r" t="t"/>
              <a:pathLst>
                <a:path extrusionOk="0" h="8168" w="6403">
                  <a:moveTo>
                    <a:pt x="2282" y="2226"/>
                  </a:moveTo>
                  <a:lnTo>
                    <a:pt x="2282" y="2971"/>
                  </a:lnTo>
                  <a:lnTo>
                    <a:pt x="1537" y="2971"/>
                  </a:lnTo>
                  <a:lnTo>
                    <a:pt x="1537" y="2226"/>
                  </a:lnTo>
                  <a:close/>
                  <a:moveTo>
                    <a:pt x="4836" y="2226"/>
                  </a:moveTo>
                  <a:lnTo>
                    <a:pt x="4836" y="2971"/>
                  </a:lnTo>
                  <a:lnTo>
                    <a:pt x="4092" y="2971"/>
                  </a:lnTo>
                  <a:lnTo>
                    <a:pt x="4092" y="2226"/>
                  </a:lnTo>
                  <a:close/>
                  <a:moveTo>
                    <a:pt x="4888" y="3991"/>
                  </a:moveTo>
                  <a:lnTo>
                    <a:pt x="4888" y="4581"/>
                  </a:lnTo>
                  <a:cubicBezTo>
                    <a:pt x="4888" y="5512"/>
                    <a:pt x="4132" y="6268"/>
                    <a:pt x="3201" y="6268"/>
                  </a:cubicBezTo>
                  <a:cubicBezTo>
                    <a:pt x="2271" y="6268"/>
                    <a:pt x="1518" y="5512"/>
                    <a:pt x="1518" y="4581"/>
                  </a:cubicBezTo>
                  <a:lnTo>
                    <a:pt x="1518" y="3991"/>
                  </a:lnTo>
                  <a:lnTo>
                    <a:pt x="2258" y="3991"/>
                  </a:lnTo>
                  <a:lnTo>
                    <a:pt x="2258" y="4581"/>
                  </a:lnTo>
                  <a:cubicBezTo>
                    <a:pt x="2258" y="5103"/>
                    <a:pt x="2683" y="5524"/>
                    <a:pt x="3201" y="5524"/>
                  </a:cubicBezTo>
                  <a:cubicBezTo>
                    <a:pt x="3719" y="5524"/>
                    <a:pt x="4144" y="5103"/>
                    <a:pt x="4144" y="4581"/>
                  </a:cubicBezTo>
                  <a:lnTo>
                    <a:pt x="4144" y="3991"/>
                  </a:lnTo>
                  <a:close/>
                  <a:moveTo>
                    <a:pt x="0" y="0"/>
                  </a:moveTo>
                  <a:lnTo>
                    <a:pt x="0" y="4630"/>
                  </a:lnTo>
                  <a:cubicBezTo>
                    <a:pt x="0" y="5601"/>
                    <a:pt x="493" y="6511"/>
                    <a:pt x="1283" y="7009"/>
                  </a:cubicBezTo>
                  <a:cubicBezTo>
                    <a:pt x="1862" y="7374"/>
                    <a:pt x="3201" y="8167"/>
                    <a:pt x="3201" y="8167"/>
                  </a:cubicBezTo>
                  <a:cubicBezTo>
                    <a:pt x="3201" y="8167"/>
                    <a:pt x="4540" y="7374"/>
                    <a:pt x="5119" y="7009"/>
                  </a:cubicBezTo>
                  <a:cubicBezTo>
                    <a:pt x="5913" y="6511"/>
                    <a:pt x="6402" y="5601"/>
                    <a:pt x="6402" y="4630"/>
                  </a:cubicBezTo>
                  <a:lnTo>
                    <a:pt x="6402" y="0"/>
                  </a:lnTo>
                  <a:lnTo>
                    <a:pt x="5953" y="155"/>
                  </a:lnTo>
                  <a:cubicBezTo>
                    <a:pt x="5067" y="462"/>
                    <a:pt x="4140" y="616"/>
                    <a:pt x="3201" y="616"/>
                  </a:cubicBezTo>
                  <a:cubicBezTo>
                    <a:pt x="2262" y="616"/>
                    <a:pt x="1339" y="462"/>
                    <a:pt x="450" y="155"/>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73"/>
          <p:cNvGrpSpPr/>
          <p:nvPr/>
        </p:nvGrpSpPr>
        <p:grpSpPr>
          <a:xfrm>
            <a:off x="2350346" y="3916817"/>
            <a:ext cx="343226" cy="343090"/>
            <a:chOff x="2228050" y="3081150"/>
            <a:chExt cx="316075" cy="315950"/>
          </a:xfrm>
        </p:grpSpPr>
        <p:sp>
          <p:nvSpPr>
            <p:cNvPr id="1628" name="Google Shape;1628;p73"/>
            <p:cNvSpPr/>
            <p:nvPr/>
          </p:nvSpPr>
          <p:spPr>
            <a:xfrm>
              <a:off x="2303400" y="3203550"/>
              <a:ext cx="35750" cy="91200"/>
            </a:xfrm>
            <a:custGeom>
              <a:rect b="b" l="l" r="r" t="t"/>
              <a:pathLst>
                <a:path extrusionOk="0" h="3648" w="1430">
                  <a:moveTo>
                    <a:pt x="725" y="0"/>
                  </a:moveTo>
                  <a:lnTo>
                    <a:pt x="725" y="2720"/>
                  </a:lnTo>
                  <a:lnTo>
                    <a:pt x="1" y="3218"/>
                  </a:lnTo>
                  <a:lnTo>
                    <a:pt x="1" y="3647"/>
                  </a:lnTo>
                  <a:lnTo>
                    <a:pt x="1430" y="3647"/>
                  </a:lnTo>
                  <a:lnTo>
                    <a:pt x="14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3"/>
            <p:cNvSpPr/>
            <p:nvPr/>
          </p:nvSpPr>
          <p:spPr>
            <a:xfrm>
              <a:off x="2339125" y="3139100"/>
              <a:ext cx="94825" cy="44650"/>
            </a:xfrm>
            <a:custGeom>
              <a:rect b="b" l="l" r="r" t="t"/>
              <a:pathLst>
                <a:path extrusionOk="0" h="1786" w="3793">
                  <a:moveTo>
                    <a:pt x="1" y="1"/>
                  </a:moveTo>
                  <a:lnTo>
                    <a:pt x="1" y="1786"/>
                  </a:lnTo>
                  <a:lnTo>
                    <a:pt x="1518" y="1786"/>
                  </a:lnTo>
                  <a:lnTo>
                    <a:pt x="1518" y="1024"/>
                  </a:lnTo>
                  <a:lnTo>
                    <a:pt x="2263" y="1024"/>
                  </a:lnTo>
                  <a:lnTo>
                    <a:pt x="2263" y="1786"/>
                  </a:lnTo>
                  <a:lnTo>
                    <a:pt x="3792" y="1786"/>
                  </a:lnTo>
                  <a:lnTo>
                    <a:pt x="379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3"/>
            <p:cNvSpPr/>
            <p:nvPr/>
          </p:nvSpPr>
          <p:spPr>
            <a:xfrm>
              <a:off x="2357625" y="3203550"/>
              <a:ext cx="57700" cy="91200"/>
            </a:xfrm>
            <a:custGeom>
              <a:rect b="b" l="l" r="r" t="t"/>
              <a:pathLst>
                <a:path extrusionOk="0" h="3648" w="2308">
                  <a:moveTo>
                    <a:pt x="1515" y="806"/>
                  </a:moveTo>
                  <a:lnTo>
                    <a:pt x="1515" y="1539"/>
                  </a:lnTo>
                  <a:lnTo>
                    <a:pt x="774" y="1539"/>
                  </a:lnTo>
                  <a:lnTo>
                    <a:pt x="774" y="806"/>
                  </a:lnTo>
                  <a:close/>
                  <a:moveTo>
                    <a:pt x="1" y="0"/>
                  </a:moveTo>
                  <a:lnTo>
                    <a:pt x="1" y="3647"/>
                  </a:lnTo>
                  <a:lnTo>
                    <a:pt x="774" y="3647"/>
                  </a:lnTo>
                  <a:lnTo>
                    <a:pt x="774" y="2424"/>
                  </a:lnTo>
                  <a:lnTo>
                    <a:pt x="1515" y="2424"/>
                  </a:lnTo>
                  <a:lnTo>
                    <a:pt x="1515" y="3647"/>
                  </a:lnTo>
                  <a:lnTo>
                    <a:pt x="2307" y="3647"/>
                  </a:lnTo>
                  <a:lnTo>
                    <a:pt x="23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3"/>
            <p:cNvSpPr/>
            <p:nvPr/>
          </p:nvSpPr>
          <p:spPr>
            <a:xfrm>
              <a:off x="2340525" y="3081150"/>
              <a:ext cx="91900" cy="39375"/>
            </a:xfrm>
            <a:custGeom>
              <a:rect b="b" l="l" r="r" t="t"/>
              <a:pathLst>
                <a:path extrusionOk="0" h="1575" w="3676">
                  <a:moveTo>
                    <a:pt x="1826" y="0"/>
                  </a:moveTo>
                  <a:lnTo>
                    <a:pt x="1" y="1575"/>
                  </a:lnTo>
                  <a:lnTo>
                    <a:pt x="3676" y="1575"/>
                  </a:lnTo>
                  <a:lnTo>
                    <a:pt x="18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3"/>
            <p:cNvSpPr/>
            <p:nvPr/>
          </p:nvSpPr>
          <p:spPr>
            <a:xfrm>
              <a:off x="2469925" y="3203550"/>
              <a:ext cx="74200" cy="193550"/>
            </a:xfrm>
            <a:custGeom>
              <a:rect b="b" l="l" r="r" t="t"/>
              <a:pathLst>
                <a:path extrusionOk="0" h="7742" w="2968">
                  <a:moveTo>
                    <a:pt x="738" y="0"/>
                  </a:moveTo>
                  <a:lnTo>
                    <a:pt x="738" y="753"/>
                  </a:lnTo>
                  <a:lnTo>
                    <a:pt x="0" y="753"/>
                  </a:lnTo>
                  <a:lnTo>
                    <a:pt x="0" y="2331"/>
                  </a:lnTo>
                  <a:lnTo>
                    <a:pt x="725" y="2825"/>
                  </a:lnTo>
                  <a:lnTo>
                    <a:pt x="725" y="7742"/>
                  </a:lnTo>
                  <a:lnTo>
                    <a:pt x="2239" y="7742"/>
                  </a:lnTo>
                  <a:lnTo>
                    <a:pt x="2239" y="2724"/>
                  </a:lnTo>
                  <a:lnTo>
                    <a:pt x="2968" y="2230"/>
                  </a:lnTo>
                  <a:lnTo>
                    <a:pt x="2968" y="0"/>
                  </a:lnTo>
                  <a:lnTo>
                    <a:pt x="2223" y="0"/>
                  </a:lnTo>
                  <a:lnTo>
                    <a:pt x="2223" y="753"/>
                  </a:lnTo>
                  <a:lnTo>
                    <a:pt x="1482" y="753"/>
                  </a:lnTo>
                  <a:lnTo>
                    <a:pt x="14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3"/>
            <p:cNvSpPr/>
            <p:nvPr/>
          </p:nvSpPr>
          <p:spPr>
            <a:xfrm>
              <a:off x="2373725" y="3350550"/>
              <a:ext cx="24725" cy="46550"/>
            </a:xfrm>
            <a:custGeom>
              <a:rect b="b" l="l" r="r" t="t"/>
              <a:pathLst>
                <a:path extrusionOk="0" h="1862" w="989">
                  <a:moveTo>
                    <a:pt x="494" y="1"/>
                  </a:moveTo>
                  <a:cubicBezTo>
                    <a:pt x="223" y="1"/>
                    <a:pt x="1" y="223"/>
                    <a:pt x="1" y="494"/>
                  </a:cubicBezTo>
                  <a:lnTo>
                    <a:pt x="1" y="1862"/>
                  </a:lnTo>
                  <a:lnTo>
                    <a:pt x="988" y="1862"/>
                  </a:lnTo>
                  <a:lnTo>
                    <a:pt x="988" y="494"/>
                  </a:lnTo>
                  <a:cubicBezTo>
                    <a:pt x="988" y="223"/>
                    <a:pt x="765" y="1"/>
                    <a:pt x="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3"/>
            <p:cNvSpPr/>
            <p:nvPr/>
          </p:nvSpPr>
          <p:spPr>
            <a:xfrm>
              <a:off x="2302600" y="3170375"/>
              <a:ext cx="18525" cy="33200"/>
            </a:xfrm>
            <a:custGeom>
              <a:rect b="b" l="l" r="r" t="t"/>
              <a:pathLst>
                <a:path extrusionOk="0" h="1328" w="741">
                  <a:moveTo>
                    <a:pt x="1" y="1"/>
                  </a:moveTo>
                  <a:lnTo>
                    <a:pt x="1" y="1327"/>
                  </a:lnTo>
                  <a:lnTo>
                    <a:pt x="741" y="1327"/>
                  </a:lnTo>
                  <a:lnTo>
                    <a:pt x="7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3"/>
            <p:cNvSpPr/>
            <p:nvPr/>
          </p:nvSpPr>
          <p:spPr>
            <a:xfrm>
              <a:off x="2228050" y="3203550"/>
              <a:ext cx="74575" cy="193550"/>
            </a:xfrm>
            <a:custGeom>
              <a:rect b="b" l="l" r="r" t="t"/>
              <a:pathLst>
                <a:path extrusionOk="0" h="7742" w="2983">
                  <a:moveTo>
                    <a:pt x="0" y="0"/>
                  </a:moveTo>
                  <a:lnTo>
                    <a:pt x="0" y="2376"/>
                  </a:lnTo>
                  <a:lnTo>
                    <a:pt x="716" y="2870"/>
                  </a:lnTo>
                  <a:lnTo>
                    <a:pt x="716" y="7742"/>
                  </a:lnTo>
                  <a:lnTo>
                    <a:pt x="2258" y="7742"/>
                  </a:lnTo>
                  <a:lnTo>
                    <a:pt x="2258" y="2825"/>
                  </a:lnTo>
                  <a:lnTo>
                    <a:pt x="2983" y="2331"/>
                  </a:lnTo>
                  <a:lnTo>
                    <a:pt x="2983" y="753"/>
                  </a:lnTo>
                  <a:lnTo>
                    <a:pt x="2242" y="753"/>
                  </a:lnTo>
                  <a:lnTo>
                    <a:pt x="2242" y="0"/>
                  </a:lnTo>
                  <a:lnTo>
                    <a:pt x="1498" y="0"/>
                  </a:lnTo>
                  <a:lnTo>
                    <a:pt x="1498" y="753"/>
                  </a:lnTo>
                  <a:lnTo>
                    <a:pt x="745" y="753"/>
                  </a:lnTo>
                  <a:lnTo>
                    <a:pt x="7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3"/>
            <p:cNvSpPr/>
            <p:nvPr/>
          </p:nvSpPr>
          <p:spPr>
            <a:xfrm>
              <a:off x="2433925" y="3169875"/>
              <a:ext cx="35825" cy="124875"/>
            </a:xfrm>
            <a:custGeom>
              <a:rect b="b" l="l" r="r" t="t"/>
              <a:pathLst>
                <a:path extrusionOk="0" h="4995" w="1433">
                  <a:moveTo>
                    <a:pt x="688" y="0"/>
                  </a:moveTo>
                  <a:lnTo>
                    <a:pt x="688" y="1347"/>
                  </a:lnTo>
                  <a:lnTo>
                    <a:pt x="0" y="1347"/>
                  </a:lnTo>
                  <a:lnTo>
                    <a:pt x="0" y="4994"/>
                  </a:lnTo>
                  <a:lnTo>
                    <a:pt x="1421" y="4994"/>
                  </a:lnTo>
                  <a:lnTo>
                    <a:pt x="1421" y="4565"/>
                  </a:lnTo>
                  <a:lnTo>
                    <a:pt x="700" y="4067"/>
                  </a:lnTo>
                  <a:lnTo>
                    <a:pt x="700" y="1347"/>
                  </a:lnTo>
                  <a:lnTo>
                    <a:pt x="1433" y="1347"/>
                  </a:lnTo>
                  <a:lnTo>
                    <a:pt x="1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3"/>
            <p:cNvSpPr/>
            <p:nvPr/>
          </p:nvSpPr>
          <p:spPr>
            <a:xfrm>
              <a:off x="2303400" y="3313225"/>
              <a:ext cx="166075" cy="83875"/>
            </a:xfrm>
            <a:custGeom>
              <a:rect b="b" l="l" r="r" t="t"/>
              <a:pathLst>
                <a:path extrusionOk="0" h="3355" w="6643">
                  <a:moveTo>
                    <a:pt x="1" y="0"/>
                  </a:moveTo>
                  <a:lnTo>
                    <a:pt x="1" y="3355"/>
                  </a:lnTo>
                  <a:lnTo>
                    <a:pt x="2073" y="3355"/>
                  </a:lnTo>
                  <a:lnTo>
                    <a:pt x="2073" y="1987"/>
                  </a:lnTo>
                  <a:cubicBezTo>
                    <a:pt x="2073" y="1307"/>
                    <a:pt x="2627" y="753"/>
                    <a:pt x="3307" y="753"/>
                  </a:cubicBezTo>
                  <a:cubicBezTo>
                    <a:pt x="3987" y="753"/>
                    <a:pt x="4541" y="1307"/>
                    <a:pt x="4541" y="1987"/>
                  </a:cubicBezTo>
                  <a:lnTo>
                    <a:pt x="4541" y="3355"/>
                  </a:lnTo>
                  <a:lnTo>
                    <a:pt x="6642" y="3355"/>
                  </a:lnTo>
                  <a:lnTo>
                    <a:pt x="66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73"/>
          <p:cNvGrpSpPr/>
          <p:nvPr/>
        </p:nvGrpSpPr>
        <p:grpSpPr>
          <a:xfrm>
            <a:off x="2932948" y="3916817"/>
            <a:ext cx="343226" cy="343090"/>
            <a:chOff x="2942600" y="3081150"/>
            <a:chExt cx="316075" cy="315950"/>
          </a:xfrm>
        </p:grpSpPr>
        <p:sp>
          <p:nvSpPr>
            <p:cNvPr id="1639" name="Google Shape;1639;p73"/>
            <p:cNvSpPr/>
            <p:nvPr/>
          </p:nvSpPr>
          <p:spPr>
            <a:xfrm>
              <a:off x="2942600" y="3132850"/>
              <a:ext cx="180500" cy="124950"/>
            </a:xfrm>
            <a:custGeom>
              <a:rect b="b" l="l" r="r" t="t"/>
              <a:pathLst>
                <a:path extrusionOk="0" h="4998" w="7220">
                  <a:moveTo>
                    <a:pt x="4023" y="0"/>
                  </a:moveTo>
                  <a:cubicBezTo>
                    <a:pt x="3274" y="0"/>
                    <a:pt x="2650" y="566"/>
                    <a:pt x="2562" y="1291"/>
                  </a:cubicBezTo>
                  <a:cubicBezTo>
                    <a:pt x="2530" y="1289"/>
                    <a:pt x="2497" y="1288"/>
                    <a:pt x="2465" y="1288"/>
                  </a:cubicBezTo>
                  <a:cubicBezTo>
                    <a:pt x="2432" y="1288"/>
                    <a:pt x="2400" y="1289"/>
                    <a:pt x="2368" y="1291"/>
                  </a:cubicBezTo>
                  <a:cubicBezTo>
                    <a:pt x="2008" y="1311"/>
                    <a:pt x="1668" y="1461"/>
                    <a:pt x="1404" y="1711"/>
                  </a:cubicBezTo>
                  <a:cubicBezTo>
                    <a:pt x="1141" y="1959"/>
                    <a:pt x="975" y="2294"/>
                    <a:pt x="939" y="2650"/>
                  </a:cubicBezTo>
                  <a:cubicBezTo>
                    <a:pt x="930" y="2695"/>
                    <a:pt x="930" y="2740"/>
                    <a:pt x="927" y="2780"/>
                  </a:cubicBezTo>
                  <a:cubicBezTo>
                    <a:pt x="405" y="2873"/>
                    <a:pt x="0" y="3330"/>
                    <a:pt x="0" y="3881"/>
                  </a:cubicBezTo>
                  <a:cubicBezTo>
                    <a:pt x="0" y="4496"/>
                    <a:pt x="502" y="4998"/>
                    <a:pt x="1117" y="4998"/>
                  </a:cubicBezTo>
                  <a:lnTo>
                    <a:pt x="5443" y="4998"/>
                  </a:lnTo>
                  <a:cubicBezTo>
                    <a:pt x="6341" y="4998"/>
                    <a:pt x="7086" y="4338"/>
                    <a:pt x="7219" y="3480"/>
                  </a:cubicBezTo>
                  <a:lnTo>
                    <a:pt x="6718" y="3480"/>
                  </a:lnTo>
                  <a:cubicBezTo>
                    <a:pt x="5726" y="3480"/>
                    <a:pt x="4921" y="2675"/>
                    <a:pt x="4921" y="1683"/>
                  </a:cubicBezTo>
                  <a:cubicBezTo>
                    <a:pt x="4921" y="1303"/>
                    <a:pt x="5043" y="947"/>
                    <a:pt x="5245" y="656"/>
                  </a:cubicBezTo>
                  <a:cubicBezTo>
                    <a:pt x="4981" y="263"/>
                    <a:pt x="4533" y="0"/>
                    <a:pt x="4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3"/>
            <p:cNvSpPr/>
            <p:nvPr/>
          </p:nvSpPr>
          <p:spPr>
            <a:xfrm>
              <a:off x="2942600" y="3081150"/>
              <a:ext cx="316075" cy="279525"/>
            </a:xfrm>
            <a:custGeom>
              <a:rect b="b" l="l" r="r" t="t"/>
              <a:pathLst>
                <a:path extrusionOk="0" h="11181" w="12643">
                  <a:moveTo>
                    <a:pt x="9813" y="4832"/>
                  </a:moveTo>
                  <a:lnTo>
                    <a:pt x="9813" y="5540"/>
                  </a:lnTo>
                  <a:lnTo>
                    <a:pt x="8826" y="5540"/>
                  </a:lnTo>
                  <a:lnTo>
                    <a:pt x="8826" y="4832"/>
                  </a:lnTo>
                  <a:close/>
                  <a:moveTo>
                    <a:pt x="9813" y="6280"/>
                  </a:moveTo>
                  <a:lnTo>
                    <a:pt x="9813" y="6973"/>
                  </a:lnTo>
                  <a:lnTo>
                    <a:pt x="8826" y="6973"/>
                  </a:lnTo>
                  <a:lnTo>
                    <a:pt x="8826" y="6280"/>
                  </a:lnTo>
                  <a:close/>
                  <a:moveTo>
                    <a:pt x="9813" y="7713"/>
                  </a:moveTo>
                  <a:lnTo>
                    <a:pt x="9813" y="8405"/>
                  </a:lnTo>
                  <a:lnTo>
                    <a:pt x="8826" y="8405"/>
                  </a:lnTo>
                  <a:lnTo>
                    <a:pt x="8826" y="7713"/>
                  </a:lnTo>
                  <a:close/>
                  <a:moveTo>
                    <a:pt x="9813" y="9141"/>
                  </a:moveTo>
                  <a:lnTo>
                    <a:pt x="9813" y="9793"/>
                  </a:lnTo>
                  <a:lnTo>
                    <a:pt x="8826" y="9793"/>
                  </a:lnTo>
                  <a:lnTo>
                    <a:pt x="8826" y="9141"/>
                  </a:lnTo>
                  <a:close/>
                  <a:moveTo>
                    <a:pt x="9526" y="0"/>
                  </a:moveTo>
                  <a:cubicBezTo>
                    <a:pt x="8802" y="0"/>
                    <a:pt x="8203" y="542"/>
                    <a:pt x="8114" y="1246"/>
                  </a:cubicBezTo>
                  <a:cubicBezTo>
                    <a:pt x="8083" y="1244"/>
                    <a:pt x="8052" y="1243"/>
                    <a:pt x="8020" y="1243"/>
                  </a:cubicBezTo>
                  <a:cubicBezTo>
                    <a:pt x="7988" y="1243"/>
                    <a:pt x="7956" y="1244"/>
                    <a:pt x="7923" y="1246"/>
                  </a:cubicBezTo>
                  <a:cubicBezTo>
                    <a:pt x="7579" y="1267"/>
                    <a:pt x="7248" y="1412"/>
                    <a:pt x="6993" y="1651"/>
                  </a:cubicBezTo>
                  <a:cubicBezTo>
                    <a:pt x="6742" y="1894"/>
                    <a:pt x="6580" y="2218"/>
                    <a:pt x="6544" y="2561"/>
                  </a:cubicBezTo>
                  <a:cubicBezTo>
                    <a:pt x="6539" y="2606"/>
                    <a:pt x="6535" y="2647"/>
                    <a:pt x="6535" y="2687"/>
                  </a:cubicBezTo>
                  <a:cubicBezTo>
                    <a:pt x="6025" y="2776"/>
                    <a:pt x="5637" y="3221"/>
                    <a:pt x="5637" y="3751"/>
                  </a:cubicBezTo>
                  <a:cubicBezTo>
                    <a:pt x="5637" y="4347"/>
                    <a:pt x="6123" y="4832"/>
                    <a:pt x="6718" y="4832"/>
                  </a:cubicBezTo>
                  <a:lnTo>
                    <a:pt x="8085" y="4832"/>
                  </a:lnTo>
                  <a:lnTo>
                    <a:pt x="8085" y="9793"/>
                  </a:lnTo>
                  <a:lnTo>
                    <a:pt x="7482" y="9793"/>
                  </a:lnTo>
                  <a:cubicBezTo>
                    <a:pt x="7025" y="9793"/>
                    <a:pt x="6617" y="9995"/>
                    <a:pt x="6337" y="10311"/>
                  </a:cubicBezTo>
                  <a:cubicBezTo>
                    <a:pt x="6333" y="10316"/>
                    <a:pt x="6329" y="10319"/>
                    <a:pt x="6329" y="10323"/>
                  </a:cubicBezTo>
                  <a:cubicBezTo>
                    <a:pt x="6326" y="10319"/>
                    <a:pt x="6321" y="10316"/>
                    <a:pt x="6317" y="10311"/>
                  </a:cubicBezTo>
                  <a:cubicBezTo>
                    <a:pt x="6038" y="9995"/>
                    <a:pt x="5629" y="9793"/>
                    <a:pt x="5172" y="9793"/>
                  </a:cubicBezTo>
                  <a:lnTo>
                    <a:pt x="0" y="9793"/>
                  </a:lnTo>
                  <a:lnTo>
                    <a:pt x="0" y="10477"/>
                  </a:lnTo>
                  <a:lnTo>
                    <a:pt x="5273" y="10477"/>
                  </a:lnTo>
                  <a:cubicBezTo>
                    <a:pt x="5661" y="10477"/>
                    <a:pt x="5981" y="10792"/>
                    <a:pt x="5981" y="11181"/>
                  </a:cubicBezTo>
                  <a:lnTo>
                    <a:pt x="6649" y="11181"/>
                  </a:lnTo>
                  <a:cubicBezTo>
                    <a:pt x="6649" y="10792"/>
                    <a:pt x="6965" y="10477"/>
                    <a:pt x="7357" y="10477"/>
                  </a:cubicBezTo>
                  <a:lnTo>
                    <a:pt x="12642" y="10477"/>
                  </a:lnTo>
                  <a:lnTo>
                    <a:pt x="12642" y="9793"/>
                  </a:lnTo>
                  <a:lnTo>
                    <a:pt x="10550" y="9793"/>
                  </a:lnTo>
                  <a:lnTo>
                    <a:pt x="10550" y="4832"/>
                  </a:lnTo>
                  <a:lnTo>
                    <a:pt x="10902" y="4832"/>
                  </a:lnTo>
                  <a:cubicBezTo>
                    <a:pt x="11861" y="4832"/>
                    <a:pt x="12642" y="4051"/>
                    <a:pt x="12642" y="3092"/>
                  </a:cubicBezTo>
                  <a:cubicBezTo>
                    <a:pt x="12642" y="2145"/>
                    <a:pt x="11886" y="1376"/>
                    <a:pt x="10947" y="1351"/>
                  </a:cubicBezTo>
                  <a:cubicBezTo>
                    <a:pt x="10910" y="599"/>
                    <a:pt x="10287" y="0"/>
                    <a:pt x="95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3"/>
            <p:cNvSpPr/>
            <p:nvPr/>
          </p:nvSpPr>
          <p:spPr>
            <a:xfrm>
              <a:off x="2942600" y="3360975"/>
              <a:ext cx="316075" cy="36125"/>
            </a:xfrm>
            <a:custGeom>
              <a:rect b="b" l="l" r="r" t="t"/>
              <a:pathLst>
                <a:path extrusionOk="0" h="1445" w="12643">
                  <a:moveTo>
                    <a:pt x="0" y="1"/>
                  </a:moveTo>
                  <a:lnTo>
                    <a:pt x="0" y="741"/>
                  </a:lnTo>
                  <a:lnTo>
                    <a:pt x="4524" y="741"/>
                  </a:lnTo>
                  <a:lnTo>
                    <a:pt x="4524" y="1445"/>
                  </a:lnTo>
                  <a:lnTo>
                    <a:pt x="8106" y="1445"/>
                  </a:lnTo>
                  <a:lnTo>
                    <a:pt x="8106" y="741"/>
                  </a:lnTo>
                  <a:lnTo>
                    <a:pt x="12642" y="741"/>
                  </a:lnTo>
                  <a:lnTo>
                    <a:pt x="12642" y="1"/>
                  </a:lnTo>
                  <a:lnTo>
                    <a:pt x="7365" y="1"/>
                  </a:lnTo>
                  <a:lnTo>
                    <a:pt x="7365" y="705"/>
                  </a:lnTo>
                  <a:lnTo>
                    <a:pt x="5265" y="705"/>
                  </a:lnTo>
                  <a:lnTo>
                    <a:pt x="52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 name="Google Shape;1642;p73"/>
          <p:cNvGrpSpPr/>
          <p:nvPr/>
        </p:nvGrpSpPr>
        <p:grpSpPr>
          <a:xfrm>
            <a:off x="3559920" y="3916762"/>
            <a:ext cx="269303" cy="343199"/>
            <a:chOff x="3691225" y="3065875"/>
            <a:chExt cx="248000" cy="316050"/>
          </a:xfrm>
        </p:grpSpPr>
        <p:sp>
          <p:nvSpPr>
            <p:cNvPr id="1643" name="Google Shape;1643;p73"/>
            <p:cNvSpPr/>
            <p:nvPr/>
          </p:nvSpPr>
          <p:spPr>
            <a:xfrm>
              <a:off x="3830950" y="3121000"/>
              <a:ext cx="17625" cy="44550"/>
            </a:xfrm>
            <a:custGeom>
              <a:rect b="b" l="l" r="r" t="t"/>
              <a:pathLst>
                <a:path extrusionOk="0" h="1782" w="705">
                  <a:moveTo>
                    <a:pt x="1" y="0"/>
                  </a:moveTo>
                  <a:lnTo>
                    <a:pt x="1" y="1765"/>
                  </a:lnTo>
                  <a:lnTo>
                    <a:pt x="324" y="1599"/>
                  </a:lnTo>
                  <a:lnTo>
                    <a:pt x="705" y="1781"/>
                  </a:lnTo>
                  <a:lnTo>
                    <a:pt x="7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3"/>
            <p:cNvSpPr/>
            <p:nvPr/>
          </p:nvSpPr>
          <p:spPr>
            <a:xfrm>
              <a:off x="3745550" y="3308450"/>
              <a:ext cx="60425" cy="19175"/>
            </a:xfrm>
            <a:custGeom>
              <a:rect b="b" l="l" r="r" t="t"/>
              <a:pathLst>
                <a:path extrusionOk="0" h="767" w="2417">
                  <a:moveTo>
                    <a:pt x="1" y="1"/>
                  </a:moveTo>
                  <a:lnTo>
                    <a:pt x="1" y="766"/>
                  </a:lnTo>
                  <a:lnTo>
                    <a:pt x="2416" y="766"/>
                  </a:lnTo>
                  <a:lnTo>
                    <a:pt x="24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3"/>
            <p:cNvSpPr/>
            <p:nvPr/>
          </p:nvSpPr>
          <p:spPr>
            <a:xfrm>
              <a:off x="3824475" y="3308450"/>
              <a:ext cx="60525" cy="19175"/>
            </a:xfrm>
            <a:custGeom>
              <a:rect b="b" l="l" r="r" t="t"/>
              <a:pathLst>
                <a:path extrusionOk="0" h="767" w="2421">
                  <a:moveTo>
                    <a:pt x="0" y="1"/>
                  </a:moveTo>
                  <a:lnTo>
                    <a:pt x="0" y="766"/>
                  </a:lnTo>
                  <a:lnTo>
                    <a:pt x="2421" y="766"/>
                  </a:lnTo>
                  <a:lnTo>
                    <a:pt x="24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3"/>
            <p:cNvSpPr/>
            <p:nvPr/>
          </p:nvSpPr>
          <p:spPr>
            <a:xfrm>
              <a:off x="3691225" y="3065875"/>
              <a:ext cx="248000" cy="316050"/>
            </a:xfrm>
            <a:custGeom>
              <a:rect b="b" l="l" r="r" t="t"/>
              <a:pathLst>
                <a:path extrusionOk="0" h="12642" w="9920">
                  <a:moveTo>
                    <a:pt x="8491" y="1433"/>
                  </a:moveTo>
                  <a:lnTo>
                    <a:pt x="8491" y="11209"/>
                  </a:lnTo>
                  <a:lnTo>
                    <a:pt x="1429" y="11209"/>
                  </a:lnTo>
                  <a:lnTo>
                    <a:pt x="1429" y="1433"/>
                  </a:lnTo>
                  <a:close/>
                  <a:moveTo>
                    <a:pt x="0" y="0"/>
                  </a:moveTo>
                  <a:lnTo>
                    <a:pt x="0" y="12642"/>
                  </a:lnTo>
                  <a:lnTo>
                    <a:pt x="9919" y="12642"/>
                  </a:lnTo>
                  <a:lnTo>
                    <a:pt x="99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3"/>
            <p:cNvSpPr/>
            <p:nvPr/>
          </p:nvSpPr>
          <p:spPr>
            <a:xfrm>
              <a:off x="3745550" y="3120200"/>
              <a:ext cx="139450" cy="169775"/>
            </a:xfrm>
            <a:custGeom>
              <a:rect b="b" l="l" r="r" t="t"/>
              <a:pathLst>
                <a:path extrusionOk="0" h="6791" w="5578">
                  <a:moveTo>
                    <a:pt x="4715" y="3808"/>
                  </a:moveTo>
                  <a:lnTo>
                    <a:pt x="4715" y="4548"/>
                  </a:lnTo>
                  <a:lnTo>
                    <a:pt x="858" y="4548"/>
                  </a:lnTo>
                  <a:lnTo>
                    <a:pt x="858" y="3808"/>
                  </a:lnTo>
                  <a:close/>
                  <a:moveTo>
                    <a:pt x="4715" y="5257"/>
                  </a:moveTo>
                  <a:lnTo>
                    <a:pt x="4715" y="5997"/>
                  </a:lnTo>
                  <a:lnTo>
                    <a:pt x="858" y="5997"/>
                  </a:lnTo>
                  <a:lnTo>
                    <a:pt x="858" y="5257"/>
                  </a:lnTo>
                  <a:close/>
                  <a:moveTo>
                    <a:pt x="1" y="0"/>
                  </a:moveTo>
                  <a:lnTo>
                    <a:pt x="1" y="6791"/>
                  </a:lnTo>
                  <a:lnTo>
                    <a:pt x="5578" y="6791"/>
                  </a:lnTo>
                  <a:lnTo>
                    <a:pt x="5578" y="0"/>
                  </a:lnTo>
                  <a:lnTo>
                    <a:pt x="4861" y="0"/>
                  </a:lnTo>
                  <a:lnTo>
                    <a:pt x="4861" y="2990"/>
                  </a:lnTo>
                  <a:lnTo>
                    <a:pt x="3752" y="2456"/>
                  </a:lnTo>
                  <a:lnTo>
                    <a:pt x="2676" y="3003"/>
                  </a:lnTo>
                  <a:lnTo>
                    <a:pt x="26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73"/>
          <p:cNvGrpSpPr/>
          <p:nvPr/>
        </p:nvGrpSpPr>
        <p:grpSpPr>
          <a:xfrm>
            <a:off x="4112986" y="3916762"/>
            <a:ext cx="343090" cy="343199"/>
            <a:chOff x="4356625" y="3065875"/>
            <a:chExt cx="315950" cy="316050"/>
          </a:xfrm>
        </p:grpSpPr>
        <p:sp>
          <p:nvSpPr>
            <p:cNvPr id="1649" name="Google Shape;1649;p73"/>
            <p:cNvSpPr/>
            <p:nvPr/>
          </p:nvSpPr>
          <p:spPr>
            <a:xfrm>
              <a:off x="4483575" y="3174125"/>
              <a:ext cx="62150" cy="45725"/>
            </a:xfrm>
            <a:custGeom>
              <a:rect b="b" l="l" r="r" t="t"/>
              <a:pathLst>
                <a:path extrusionOk="0" h="1829" w="2486">
                  <a:moveTo>
                    <a:pt x="1243" y="0"/>
                  </a:moveTo>
                  <a:cubicBezTo>
                    <a:pt x="1032" y="194"/>
                    <a:pt x="757" y="312"/>
                    <a:pt x="453" y="312"/>
                  </a:cubicBezTo>
                  <a:lnTo>
                    <a:pt x="1" y="312"/>
                  </a:lnTo>
                  <a:lnTo>
                    <a:pt x="1" y="587"/>
                  </a:lnTo>
                  <a:cubicBezTo>
                    <a:pt x="1" y="1270"/>
                    <a:pt x="555" y="1829"/>
                    <a:pt x="1243" y="1829"/>
                  </a:cubicBezTo>
                  <a:cubicBezTo>
                    <a:pt x="1927" y="1829"/>
                    <a:pt x="2485" y="1270"/>
                    <a:pt x="2485" y="587"/>
                  </a:cubicBezTo>
                  <a:lnTo>
                    <a:pt x="2485" y="312"/>
                  </a:lnTo>
                  <a:lnTo>
                    <a:pt x="2028" y="312"/>
                  </a:lnTo>
                  <a:cubicBezTo>
                    <a:pt x="1725" y="312"/>
                    <a:pt x="1449" y="194"/>
                    <a:pt x="12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3"/>
            <p:cNvSpPr/>
            <p:nvPr/>
          </p:nvSpPr>
          <p:spPr>
            <a:xfrm>
              <a:off x="4428850" y="3125550"/>
              <a:ext cx="172000" cy="111300"/>
            </a:xfrm>
            <a:custGeom>
              <a:rect b="b" l="l" r="r" t="t"/>
              <a:pathLst>
                <a:path extrusionOk="0" h="4452" w="6880">
                  <a:moveTo>
                    <a:pt x="1906" y="1"/>
                  </a:moveTo>
                  <a:cubicBezTo>
                    <a:pt x="1409" y="247"/>
                    <a:pt x="972" y="612"/>
                    <a:pt x="644" y="1056"/>
                  </a:cubicBezTo>
                  <a:cubicBezTo>
                    <a:pt x="223" y="1624"/>
                    <a:pt x="1" y="2275"/>
                    <a:pt x="1" y="2942"/>
                  </a:cubicBezTo>
                  <a:lnTo>
                    <a:pt x="1" y="4436"/>
                  </a:lnTo>
                  <a:cubicBezTo>
                    <a:pt x="494" y="4023"/>
                    <a:pt x="1085" y="3712"/>
                    <a:pt x="1732" y="3550"/>
                  </a:cubicBezTo>
                  <a:cubicBezTo>
                    <a:pt x="1550" y="3250"/>
                    <a:pt x="1449" y="2902"/>
                    <a:pt x="1449" y="2530"/>
                  </a:cubicBezTo>
                  <a:lnTo>
                    <a:pt x="1449" y="1514"/>
                  </a:lnTo>
                  <a:lnTo>
                    <a:pt x="2642" y="1514"/>
                  </a:lnTo>
                  <a:cubicBezTo>
                    <a:pt x="2873" y="1514"/>
                    <a:pt x="3060" y="1328"/>
                    <a:pt x="3060" y="1097"/>
                  </a:cubicBezTo>
                  <a:lnTo>
                    <a:pt x="3060" y="782"/>
                  </a:lnTo>
                  <a:lnTo>
                    <a:pt x="3800" y="782"/>
                  </a:lnTo>
                  <a:lnTo>
                    <a:pt x="3800" y="1097"/>
                  </a:lnTo>
                  <a:cubicBezTo>
                    <a:pt x="3800" y="1328"/>
                    <a:pt x="3987" y="1514"/>
                    <a:pt x="4217" y="1514"/>
                  </a:cubicBezTo>
                  <a:lnTo>
                    <a:pt x="5415" y="1514"/>
                  </a:lnTo>
                  <a:lnTo>
                    <a:pt x="5415" y="2530"/>
                  </a:lnTo>
                  <a:cubicBezTo>
                    <a:pt x="5415" y="2902"/>
                    <a:pt x="5309" y="3250"/>
                    <a:pt x="5128" y="3550"/>
                  </a:cubicBezTo>
                  <a:cubicBezTo>
                    <a:pt x="5783" y="3716"/>
                    <a:pt x="6378" y="4027"/>
                    <a:pt x="6880" y="4452"/>
                  </a:cubicBezTo>
                  <a:lnTo>
                    <a:pt x="6880" y="3080"/>
                  </a:lnTo>
                  <a:cubicBezTo>
                    <a:pt x="6880" y="1769"/>
                    <a:pt x="6127" y="576"/>
                    <a:pt x="49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3"/>
            <p:cNvSpPr/>
            <p:nvPr/>
          </p:nvSpPr>
          <p:spPr>
            <a:xfrm>
              <a:off x="4461925" y="3271425"/>
              <a:ext cx="105450" cy="29475"/>
            </a:xfrm>
            <a:custGeom>
              <a:rect b="b" l="l" r="r" t="t"/>
              <a:pathLst>
                <a:path extrusionOk="0" h="1179" w="4218">
                  <a:moveTo>
                    <a:pt x="1033" y="1"/>
                  </a:moveTo>
                  <a:cubicBezTo>
                    <a:pt x="518" y="1"/>
                    <a:pt x="90" y="369"/>
                    <a:pt x="0" y="859"/>
                  </a:cubicBezTo>
                  <a:lnTo>
                    <a:pt x="960" y="859"/>
                  </a:lnTo>
                  <a:cubicBezTo>
                    <a:pt x="1368" y="859"/>
                    <a:pt x="1769" y="972"/>
                    <a:pt x="2113" y="1179"/>
                  </a:cubicBezTo>
                  <a:cubicBezTo>
                    <a:pt x="2457" y="972"/>
                    <a:pt x="2854" y="859"/>
                    <a:pt x="3267" y="859"/>
                  </a:cubicBezTo>
                  <a:lnTo>
                    <a:pt x="4217" y="859"/>
                  </a:lnTo>
                  <a:cubicBezTo>
                    <a:pt x="4124" y="369"/>
                    <a:pt x="3695" y="1"/>
                    <a:pt x="3181" y="1"/>
                  </a:cubicBezTo>
                  <a:cubicBezTo>
                    <a:pt x="2878" y="1"/>
                    <a:pt x="2587" y="135"/>
                    <a:pt x="2388" y="365"/>
                  </a:cubicBezTo>
                  <a:lnTo>
                    <a:pt x="2109" y="689"/>
                  </a:lnTo>
                  <a:lnTo>
                    <a:pt x="1825" y="365"/>
                  </a:lnTo>
                  <a:cubicBezTo>
                    <a:pt x="1627" y="135"/>
                    <a:pt x="1336" y="1"/>
                    <a:pt x="10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3"/>
            <p:cNvSpPr/>
            <p:nvPr/>
          </p:nvSpPr>
          <p:spPr>
            <a:xfrm>
              <a:off x="4411725" y="3229650"/>
              <a:ext cx="205725" cy="63275"/>
            </a:xfrm>
            <a:custGeom>
              <a:rect b="b" l="l" r="r" t="t"/>
              <a:pathLst>
                <a:path extrusionOk="0" h="2531" w="8229">
                  <a:moveTo>
                    <a:pt x="2996" y="0"/>
                  </a:moveTo>
                  <a:cubicBezTo>
                    <a:pt x="1584" y="191"/>
                    <a:pt x="422" y="1199"/>
                    <a:pt x="1" y="2530"/>
                  </a:cubicBezTo>
                  <a:lnTo>
                    <a:pt x="1260" y="2530"/>
                  </a:lnTo>
                  <a:cubicBezTo>
                    <a:pt x="1357" y="1632"/>
                    <a:pt x="2118" y="932"/>
                    <a:pt x="3041" y="932"/>
                  </a:cubicBezTo>
                  <a:cubicBezTo>
                    <a:pt x="3433" y="932"/>
                    <a:pt x="3809" y="1061"/>
                    <a:pt x="4117" y="1292"/>
                  </a:cubicBezTo>
                  <a:cubicBezTo>
                    <a:pt x="4425" y="1061"/>
                    <a:pt x="4801" y="932"/>
                    <a:pt x="5189" y="932"/>
                  </a:cubicBezTo>
                  <a:cubicBezTo>
                    <a:pt x="6112" y="932"/>
                    <a:pt x="6872" y="1632"/>
                    <a:pt x="6974" y="2530"/>
                  </a:cubicBezTo>
                  <a:lnTo>
                    <a:pt x="8228" y="2530"/>
                  </a:lnTo>
                  <a:cubicBezTo>
                    <a:pt x="7811" y="1199"/>
                    <a:pt x="6650" y="191"/>
                    <a:pt x="5234" y="0"/>
                  </a:cubicBezTo>
                  <a:cubicBezTo>
                    <a:pt x="4914" y="219"/>
                    <a:pt x="4530" y="349"/>
                    <a:pt x="4117" y="349"/>
                  </a:cubicBezTo>
                  <a:cubicBezTo>
                    <a:pt x="3700" y="349"/>
                    <a:pt x="3316" y="219"/>
                    <a:pt x="29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3"/>
            <p:cNvSpPr/>
            <p:nvPr/>
          </p:nvSpPr>
          <p:spPr>
            <a:xfrm>
              <a:off x="4478625" y="3065875"/>
              <a:ext cx="71950" cy="40875"/>
            </a:xfrm>
            <a:custGeom>
              <a:rect b="b" l="l" r="r" t="t"/>
              <a:pathLst>
                <a:path extrusionOk="0" h="1635" w="2878">
                  <a:moveTo>
                    <a:pt x="1" y="0"/>
                  </a:moveTo>
                  <a:lnTo>
                    <a:pt x="231" y="1635"/>
                  </a:lnTo>
                  <a:lnTo>
                    <a:pt x="2647" y="1635"/>
                  </a:lnTo>
                  <a:lnTo>
                    <a:pt x="2877" y="0"/>
                  </a:lnTo>
                  <a:lnTo>
                    <a:pt x="1943" y="401"/>
                  </a:lnTo>
                  <a:lnTo>
                    <a:pt x="1445" y="4"/>
                  </a:lnTo>
                  <a:lnTo>
                    <a:pt x="935" y="40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3"/>
            <p:cNvSpPr/>
            <p:nvPr/>
          </p:nvSpPr>
          <p:spPr>
            <a:xfrm>
              <a:off x="4356625" y="3310800"/>
              <a:ext cx="315950" cy="34700"/>
            </a:xfrm>
            <a:custGeom>
              <a:rect b="b" l="l" r="r" t="t"/>
              <a:pathLst>
                <a:path extrusionOk="0" h="1388" w="12638">
                  <a:moveTo>
                    <a:pt x="0" y="0"/>
                  </a:moveTo>
                  <a:lnTo>
                    <a:pt x="0" y="684"/>
                  </a:lnTo>
                  <a:lnTo>
                    <a:pt x="5269" y="684"/>
                  </a:lnTo>
                  <a:cubicBezTo>
                    <a:pt x="5661" y="684"/>
                    <a:pt x="5977" y="999"/>
                    <a:pt x="5977" y="1388"/>
                  </a:cubicBezTo>
                  <a:lnTo>
                    <a:pt x="6644" y="1388"/>
                  </a:lnTo>
                  <a:cubicBezTo>
                    <a:pt x="6644" y="999"/>
                    <a:pt x="6964" y="684"/>
                    <a:pt x="7352" y="684"/>
                  </a:cubicBezTo>
                  <a:lnTo>
                    <a:pt x="12638" y="684"/>
                  </a:lnTo>
                  <a:lnTo>
                    <a:pt x="12638" y="0"/>
                  </a:lnTo>
                  <a:lnTo>
                    <a:pt x="7479" y="0"/>
                  </a:lnTo>
                  <a:cubicBezTo>
                    <a:pt x="7021" y="0"/>
                    <a:pt x="6612" y="198"/>
                    <a:pt x="6333" y="518"/>
                  </a:cubicBezTo>
                  <a:cubicBezTo>
                    <a:pt x="6333" y="523"/>
                    <a:pt x="6329" y="526"/>
                    <a:pt x="6325" y="526"/>
                  </a:cubicBezTo>
                  <a:cubicBezTo>
                    <a:pt x="6321" y="526"/>
                    <a:pt x="6317" y="523"/>
                    <a:pt x="6317" y="518"/>
                  </a:cubicBezTo>
                  <a:cubicBezTo>
                    <a:pt x="6033" y="198"/>
                    <a:pt x="5625"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3"/>
            <p:cNvSpPr/>
            <p:nvPr/>
          </p:nvSpPr>
          <p:spPr>
            <a:xfrm>
              <a:off x="4356625" y="3345700"/>
              <a:ext cx="315950" cy="36225"/>
            </a:xfrm>
            <a:custGeom>
              <a:rect b="b" l="l" r="r" t="t"/>
              <a:pathLst>
                <a:path extrusionOk="0" h="1449" w="12638">
                  <a:moveTo>
                    <a:pt x="0" y="1"/>
                  </a:moveTo>
                  <a:lnTo>
                    <a:pt x="0" y="745"/>
                  </a:lnTo>
                  <a:lnTo>
                    <a:pt x="4520" y="745"/>
                  </a:lnTo>
                  <a:lnTo>
                    <a:pt x="4520" y="1449"/>
                  </a:lnTo>
                  <a:lnTo>
                    <a:pt x="8101" y="1449"/>
                  </a:lnTo>
                  <a:lnTo>
                    <a:pt x="8101" y="745"/>
                  </a:lnTo>
                  <a:lnTo>
                    <a:pt x="12638" y="745"/>
                  </a:lnTo>
                  <a:lnTo>
                    <a:pt x="12638" y="1"/>
                  </a:lnTo>
                  <a:lnTo>
                    <a:pt x="7361" y="1"/>
                  </a:lnTo>
                  <a:lnTo>
                    <a:pt x="7361" y="709"/>
                  </a:lnTo>
                  <a:lnTo>
                    <a:pt x="5260" y="709"/>
                  </a:lnTo>
                  <a:lnTo>
                    <a:pt x="52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73"/>
          <p:cNvGrpSpPr/>
          <p:nvPr/>
        </p:nvGrpSpPr>
        <p:grpSpPr>
          <a:xfrm>
            <a:off x="4702415" y="3916817"/>
            <a:ext cx="343199" cy="343090"/>
            <a:chOff x="5086350" y="3081150"/>
            <a:chExt cx="316050" cy="315950"/>
          </a:xfrm>
        </p:grpSpPr>
        <p:sp>
          <p:nvSpPr>
            <p:cNvPr id="1657" name="Google Shape;1657;p73"/>
            <p:cNvSpPr/>
            <p:nvPr/>
          </p:nvSpPr>
          <p:spPr>
            <a:xfrm>
              <a:off x="5086950" y="3081150"/>
              <a:ext cx="55775" cy="240775"/>
            </a:xfrm>
            <a:custGeom>
              <a:rect b="b" l="l" r="r" t="t"/>
              <a:pathLst>
                <a:path extrusionOk="0" h="9631" w="2231">
                  <a:moveTo>
                    <a:pt x="1623" y="0"/>
                  </a:moveTo>
                  <a:cubicBezTo>
                    <a:pt x="725" y="0"/>
                    <a:pt x="0" y="729"/>
                    <a:pt x="0" y="1623"/>
                  </a:cubicBezTo>
                  <a:lnTo>
                    <a:pt x="0" y="9631"/>
                  </a:lnTo>
                  <a:cubicBezTo>
                    <a:pt x="368" y="9307"/>
                    <a:pt x="854" y="9113"/>
                    <a:pt x="1380" y="9113"/>
                  </a:cubicBezTo>
                  <a:lnTo>
                    <a:pt x="2230" y="9113"/>
                  </a:lnTo>
                  <a:lnTo>
                    <a:pt x="22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3"/>
            <p:cNvSpPr/>
            <p:nvPr/>
          </p:nvSpPr>
          <p:spPr>
            <a:xfrm>
              <a:off x="5161100" y="3081150"/>
              <a:ext cx="176850" cy="227850"/>
            </a:xfrm>
            <a:custGeom>
              <a:rect b="b" l="l" r="r" t="t"/>
              <a:pathLst>
                <a:path extrusionOk="0" h="9114" w="7074">
                  <a:moveTo>
                    <a:pt x="4719" y="2177"/>
                  </a:moveTo>
                  <a:lnTo>
                    <a:pt x="4719" y="2914"/>
                  </a:lnTo>
                  <a:lnTo>
                    <a:pt x="2246" y="2914"/>
                  </a:lnTo>
                  <a:lnTo>
                    <a:pt x="2246" y="2177"/>
                  </a:lnTo>
                  <a:close/>
                  <a:moveTo>
                    <a:pt x="5557" y="3779"/>
                  </a:moveTo>
                  <a:lnTo>
                    <a:pt x="5557" y="4520"/>
                  </a:lnTo>
                  <a:lnTo>
                    <a:pt x="1409" y="4520"/>
                  </a:lnTo>
                  <a:lnTo>
                    <a:pt x="1409" y="3779"/>
                  </a:lnTo>
                  <a:close/>
                  <a:moveTo>
                    <a:pt x="0" y="0"/>
                  </a:moveTo>
                  <a:lnTo>
                    <a:pt x="0" y="9113"/>
                  </a:lnTo>
                  <a:lnTo>
                    <a:pt x="3375" y="9113"/>
                  </a:lnTo>
                  <a:cubicBezTo>
                    <a:pt x="3707" y="7507"/>
                    <a:pt x="5131" y="6293"/>
                    <a:pt x="6835" y="6293"/>
                  </a:cubicBezTo>
                  <a:cubicBezTo>
                    <a:pt x="6916" y="6293"/>
                    <a:pt x="6997" y="6297"/>
                    <a:pt x="7074" y="6301"/>
                  </a:cubicBezTo>
                  <a:lnTo>
                    <a:pt x="70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3"/>
            <p:cNvSpPr/>
            <p:nvPr/>
          </p:nvSpPr>
          <p:spPr>
            <a:xfrm>
              <a:off x="5086350" y="3326875"/>
              <a:ext cx="192425" cy="70225"/>
            </a:xfrm>
            <a:custGeom>
              <a:rect b="b" l="l" r="r" t="t"/>
              <a:pathLst>
                <a:path extrusionOk="0" h="2809" w="7697">
                  <a:moveTo>
                    <a:pt x="1404" y="1"/>
                  </a:moveTo>
                  <a:cubicBezTo>
                    <a:pt x="631" y="1"/>
                    <a:pt x="0" y="632"/>
                    <a:pt x="0" y="1404"/>
                  </a:cubicBezTo>
                  <a:cubicBezTo>
                    <a:pt x="0" y="2181"/>
                    <a:pt x="631" y="2809"/>
                    <a:pt x="1404" y="2809"/>
                  </a:cubicBezTo>
                  <a:lnTo>
                    <a:pt x="7697" y="2809"/>
                  </a:lnTo>
                  <a:cubicBezTo>
                    <a:pt x="7329" y="2530"/>
                    <a:pt x="7013" y="2177"/>
                    <a:pt x="6778" y="1777"/>
                  </a:cubicBezTo>
                  <a:lnTo>
                    <a:pt x="1898" y="1777"/>
                  </a:lnTo>
                  <a:lnTo>
                    <a:pt x="1898" y="1036"/>
                  </a:lnTo>
                  <a:lnTo>
                    <a:pt x="6455" y="1036"/>
                  </a:lnTo>
                  <a:cubicBezTo>
                    <a:pt x="6353" y="709"/>
                    <a:pt x="6296" y="360"/>
                    <a:pt x="6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3"/>
            <p:cNvSpPr/>
            <p:nvPr/>
          </p:nvSpPr>
          <p:spPr>
            <a:xfrm>
              <a:off x="5261675" y="3256350"/>
              <a:ext cx="140725" cy="140750"/>
            </a:xfrm>
            <a:custGeom>
              <a:rect b="b" l="l" r="r" t="t"/>
              <a:pathLst>
                <a:path extrusionOk="0" h="5630" w="5629">
                  <a:moveTo>
                    <a:pt x="3185" y="1308"/>
                  </a:moveTo>
                  <a:lnTo>
                    <a:pt x="3185" y="2906"/>
                  </a:lnTo>
                  <a:lnTo>
                    <a:pt x="3642" y="2449"/>
                  </a:lnTo>
                  <a:lnTo>
                    <a:pt x="4164" y="2975"/>
                  </a:lnTo>
                  <a:lnTo>
                    <a:pt x="2812" y="4323"/>
                  </a:lnTo>
                  <a:lnTo>
                    <a:pt x="1465" y="2975"/>
                  </a:lnTo>
                  <a:lnTo>
                    <a:pt x="1986" y="2449"/>
                  </a:lnTo>
                  <a:lnTo>
                    <a:pt x="2444" y="2906"/>
                  </a:lnTo>
                  <a:lnTo>
                    <a:pt x="2444" y="1308"/>
                  </a:lnTo>
                  <a:close/>
                  <a:moveTo>
                    <a:pt x="2812" y="1"/>
                  </a:moveTo>
                  <a:cubicBezTo>
                    <a:pt x="1263" y="1"/>
                    <a:pt x="0" y="1263"/>
                    <a:pt x="0" y="2817"/>
                  </a:cubicBezTo>
                  <a:cubicBezTo>
                    <a:pt x="0" y="4367"/>
                    <a:pt x="1263" y="5630"/>
                    <a:pt x="2812" y="5630"/>
                  </a:cubicBezTo>
                  <a:cubicBezTo>
                    <a:pt x="4366" y="5630"/>
                    <a:pt x="5628" y="4367"/>
                    <a:pt x="5628" y="2817"/>
                  </a:cubicBezTo>
                  <a:cubicBezTo>
                    <a:pt x="5628" y="1263"/>
                    <a:pt x="4366" y="1"/>
                    <a:pt x="2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73"/>
          <p:cNvGrpSpPr/>
          <p:nvPr/>
        </p:nvGrpSpPr>
        <p:grpSpPr>
          <a:xfrm>
            <a:off x="5291953" y="3917237"/>
            <a:ext cx="343769" cy="342249"/>
            <a:chOff x="5815850" y="3035900"/>
            <a:chExt cx="316575" cy="315175"/>
          </a:xfrm>
        </p:grpSpPr>
        <p:sp>
          <p:nvSpPr>
            <p:cNvPr id="1662" name="Google Shape;1662;p73"/>
            <p:cNvSpPr/>
            <p:nvPr/>
          </p:nvSpPr>
          <p:spPr>
            <a:xfrm>
              <a:off x="5895075" y="3225800"/>
              <a:ext cx="73975" cy="32200"/>
            </a:xfrm>
            <a:custGeom>
              <a:rect b="b" l="l" r="r" t="t"/>
              <a:pathLst>
                <a:path extrusionOk="0" h="1288" w="2959">
                  <a:moveTo>
                    <a:pt x="20" y="1"/>
                  </a:moveTo>
                  <a:cubicBezTo>
                    <a:pt x="8" y="81"/>
                    <a:pt x="0" y="167"/>
                    <a:pt x="0" y="251"/>
                  </a:cubicBezTo>
                  <a:cubicBezTo>
                    <a:pt x="0" y="640"/>
                    <a:pt x="150" y="1009"/>
                    <a:pt x="425" y="1288"/>
                  </a:cubicBezTo>
                  <a:lnTo>
                    <a:pt x="2538" y="1288"/>
                  </a:lnTo>
                  <a:cubicBezTo>
                    <a:pt x="2809" y="1013"/>
                    <a:pt x="2958" y="645"/>
                    <a:pt x="2958" y="251"/>
                  </a:cubicBezTo>
                  <a:cubicBezTo>
                    <a:pt x="2958" y="175"/>
                    <a:pt x="2954" y="98"/>
                    <a:pt x="2942" y="25"/>
                  </a:cubicBezTo>
                  <a:cubicBezTo>
                    <a:pt x="2873" y="9"/>
                    <a:pt x="20" y="1"/>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3"/>
            <p:cNvSpPr/>
            <p:nvPr/>
          </p:nvSpPr>
          <p:spPr>
            <a:xfrm>
              <a:off x="6019600" y="3225800"/>
              <a:ext cx="112825" cy="32200"/>
            </a:xfrm>
            <a:custGeom>
              <a:rect b="b" l="l" r="r" t="t"/>
              <a:pathLst>
                <a:path extrusionOk="0" h="1288" w="4513">
                  <a:moveTo>
                    <a:pt x="4513" y="1"/>
                  </a:moveTo>
                  <a:cubicBezTo>
                    <a:pt x="4513" y="1"/>
                    <a:pt x="203" y="5"/>
                    <a:pt x="142" y="21"/>
                  </a:cubicBezTo>
                  <a:cubicBezTo>
                    <a:pt x="170" y="446"/>
                    <a:pt x="122" y="875"/>
                    <a:pt x="0" y="1288"/>
                  </a:cubicBezTo>
                  <a:lnTo>
                    <a:pt x="4513" y="1288"/>
                  </a:lnTo>
                  <a:lnTo>
                    <a:pt x="451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3"/>
            <p:cNvSpPr/>
            <p:nvPr/>
          </p:nvSpPr>
          <p:spPr>
            <a:xfrm>
              <a:off x="5904675" y="3195050"/>
              <a:ext cx="54850" cy="12275"/>
            </a:xfrm>
            <a:custGeom>
              <a:rect b="b" l="l" r="r" t="t"/>
              <a:pathLst>
                <a:path extrusionOk="0" h="491" w="2194">
                  <a:moveTo>
                    <a:pt x="1097" y="0"/>
                  </a:moveTo>
                  <a:cubicBezTo>
                    <a:pt x="701" y="0"/>
                    <a:pt x="328" y="155"/>
                    <a:pt x="49" y="433"/>
                  </a:cubicBezTo>
                  <a:cubicBezTo>
                    <a:pt x="33" y="454"/>
                    <a:pt x="17" y="470"/>
                    <a:pt x="1" y="491"/>
                  </a:cubicBezTo>
                  <a:lnTo>
                    <a:pt x="2194" y="491"/>
                  </a:lnTo>
                  <a:cubicBezTo>
                    <a:pt x="2178" y="470"/>
                    <a:pt x="2162" y="454"/>
                    <a:pt x="2141" y="433"/>
                  </a:cubicBezTo>
                  <a:cubicBezTo>
                    <a:pt x="1866" y="155"/>
                    <a:pt x="1493" y="0"/>
                    <a:pt x="1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3"/>
            <p:cNvSpPr/>
            <p:nvPr/>
          </p:nvSpPr>
          <p:spPr>
            <a:xfrm>
              <a:off x="5858650" y="3035900"/>
              <a:ext cx="127575" cy="141875"/>
            </a:xfrm>
            <a:custGeom>
              <a:rect b="b" l="l" r="r" t="t"/>
              <a:pathLst>
                <a:path extrusionOk="0" h="5675" w="5103">
                  <a:moveTo>
                    <a:pt x="3877" y="2345"/>
                  </a:moveTo>
                  <a:lnTo>
                    <a:pt x="3877" y="3081"/>
                  </a:lnTo>
                  <a:lnTo>
                    <a:pt x="1218" y="3081"/>
                  </a:lnTo>
                  <a:lnTo>
                    <a:pt x="1218" y="2345"/>
                  </a:lnTo>
                  <a:close/>
                  <a:moveTo>
                    <a:pt x="0" y="1"/>
                  </a:moveTo>
                  <a:lnTo>
                    <a:pt x="0" y="5675"/>
                  </a:lnTo>
                  <a:cubicBezTo>
                    <a:pt x="110" y="5529"/>
                    <a:pt x="227" y="5395"/>
                    <a:pt x="357" y="5266"/>
                  </a:cubicBezTo>
                  <a:cubicBezTo>
                    <a:pt x="1044" y="4578"/>
                    <a:pt x="1963" y="4198"/>
                    <a:pt x="2938" y="4198"/>
                  </a:cubicBezTo>
                  <a:cubicBezTo>
                    <a:pt x="3728" y="4198"/>
                    <a:pt x="4480" y="4444"/>
                    <a:pt x="5103" y="4906"/>
                  </a:cubicBezTo>
                  <a:lnTo>
                    <a:pt x="5103" y="1632"/>
                  </a:lnTo>
                  <a:cubicBezTo>
                    <a:pt x="5103" y="733"/>
                    <a:pt x="4350" y="1"/>
                    <a:pt x="3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3"/>
            <p:cNvSpPr/>
            <p:nvPr/>
          </p:nvSpPr>
          <p:spPr>
            <a:xfrm>
              <a:off x="6004925" y="3035900"/>
              <a:ext cx="127500" cy="172050"/>
            </a:xfrm>
            <a:custGeom>
              <a:rect b="b" l="l" r="r" t="t"/>
              <a:pathLst>
                <a:path extrusionOk="0" h="6882" w="5100">
                  <a:moveTo>
                    <a:pt x="3893" y="2511"/>
                  </a:moveTo>
                  <a:lnTo>
                    <a:pt x="3893" y="3251"/>
                  </a:lnTo>
                  <a:lnTo>
                    <a:pt x="1235" y="3251"/>
                  </a:lnTo>
                  <a:lnTo>
                    <a:pt x="1235" y="2511"/>
                  </a:lnTo>
                  <a:close/>
                  <a:moveTo>
                    <a:pt x="3893" y="4117"/>
                  </a:moveTo>
                  <a:lnTo>
                    <a:pt x="3893" y="4857"/>
                  </a:lnTo>
                  <a:lnTo>
                    <a:pt x="1235" y="4857"/>
                  </a:lnTo>
                  <a:lnTo>
                    <a:pt x="1235" y="4117"/>
                  </a:lnTo>
                  <a:close/>
                  <a:moveTo>
                    <a:pt x="1672" y="1"/>
                  </a:moveTo>
                  <a:cubicBezTo>
                    <a:pt x="750" y="1"/>
                    <a:pt x="1" y="733"/>
                    <a:pt x="1" y="1632"/>
                  </a:cubicBezTo>
                  <a:lnTo>
                    <a:pt x="1" y="5647"/>
                  </a:lnTo>
                  <a:cubicBezTo>
                    <a:pt x="284" y="6022"/>
                    <a:pt x="490" y="6444"/>
                    <a:pt x="608" y="6881"/>
                  </a:cubicBezTo>
                  <a:cubicBezTo>
                    <a:pt x="705" y="6865"/>
                    <a:pt x="5100" y="6857"/>
                    <a:pt x="5100" y="6857"/>
                  </a:cubicBezTo>
                  <a:lnTo>
                    <a:pt x="51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3"/>
            <p:cNvSpPr/>
            <p:nvPr/>
          </p:nvSpPr>
          <p:spPr>
            <a:xfrm>
              <a:off x="5815850" y="3280850"/>
              <a:ext cx="71450" cy="70225"/>
            </a:xfrm>
            <a:custGeom>
              <a:rect b="b" l="l" r="r" t="t"/>
              <a:pathLst>
                <a:path extrusionOk="0" h="2809" w="2858">
                  <a:moveTo>
                    <a:pt x="1559" y="1"/>
                  </a:moveTo>
                  <a:lnTo>
                    <a:pt x="478" y="793"/>
                  </a:lnTo>
                  <a:cubicBezTo>
                    <a:pt x="215" y="987"/>
                    <a:pt x="53" y="1284"/>
                    <a:pt x="25" y="1611"/>
                  </a:cubicBezTo>
                  <a:cubicBezTo>
                    <a:pt x="1" y="1934"/>
                    <a:pt x="118" y="2255"/>
                    <a:pt x="349" y="2481"/>
                  </a:cubicBezTo>
                  <a:cubicBezTo>
                    <a:pt x="559" y="2692"/>
                    <a:pt x="842" y="2808"/>
                    <a:pt x="1137" y="2808"/>
                  </a:cubicBezTo>
                  <a:cubicBezTo>
                    <a:pt x="1166" y="2808"/>
                    <a:pt x="1195" y="2808"/>
                    <a:pt x="1223" y="2804"/>
                  </a:cubicBezTo>
                  <a:cubicBezTo>
                    <a:pt x="1546" y="2780"/>
                    <a:pt x="1846" y="2619"/>
                    <a:pt x="2036" y="2356"/>
                  </a:cubicBezTo>
                  <a:lnTo>
                    <a:pt x="2857" y="1235"/>
                  </a:lnTo>
                  <a:cubicBezTo>
                    <a:pt x="2575" y="1073"/>
                    <a:pt x="2308" y="871"/>
                    <a:pt x="2069" y="632"/>
                  </a:cubicBezTo>
                  <a:cubicBezTo>
                    <a:pt x="1874" y="438"/>
                    <a:pt x="1704" y="227"/>
                    <a:pt x="1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3"/>
            <p:cNvSpPr/>
            <p:nvPr/>
          </p:nvSpPr>
          <p:spPr>
            <a:xfrm>
              <a:off x="5858650" y="3158725"/>
              <a:ext cx="154000" cy="146825"/>
            </a:xfrm>
            <a:custGeom>
              <a:rect b="b" l="l" r="r" t="t"/>
              <a:pathLst>
                <a:path extrusionOk="0" h="5873" w="6160">
                  <a:moveTo>
                    <a:pt x="2938" y="741"/>
                  </a:moveTo>
                  <a:cubicBezTo>
                    <a:pt x="3500" y="741"/>
                    <a:pt x="4063" y="952"/>
                    <a:pt x="4492" y="1380"/>
                  </a:cubicBezTo>
                  <a:cubicBezTo>
                    <a:pt x="5346" y="2239"/>
                    <a:pt x="5346" y="3631"/>
                    <a:pt x="4492" y="4488"/>
                  </a:cubicBezTo>
                  <a:cubicBezTo>
                    <a:pt x="4075" y="4901"/>
                    <a:pt x="3525" y="5132"/>
                    <a:pt x="2938" y="5132"/>
                  </a:cubicBezTo>
                  <a:cubicBezTo>
                    <a:pt x="2352" y="5132"/>
                    <a:pt x="1801" y="4901"/>
                    <a:pt x="1384" y="4488"/>
                  </a:cubicBezTo>
                  <a:cubicBezTo>
                    <a:pt x="971" y="4072"/>
                    <a:pt x="741" y="3522"/>
                    <a:pt x="741" y="2934"/>
                  </a:cubicBezTo>
                  <a:cubicBezTo>
                    <a:pt x="741" y="2348"/>
                    <a:pt x="971" y="1798"/>
                    <a:pt x="1384" y="1380"/>
                  </a:cubicBezTo>
                  <a:cubicBezTo>
                    <a:pt x="1814" y="952"/>
                    <a:pt x="2376" y="741"/>
                    <a:pt x="2938" y="741"/>
                  </a:cubicBezTo>
                  <a:close/>
                  <a:moveTo>
                    <a:pt x="2938" y="0"/>
                  </a:moveTo>
                  <a:cubicBezTo>
                    <a:pt x="2187" y="0"/>
                    <a:pt x="1435" y="286"/>
                    <a:pt x="863" y="859"/>
                  </a:cubicBezTo>
                  <a:cubicBezTo>
                    <a:pt x="308" y="1413"/>
                    <a:pt x="0" y="2150"/>
                    <a:pt x="0" y="2934"/>
                  </a:cubicBezTo>
                  <a:cubicBezTo>
                    <a:pt x="0" y="3720"/>
                    <a:pt x="308" y="4456"/>
                    <a:pt x="863" y="5011"/>
                  </a:cubicBezTo>
                  <a:cubicBezTo>
                    <a:pt x="1416" y="5565"/>
                    <a:pt x="2153" y="5872"/>
                    <a:pt x="2938" y="5872"/>
                  </a:cubicBezTo>
                  <a:cubicBezTo>
                    <a:pt x="3723" y="5872"/>
                    <a:pt x="4460" y="5565"/>
                    <a:pt x="5015" y="5011"/>
                  </a:cubicBezTo>
                  <a:cubicBezTo>
                    <a:pt x="6160" y="3866"/>
                    <a:pt x="6160" y="2004"/>
                    <a:pt x="5015" y="859"/>
                  </a:cubicBezTo>
                  <a:cubicBezTo>
                    <a:pt x="4442" y="286"/>
                    <a:pt x="3690" y="0"/>
                    <a:pt x="2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 name="Google Shape;1669;p73"/>
          <p:cNvGrpSpPr/>
          <p:nvPr/>
        </p:nvGrpSpPr>
        <p:grpSpPr>
          <a:xfrm>
            <a:off x="5875232" y="2639258"/>
            <a:ext cx="343226" cy="343226"/>
            <a:chOff x="1477275" y="4552825"/>
            <a:chExt cx="316075" cy="316075"/>
          </a:xfrm>
        </p:grpSpPr>
        <p:sp>
          <p:nvSpPr>
            <p:cNvPr id="1670" name="Google Shape;1670;p73"/>
            <p:cNvSpPr/>
            <p:nvPr/>
          </p:nvSpPr>
          <p:spPr>
            <a:xfrm>
              <a:off x="1622050" y="4576725"/>
              <a:ext cx="23100" cy="68900"/>
            </a:xfrm>
            <a:custGeom>
              <a:rect b="b" l="l" r="r" t="t"/>
              <a:pathLst>
                <a:path extrusionOk="0" h="2756" w="924">
                  <a:moveTo>
                    <a:pt x="1" y="0"/>
                  </a:moveTo>
                  <a:lnTo>
                    <a:pt x="1" y="2756"/>
                  </a:lnTo>
                  <a:lnTo>
                    <a:pt x="924" y="2756"/>
                  </a:lnTo>
                  <a:lnTo>
                    <a:pt x="9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3"/>
            <p:cNvSpPr/>
            <p:nvPr/>
          </p:nvSpPr>
          <p:spPr>
            <a:xfrm>
              <a:off x="1660900" y="4576725"/>
              <a:ext cx="23100" cy="68900"/>
            </a:xfrm>
            <a:custGeom>
              <a:rect b="b" l="l" r="r" t="t"/>
              <a:pathLst>
                <a:path extrusionOk="0" h="2756" w="924">
                  <a:moveTo>
                    <a:pt x="1" y="0"/>
                  </a:moveTo>
                  <a:lnTo>
                    <a:pt x="1" y="2756"/>
                  </a:lnTo>
                  <a:lnTo>
                    <a:pt x="923" y="2756"/>
                  </a:lnTo>
                  <a:lnTo>
                    <a:pt x="9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3"/>
            <p:cNvSpPr/>
            <p:nvPr/>
          </p:nvSpPr>
          <p:spPr>
            <a:xfrm>
              <a:off x="1719275" y="4721275"/>
              <a:ext cx="50400" cy="30375"/>
            </a:xfrm>
            <a:custGeom>
              <a:rect b="b" l="l" r="r" t="t"/>
              <a:pathLst>
                <a:path extrusionOk="0" h="1215" w="2016">
                  <a:moveTo>
                    <a:pt x="1" y="1"/>
                  </a:moveTo>
                  <a:lnTo>
                    <a:pt x="1" y="1215"/>
                  </a:lnTo>
                  <a:lnTo>
                    <a:pt x="2016" y="1215"/>
                  </a:lnTo>
                  <a:lnTo>
                    <a:pt x="2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3"/>
            <p:cNvSpPr/>
            <p:nvPr/>
          </p:nvSpPr>
          <p:spPr>
            <a:xfrm>
              <a:off x="1477275" y="4763450"/>
              <a:ext cx="316075" cy="105450"/>
            </a:xfrm>
            <a:custGeom>
              <a:rect b="b" l="l" r="r" t="t"/>
              <a:pathLst>
                <a:path extrusionOk="0" h="4218" w="12643">
                  <a:moveTo>
                    <a:pt x="867" y="1"/>
                  </a:moveTo>
                  <a:lnTo>
                    <a:pt x="867" y="3477"/>
                  </a:lnTo>
                  <a:lnTo>
                    <a:pt x="1" y="3477"/>
                  </a:lnTo>
                  <a:lnTo>
                    <a:pt x="1" y="4218"/>
                  </a:lnTo>
                  <a:lnTo>
                    <a:pt x="12643" y="4218"/>
                  </a:lnTo>
                  <a:lnTo>
                    <a:pt x="12643" y="3477"/>
                  </a:lnTo>
                  <a:lnTo>
                    <a:pt x="11696" y="3477"/>
                  </a:lnTo>
                  <a:lnTo>
                    <a:pt x="11696" y="268"/>
                  </a:lnTo>
                  <a:lnTo>
                    <a:pt x="9681" y="268"/>
                  </a:lnTo>
                  <a:lnTo>
                    <a:pt x="9681" y="3477"/>
                  </a:lnTo>
                  <a:lnTo>
                    <a:pt x="8943" y="3477"/>
                  </a:lnTo>
                  <a:lnTo>
                    <a:pt x="8943" y="268"/>
                  </a:lnTo>
                  <a:lnTo>
                    <a:pt x="6928" y="268"/>
                  </a:lnTo>
                  <a:lnTo>
                    <a:pt x="6928" y="3477"/>
                  </a:lnTo>
                  <a:lnTo>
                    <a:pt x="6192" y="3477"/>
                  </a:lnTo>
                  <a:lnTo>
                    <a:pt x="6192" y="2733"/>
                  </a:lnTo>
                  <a:lnTo>
                    <a:pt x="4177" y="2733"/>
                  </a:lnTo>
                  <a:lnTo>
                    <a:pt x="4177" y="3477"/>
                  </a:lnTo>
                  <a:lnTo>
                    <a:pt x="3538" y="3477"/>
                  </a:lnTo>
                  <a:lnTo>
                    <a:pt x="3538" y="1"/>
                  </a:lnTo>
                  <a:lnTo>
                    <a:pt x="2522" y="1"/>
                  </a:lnTo>
                  <a:lnTo>
                    <a:pt x="2522" y="3477"/>
                  </a:lnTo>
                  <a:lnTo>
                    <a:pt x="1883" y="3477"/>
                  </a:lnTo>
                  <a:lnTo>
                    <a:pt x="18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3"/>
            <p:cNvSpPr/>
            <p:nvPr/>
          </p:nvSpPr>
          <p:spPr>
            <a:xfrm>
              <a:off x="1650475" y="4721275"/>
              <a:ext cx="50400" cy="30375"/>
            </a:xfrm>
            <a:custGeom>
              <a:rect b="b" l="l" r="r" t="t"/>
              <a:pathLst>
                <a:path extrusionOk="0" h="1215" w="2016">
                  <a:moveTo>
                    <a:pt x="0" y="1"/>
                  </a:moveTo>
                  <a:lnTo>
                    <a:pt x="0" y="1215"/>
                  </a:lnTo>
                  <a:lnTo>
                    <a:pt x="2015" y="1215"/>
                  </a:lnTo>
                  <a:lnTo>
                    <a:pt x="20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3"/>
            <p:cNvSpPr/>
            <p:nvPr/>
          </p:nvSpPr>
          <p:spPr>
            <a:xfrm>
              <a:off x="1581675" y="4742625"/>
              <a:ext cx="50425" cy="70625"/>
            </a:xfrm>
            <a:custGeom>
              <a:rect b="b" l="l" r="r" t="t"/>
              <a:pathLst>
                <a:path extrusionOk="0" h="2825" w="2017">
                  <a:moveTo>
                    <a:pt x="1" y="1"/>
                  </a:moveTo>
                  <a:lnTo>
                    <a:pt x="1" y="2825"/>
                  </a:lnTo>
                  <a:lnTo>
                    <a:pt x="2016" y="2825"/>
                  </a:lnTo>
                  <a:lnTo>
                    <a:pt x="2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3"/>
            <p:cNvSpPr/>
            <p:nvPr/>
          </p:nvSpPr>
          <p:spPr>
            <a:xfrm>
              <a:off x="1477275" y="4552825"/>
              <a:ext cx="316075" cy="145600"/>
            </a:xfrm>
            <a:custGeom>
              <a:rect b="b" l="l" r="r" t="t"/>
              <a:pathLst>
                <a:path extrusionOk="0" h="5824" w="12643">
                  <a:moveTo>
                    <a:pt x="2262" y="757"/>
                  </a:moveTo>
                  <a:lnTo>
                    <a:pt x="2262" y="1457"/>
                  </a:lnTo>
                  <a:lnTo>
                    <a:pt x="1522" y="1457"/>
                  </a:lnTo>
                  <a:lnTo>
                    <a:pt x="1522" y="757"/>
                  </a:lnTo>
                  <a:close/>
                  <a:moveTo>
                    <a:pt x="742" y="1"/>
                  </a:moveTo>
                  <a:lnTo>
                    <a:pt x="742" y="5084"/>
                  </a:lnTo>
                  <a:lnTo>
                    <a:pt x="1" y="5084"/>
                  </a:lnTo>
                  <a:lnTo>
                    <a:pt x="1" y="5824"/>
                  </a:lnTo>
                  <a:lnTo>
                    <a:pt x="12643" y="5824"/>
                  </a:lnTo>
                  <a:lnTo>
                    <a:pt x="12643" y="4909"/>
                  </a:lnTo>
                  <a:lnTo>
                    <a:pt x="9976" y="1"/>
                  </a:lnTo>
                  <a:lnTo>
                    <a:pt x="9324" y="353"/>
                  </a:lnTo>
                  <a:lnTo>
                    <a:pt x="9648" y="956"/>
                  </a:lnTo>
                  <a:lnTo>
                    <a:pt x="8904" y="956"/>
                  </a:lnTo>
                  <a:lnTo>
                    <a:pt x="8904" y="3712"/>
                  </a:lnTo>
                  <a:lnTo>
                    <a:pt x="9826" y="3712"/>
                  </a:lnTo>
                  <a:lnTo>
                    <a:pt x="9826" y="1284"/>
                  </a:lnTo>
                  <a:lnTo>
                    <a:pt x="11866" y="5084"/>
                  </a:lnTo>
                  <a:lnTo>
                    <a:pt x="9826" y="5084"/>
                  </a:lnTo>
                  <a:lnTo>
                    <a:pt x="9826" y="4453"/>
                  </a:lnTo>
                  <a:lnTo>
                    <a:pt x="8904" y="4453"/>
                  </a:lnTo>
                  <a:lnTo>
                    <a:pt x="8904" y="5084"/>
                  </a:lnTo>
                  <a:lnTo>
                    <a:pt x="8268" y="5084"/>
                  </a:lnTo>
                  <a:lnTo>
                    <a:pt x="8268" y="4453"/>
                  </a:lnTo>
                  <a:lnTo>
                    <a:pt x="7346" y="4453"/>
                  </a:lnTo>
                  <a:lnTo>
                    <a:pt x="7346" y="5084"/>
                  </a:lnTo>
                  <a:lnTo>
                    <a:pt x="6715" y="5084"/>
                  </a:lnTo>
                  <a:lnTo>
                    <a:pt x="6715" y="4453"/>
                  </a:lnTo>
                  <a:lnTo>
                    <a:pt x="5792" y="4453"/>
                  </a:lnTo>
                  <a:lnTo>
                    <a:pt x="5792" y="5084"/>
                  </a:lnTo>
                  <a:lnTo>
                    <a:pt x="5043" y="5084"/>
                  </a:lnTo>
                  <a:lnTo>
                    <a:pt x="5043" y="2376"/>
                  </a:lnTo>
                  <a:lnTo>
                    <a:pt x="3784" y="2376"/>
                  </a:lnTo>
                  <a:lnTo>
                    <a:pt x="3784" y="5084"/>
                  </a:lnTo>
                  <a:lnTo>
                    <a:pt x="3032" y="5084"/>
                  </a:lnTo>
                  <a:lnTo>
                    <a:pt x="30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 name="Google Shape;1677;p73"/>
          <p:cNvGrpSpPr/>
          <p:nvPr/>
        </p:nvGrpSpPr>
        <p:grpSpPr>
          <a:xfrm>
            <a:off x="6458072" y="2639312"/>
            <a:ext cx="343199" cy="343117"/>
            <a:chOff x="2267925" y="4522475"/>
            <a:chExt cx="316050" cy="315975"/>
          </a:xfrm>
        </p:grpSpPr>
        <p:sp>
          <p:nvSpPr>
            <p:cNvPr id="1678" name="Google Shape;1678;p73"/>
            <p:cNvSpPr/>
            <p:nvPr/>
          </p:nvSpPr>
          <p:spPr>
            <a:xfrm>
              <a:off x="2315750" y="4581875"/>
              <a:ext cx="47775" cy="53750"/>
            </a:xfrm>
            <a:custGeom>
              <a:rect b="b" l="l" r="r" t="t"/>
              <a:pathLst>
                <a:path extrusionOk="0" h="2150" w="1911">
                  <a:moveTo>
                    <a:pt x="0" y="0"/>
                  </a:moveTo>
                  <a:lnTo>
                    <a:pt x="0" y="2149"/>
                  </a:lnTo>
                  <a:lnTo>
                    <a:pt x="1911" y="2149"/>
                  </a:lnTo>
                  <a:lnTo>
                    <a:pt x="19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3"/>
            <p:cNvSpPr/>
            <p:nvPr/>
          </p:nvSpPr>
          <p:spPr>
            <a:xfrm>
              <a:off x="2267925" y="4522475"/>
              <a:ext cx="148925" cy="193650"/>
            </a:xfrm>
            <a:custGeom>
              <a:rect b="b" l="l" r="r" t="t"/>
              <a:pathLst>
                <a:path extrusionOk="0" h="7746" w="5957">
                  <a:moveTo>
                    <a:pt x="0" y="1"/>
                  </a:moveTo>
                  <a:lnTo>
                    <a:pt x="0" y="7742"/>
                  </a:lnTo>
                  <a:lnTo>
                    <a:pt x="5066" y="7742"/>
                  </a:lnTo>
                  <a:cubicBezTo>
                    <a:pt x="5111" y="7742"/>
                    <a:pt x="5155" y="7742"/>
                    <a:pt x="5200" y="7746"/>
                  </a:cubicBezTo>
                  <a:lnTo>
                    <a:pt x="4726" y="6779"/>
                  </a:lnTo>
                  <a:lnTo>
                    <a:pt x="1173" y="6779"/>
                  </a:lnTo>
                  <a:lnTo>
                    <a:pt x="1173" y="6039"/>
                  </a:lnTo>
                  <a:lnTo>
                    <a:pt x="4378" y="6039"/>
                  </a:lnTo>
                  <a:cubicBezTo>
                    <a:pt x="4298" y="5788"/>
                    <a:pt x="4289" y="5525"/>
                    <a:pt x="4358" y="5269"/>
                  </a:cubicBezTo>
                  <a:lnTo>
                    <a:pt x="1173" y="5269"/>
                  </a:lnTo>
                  <a:lnTo>
                    <a:pt x="1173" y="1636"/>
                  </a:lnTo>
                  <a:lnTo>
                    <a:pt x="4565" y="1636"/>
                  </a:lnTo>
                  <a:lnTo>
                    <a:pt x="4565" y="4825"/>
                  </a:lnTo>
                  <a:cubicBezTo>
                    <a:pt x="4694" y="4647"/>
                    <a:pt x="4864" y="4496"/>
                    <a:pt x="5066" y="4395"/>
                  </a:cubicBezTo>
                  <a:cubicBezTo>
                    <a:pt x="5256" y="4298"/>
                    <a:pt x="5471" y="4250"/>
                    <a:pt x="5685" y="4250"/>
                  </a:cubicBezTo>
                  <a:cubicBezTo>
                    <a:pt x="5779" y="4250"/>
                    <a:pt x="5867" y="4258"/>
                    <a:pt x="5956" y="4274"/>
                  </a:cubicBezTo>
                  <a:lnTo>
                    <a:pt x="5956" y="1627"/>
                  </a:lnTo>
                  <a:cubicBezTo>
                    <a:pt x="5956" y="729"/>
                    <a:pt x="5224" y="1"/>
                    <a:pt x="4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3"/>
            <p:cNvSpPr/>
            <p:nvPr/>
          </p:nvSpPr>
          <p:spPr>
            <a:xfrm>
              <a:off x="2435025" y="4522475"/>
              <a:ext cx="148950" cy="191125"/>
            </a:xfrm>
            <a:custGeom>
              <a:rect b="b" l="l" r="r" t="t"/>
              <a:pathLst>
                <a:path extrusionOk="0" h="7645" w="5958">
                  <a:moveTo>
                    <a:pt x="4667" y="1631"/>
                  </a:moveTo>
                  <a:lnTo>
                    <a:pt x="4667" y="2376"/>
                  </a:lnTo>
                  <a:lnTo>
                    <a:pt x="1275" y="2376"/>
                  </a:lnTo>
                  <a:lnTo>
                    <a:pt x="1275" y="1631"/>
                  </a:lnTo>
                  <a:close/>
                  <a:moveTo>
                    <a:pt x="4667" y="3105"/>
                  </a:moveTo>
                  <a:lnTo>
                    <a:pt x="4667" y="3846"/>
                  </a:lnTo>
                  <a:lnTo>
                    <a:pt x="1275" y="3846"/>
                  </a:lnTo>
                  <a:lnTo>
                    <a:pt x="1275" y="3105"/>
                  </a:lnTo>
                  <a:close/>
                  <a:moveTo>
                    <a:pt x="4667" y="4554"/>
                  </a:moveTo>
                  <a:lnTo>
                    <a:pt x="4667" y="5298"/>
                  </a:lnTo>
                  <a:lnTo>
                    <a:pt x="1275" y="5298"/>
                  </a:lnTo>
                  <a:lnTo>
                    <a:pt x="1275" y="4554"/>
                  </a:lnTo>
                  <a:close/>
                  <a:moveTo>
                    <a:pt x="1628" y="1"/>
                  </a:moveTo>
                  <a:cubicBezTo>
                    <a:pt x="729" y="1"/>
                    <a:pt x="1" y="729"/>
                    <a:pt x="1" y="1627"/>
                  </a:cubicBezTo>
                  <a:lnTo>
                    <a:pt x="1" y="4679"/>
                  </a:lnTo>
                  <a:cubicBezTo>
                    <a:pt x="90" y="4772"/>
                    <a:pt x="167" y="4881"/>
                    <a:pt x="227" y="5002"/>
                  </a:cubicBezTo>
                  <a:lnTo>
                    <a:pt x="231" y="5011"/>
                  </a:lnTo>
                  <a:lnTo>
                    <a:pt x="1045" y="6678"/>
                  </a:lnTo>
                  <a:cubicBezTo>
                    <a:pt x="1219" y="6601"/>
                    <a:pt x="1405" y="6565"/>
                    <a:pt x="1596" y="6565"/>
                  </a:cubicBezTo>
                  <a:cubicBezTo>
                    <a:pt x="1741" y="6565"/>
                    <a:pt x="1887" y="6584"/>
                    <a:pt x="2024" y="6633"/>
                  </a:cubicBezTo>
                  <a:cubicBezTo>
                    <a:pt x="2109" y="6556"/>
                    <a:pt x="2206" y="6492"/>
                    <a:pt x="2311" y="6439"/>
                  </a:cubicBezTo>
                  <a:cubicBezTo>
                    <a:pt x="2502" y="6342"/>
                    <a:pt x="2716" y="6289"/>
                    <a:pt x="2931" y="6289"/>
                  </a:cubicBezTo>
                  <a:cubicBezTo>
                    <a:pt x="3105" y="6289"/>
                    <a:pt x="3275" y="6322"/>
                    <a:pt x="3432" y="6382"/>
                  </a:cubicBezTo>
                  <a:cubicBezTo>
                    <a:pt x="3505" y="6326"/>
                    <a:pt x="3587" y="6269"/>
                    <a:pt x="3675" y="6225"/>
                  </a:cubicBezTo>
                  <a:cubicBezTo>
                    <a:pt x="3869" y="6128"/>
                    <a:pt x="4084" y="6079"/>
                    <a:pt x="4298" y="6079"/>
                  </a:cubicBezTo>
                  <a:cubicBezTo>
                    <a:pt x="4816" y="6079"/>
                    <a:pt x="5281" y="6362"/>
                    <a:pt x="5520" y="6823"/>
                  </a:cubicBezTo>
                  <a:lnTo>
                    <a:pt x="5957" y="7645"/>
                  </a:lnTo>
                  <a:lnTo>
                    <a:pt x="59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3"/>
            <p:cNvSpPr/>
            <p:nvPr/>
          </p:nvSpPr>
          <p:spPr>
            <a:xfrm>
              <a:off x="2267925" y="4734550"/>
              <a:ext cx="148925" cy="32175"/>
            </a:xfrm>
            <a:custGeom>
              <a:rect b="b" l="l" r="r" t="t"/>
              <a:pathLst>
                <a:path extrusionOk="0" h="1287" w="5957">
                  <a:moveTo>
                    <a:pt x="0" y="0"/>
                  </a:moveTo>
                  <a:lnTo>
                    <a:pt x="0" y="1287"/>
                  </a:lnTo>
                  <a:lnTo>
                    <a:pt x="5746" y="1287"/>
                  </a:lnTo>
                  <a:cubicBezTo>
                    <a:pt x="5803" y="1153"/>
                    <a:pt x="5871" y="1032"/>
                    <a:pt x="5956" y="914"/>
                  </a:cubicBezTo>
                  <a:lnTo>
                    <a:pt x="5956" y="874"/>
                  </a:lnTo>
                  <a:cubicBezTo>
                    <a:pt x="5956" y="850"/>
                    <a:pt x="5953" y="821"/>
                    <a:pt x="5949" y="793"/>
                  </a:cubicBezTo>
                  <a:lnTo>
                    <a:pt x="5682" y="243"/>
                  </a:lnTo>
                  <a:cubicBezTo>
                    <a:pt x="5519" y="92"/>
                    <a:pt x="5305" y="0"/>
                    <a:pt x="5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3"/>
            <p:cNvSpPr/>
            <p:nvPr/>
          </p:nvSpPr>
          <p:spPr>
            <a:xfrm>
              <a:off x="2391325" y="4646550"/>
              <a:ext cx="192650" cy="191900"/>
            </a:xfrm>
            <a:custGeom>
              <a:rect b="b" l="l" r="r" t="t"/>
              <a:pathLst>
                <a:path extrusionOk="0" h="7676" w="7706">
                  <a:moveTo>
                    <a:pt x="750" y="1"/>
                  </a:moveTo>
                  <a:cubicBezTo>
                    <a:pt x="650" y="1"/>
                    <a:pt x="549" y="24"/>
                    <a:pt x="454" y="72"/>
                  </a:cubicBezTo>
                  <a:cubicBezTo>
                    <a:pt x="130" y="237"/>
                    <a:pt x="1" y="631"/>
                    <a:pt x="163" y="954"/>
                  </a:cubicBezTo>
                  <a:lnTo>
                    <a:pt x="1927" y="4552"/>
                  </a:lnTo>
                  <a:cubicBezTo>
                    <a:pt x="1425" y="4856"/>
                    <a:pt x="1235" y="5502"/>
                    <a:pt x="1506" y="6037"/>
                  </a:cubicBezTo>
                  <a:lnTo>
                    <a:pt x="2343" y="7676"/>
                  </a:lnTo>
                  <a:lnTo>
                    <a:pt x="7705" y="7676"/>
                  </a:lnTo>
                  <a:lnTo>
                    <a:pt x="7705" y="4208"/>
                  </a:lnTo>
                  <a:lnTo>
                    <a:pt x="6633" y="2192"/>
                  </a:lnTo>
                  <a:cubicBezTo>
                    <a:pt x="6515" y="1963"/>
                    <a:pt x="6282" y="1831"/>
                    <a:pt x="6042" y="1831"/>
                  </a:cubicBezTo>
                  <a:cubicBezTo>
                    <a:pt x="5942" y="1831"/>
                    <a:pt x="5842" y="1854"/>
                    <a:pt x="5747" y="1901"/>
                  </a:cubicBezTo>
                  <a:cubicBezTo>
                    <a:pt x="5425" y="2066"/>
                    <a:pt x="5296" y="2458"/>
                    <a:pt x="5456" y="2780"/>
                  </a:cubicBezTo>
                  <a:lnTo>
                    <a:pt x="5456" y="2780"/>
                  </a:lnTo>
                  <a:lnTo>
                    <a:pt x="5266" y="2403"/>
                  </a:lnTo>
                  <a:cubicBezTo>
                    <a:pt x="5149" y="2175"/>
                    <a:pt x="4920" y="2043"/>
                    <a:pt x="4680" y="2043"/>
                  </a:cubicBezTo>
                  <a:cubicBezTo>
                    <a:pt x="4579" y="2043"/>
                    <a:pt x="4476" y="2067"/>
                    <a:pt x="4379" y="2116"/>
                  </a:cubicBezTo>
                  <a:cubicBezTo>
                    <a:pt x="4057" y="2276"/>
                    <a:pt x="3928" y="2670"/>
                    <a:pt x="4089" y="2992"/>
                  </a:cubicBezTo>
                  <a:lnTo>
                    <a:pt x="4089" y="2992"/>
                  </a:lnTo>
                  <a:lnTo>
                    <a:pt x="3930" y="2678"/>
                  </a:lnTo>
                  <a:cubicBezTo>
                    <a:pt x="3813" y="2449"/>
                    <a:pt x="3580" y="2317"/>
                    <a:pt x="3338" y="2317"/>
                  </a:cubicBezTo>
                  <a:cubicBezTo>
                    <a:pt x="3239" y="2317"/>
                    <a:pt x="3138" y="2339"/>
                    <a:pt x="3043" y="2387"/>
                  </a:cubicBezTo>
                  <a:cubicBezTo>
                    <a:pt x="2725" y="2550"/>
                    <a:pt x="2595" y="2932"/>
                    <a:pt x="2748" y="3256"/>
                  </a:cubicBezTo>
                  <a:lnTo>
                    <a:pt x="2748" y="3256"/>
                  </a:lnTo>
                  <a:lnTo>
                    <a:pt x="1336" y="364"/>
                  </a:lnTo>
                  <a:cubicBezTo>
                    <a:pt x="1221" y="134"/>
                    <a:pt x="990" y="1"/>
                    <a:pt x="7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73"/>
          <p:cNvGrpSpPr/>
          <p:nvPr/>
        </p:nvGrpSpPr>
        <p:grpSpPr>
          <a:xfrm>
            <a:off x="5875253" y="2039501"/>
            <a:ext cx="343226" cy="265231"/>
            <a:chOff x="3043250" y="4543125"/>
            <a:chExt cx="316075" cy="244250"/>
          </a:xfrm>
        </p:grpSpPr>
        <p:sp>
          <p:nvSpPr>
            <p:cNvPr id="1684" name="Google Shape;1684;p73"/>
            <p:cNvSpPr/>
            <p:nvPr/>
          </p:nvSpPr>
          <p:spPr>
            <a:xfrm>
              <a:off x="3043250" y="4543125"/>
              <a:ext cx="148950" cy="200125"/>
            </a:xfrm>
            <a:custGeom>
              <a:rect b="b" l="l" r="r" t="t"/>
              <a:pathLst>
                <a:path extrusionOk="0" h="8005" w="5958">
                  <a:moveTo>
                    <a:pt x="4601" y="1388"/>
                  </a:moveTo>
                  <a:lnTo>
                    <a:pt x="4601" y="2129"/>
                  </a:lnTo>
                  <a:lnTo>
                    <a:pt x="1960" y="2129"/>
                  </a:lnTo>
                  <a:lnTo>
                    <a:pt x="1960" y="1388"/>
                  </a:lnTo>
                  <a:close/>
                  <a:moveTo>
                    <a:pt x="4601" y="2857"/>
                  </a:moveTo>
                  <a:lnTo>
                    <a:pt x="4601" y="3597"/>
                  </a:lnTo>
                  <a:lnTo>
                    <a:pt x="1219" y="3597"/>
                  </a:lnTo>
                  <a:lnTo>
                    <a:pt x="1219" y="2857"/>
                  </a:lnTo>
                  <a:close/>
                  <a:moveTo>
                    <a:pt x="4601" y="4306"/>
                  </a:moveTo>
                  <a:lnTo>
                    <a:pt x="4601" y="5046"/>
                  </a:lnTo>
                  <a:lnTo>
                    <a:pt x="1219" y="5046"/>
                  </a:lnTo>
                  <a:lnTo>
                    <a:pt x="1219" y="4306"/>
                  </a:lnTo>
                  <a:close/>
                  <a:moveTo>
                    <a:pt x="4601" y="5788"/>
                  </a:moveTo>
                  <a:lnTo>
                    <a:pt x="4601" y="6528"/>
                  </a:lnTo>
                  <a:lnTo>
                    <a:pt x="1219" y="6528"/>
                  </a:lnTo>
                  <a:lnTo>
                    <a:pt x="1219" y="5788"/>
                  </a:lnTo>
                  <a:close/>
                  <a:moveTo>
                    <a:pt x="1" y="0"/>
                  </a:moveTo>
                  <a:lnTo>
                    <a:pt x="1" y="7742"/>
                  </a:lnTo>
                  <a:lnTo>
                    <a:pt x="5071" y="7742"/>
                  </a:lnTo>
                  <a:cubicBezTo>
                    <a:pt x="5399" y="7742"/>
                    <a:pt x="5703" y="7839"/>
                    <a:pt x="5957" y="8005"/>
                  </a:cubicBezTo>
                  <a:lnTo>
                    <a:pt x="5957" y="1627"/>
                  </a:lnTo>
                  <a:cubicBezTo>
                    <a:pt x="5957" y="728"/>
                    <a:pt x="5229" y="0"/>
                    <a:pt x="43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3"/>
            <p:cNvSpPr/>
            <p:nvPr/>
          </p:nvSpPr>
          <p:spPr>
            <a:xfrm>
              <a:off x="3264100" y="4543125"/>
              <a:ext cx="95225" cy="193550"/>
            </a:xfrm>
            <a:custGeom>
              <a:rect b="b" l="l" r="r" t="t"/>
              <a:pathLst>
                <a:path extrusionOk="0" h="7742" w="3809">
                  <a:moveTo>
                    <a:pt x="352" y="0"/>
                  </a:moveTo>
                  <a:lnTo>
                    <a:pt x="1" y="684"/>
                  </a:lnTo>
                  <a:lnTo>
                    <a:pt x="543" y="1740"/>
                  </a:lnTo>
                  <a:lnTo>
                    <a:pt x="410" y="2004"/>
                  </a:lnTo>
                  <a:lnTo>
                    <a:pt x="2574" y="2004"/>
                  </a:lnTo>
                  <a:lnTo>
                    <a:pt x="2574" y="2744"/>
                  </a:lnTo>
                  <a:lnTo>
                    <a:pt x="25" y="2744"/>
                  </a:lnTo>
                  <a:lnTo>
                    <a:pt x="1" y="2796"/>
                  </a:lnTo>
                  <a:lnTo>
                    <a:pt x="348" y="3472"/>
                  </a:lnTo>
                  <a:lnTo>
                    <a:pt x="2574" y="3472"/>
                  </a:lnTo>
                  <a:lnTo>
                    <a:pt x="2574" y="4213"/>
                  </a:lnTo>
                  <a:lnTo>
                    <a:pt x="356" y="4213"/>
                  </a:lnTo>
                  <a:lnTo>
                    <a:pt x="1" y="4909"/>
                  </a:lnTo>
                  <a:lnTo>
                    <a:pt x="9" y="4921"/>
                  </a:lnTo>
                  <a:lnTo>
                    <a:pt x="2574" y="4921"/>
                  </a:lnTo>
                  <a:lnTo>
                    <a:pt x="2574" y="5661"/>
                  </a:lnTo>
                  <a:lnTo>
                    <a:pt x="389" y="5661"/>
                  </a:lnTo>
                  <a:lnTo>
                    <a:pt x="543" y="5965"/>
                  </a:lnTo>
                  <a:lnTo>
                    <a:pt x="1" y="7021"/>
                  </a:lnTo>
                  <a:lnTo>
                    <a:pt x="369" y="7742"/>
                  </a:lnTo>
                  <a:lnTo>
                    <a:pt x="3809" y="7742"/>
                  </a:lnTo>
                  <a:lnTo>
                    <a:pt x="38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3"/>
            <p:cNvSpPr/>
            <p:nvPr/>
          </p:nvSpPr>
          <p:spPr>
            <a:xfrm>
              <a:off x="3210700" y="4543125"/>
              <a:ext cx="46150" cy="200125"/>
            </a:xfrm>
            <a:custGeom>
              <a:rect b="b" l="l" r="r" t="t"/>
              <a:pathLst>
                <a:path extrusionOk="0" h="8005" w="1846">
                  <a:moveTo>
                    <a:pt x="1627" y="0"/>
                  </a:moveTo>
                  <a:cubicBezTo>
                    <a:pt x="732" y="0"/>
                    <a:pt x="0" y="728"/>
                    <a:pt x="0" y="1627"/>
                  </a:cubicBezTo>
                  <a:lnTo>
                    <a:pt x="0" y="8005"/>
                  </a:lnTo>
                  <a:cubicBezTo>
                    <a:pt x="255" y="7839"/>
                    <a:pt x="559" y="7742"/>
                    <a:pt x="886" y="7742"/>
                  </a:cubicBezTo>
                  <a:lnTo>
                    <a:pt x="1675" y="7742"/>
                  </a:lnTo>
                  <a:lnTo>
                    <a:pt x="1303" y="7021"/>
                  </a:lnTo>
                  <a:lnTo>
                    <a:pt x="1845" y="5965"/>
                  </a:lnTo>
                  <a:lnTo>
                    <a:pt x="1303" y="4909"/>
                  </a:lnTo>
                  <a:lnTo>
                    <a:pt x="1837" y="3873"/>
                  </a:lnTo>
                  <a:lnTo>
                    <a:pt x="1837" y="3832"/>
                  </a:lnTo>
                  <a:lnTo>
                    <a:pt x="1303" y="2796"/>
                  </a:lnTo>
                  <a:lnTo>
                    <a:pt x="1845" y="1740"/>
                  </a:lnTo>
                  <a:lnTo>
                    <a:pt x="1303" y="684"/>
                  </a:lnTo>
                  <a:lnTo>
                    <a:pt x="16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3"/>
            <p:cNvSpPr/>
            <p:nvPr/>
          </p:nvSpPr>
          <p:spPr>
            <a:xfrm>
              <a:off x="3043250" y="4755175"/>
              <a:ext cx="148950" cy="32200"/>
            </a:xfrm>
            <a:custGeom>
              <a:rect b="b" l="l" r="r" t="t"/>
              <a:pathLst>
                <a:path extrusionOk="0" h="1288" w="5958">
                  <a:moveTo>
                    <a:pt x="1" y="1"/>
                  </a:moveTo>
                  <a:lnTo>
                    <a:pt x="1" y="1287"/>
                  </a:lnTo>
                  <a:lnTo>
                    <a:pt x="5957" y="1287"/>
                  </a:lnTo>
                  <a:lnTo>
                    <a:pt x="5957" y="879"/>
                  </a:lnTo>
                  <a:cubicBezTo>
                    <a:pt x="5953" y="393"/>
                    <a:pt x="5557" y="1"/>
                    <a:pt x="5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3"/>
            <p:cNvSpPr/>
            <p:nvPr/>
          </p:nvSpPr>
          <p:spPr>
            <a:xfrm>
              <a:off x="3210700" y="4755175"/>
              <a:ext cx="148625" cy="32200"/>
            </a:xfrm>
            <a:custGeom>
              <a:rect b="b" l="l" r="r" t="t"/>
              <a:pathLst>
                <a:path extrusionOk="0" h="1288" w="5945">
                  <a:moveTo>
                    <a:pt x="886" y="1"/>
                  </a:moveTo>
                  <a:cubicBezTo>
                    <a:pt x="400" y="1"/>
                    <a:pt x="4" y="393"/>
                    <a:pt x="0" y="879"/>
                  </a:cubicBezTo>
                  <a:lnTo>
                    <a:pt x="0" y="886"/>
                  </a:lnTo>
                  <a:lnTo>
                    <a:pt x="0" y="1287"/>
                  </a:lnTo>
                  <a:lnTo>
                    <a:pt x="5945" y="1287"/>
                  </a:lnTo>
                  <a:lnTo>
                    <a:pt x="59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2" name="Shape 1692"/>
        <p:cNvGrpSpPr/>
        <p:nvPr/>
      </p:nvGrpSpPr>
      <p:grpSpPr>
        <a:xfrm>
          <a:off x="0" y="0"/>
          <a:ext cx="0" cy="0"/>
          <a:chOff x="0" y="0"/>
          <a:chExt cx="0" cy="0"/>
        </a:xfrm>
      </p:grpSpPr>
      <p:sp>
        <p:nvSpPr>
          <p:cNvPr id="1693" name="Google Shape;1693;p74"/>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ALTERNATIVE RESOURCES</a:t>
            </a:r>
            <a:endParaRPr/>
          </a:p>
        </p:txBody>
      </p:sp>
      <p:sp>
        <p:nvSpPr>
          <p:cNvPr id="1694" name="Google Shape;1694;p74"/>
          <p:cNvSpPr txBox="1"/>
          <p:nvPr/>
        </p:nvSpPr>
        <p:spPr>
          <a:xfrm>
            <a:off x="725775" y="947250"/>
            <a:ext cx="7704000" cy="408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dk1"/>
                </a:solidFill>
                <a:latin typeface="Adamina"/>
                <a:ea typeface="Adamina"/>
                <a:cs typeface="Adamina"/>
                <a:sym typeface="Adamina"/>
              </a:rPr>
              <a:t>Here’s an assortment of alternative resources whose style fits that of this template</a:t>
            </a:r>
            <a:endParaRPr>
              <a:solidFill>
                <a:schemeClr val="dk1"/>
              </a:solidFill>
              <a:latin typeface="Adamina"/>
              <a:ea typeface="Adamina"/>
              <a:cs typeface="Adamina"/>
              <a:sym typeface="Adamina"/>
            </a:endParaRPr>
          </a:p>
        </p:txBody>
      </p:sp>
      <p:grpSp>
        <p:nvGrpSpPr>
          <p:cNvPr id="1695" name="Google Shape;1695;p74"/>
          <p:cNvGrpSpPr/>
          <p:nvPr/>
        </p:nvGrpSpPr>
        <p:grpSpPr>
          <a:xfrm>
            <a:off x="921650" y="2673125"/>
            <a:ext cx="1178100" cy="1560775"/>
            <a:chOff x="2964500" y="2563350"/>
            <a:chExt cx="1178100" cy="1560775"/>
          </a:xfrm>
        </p:grpSpPr>
        <p:sp>
          <p:nvSpPr>
            <p:cNvPr id="1696" name="Google Shape;1696;p74"/>
            <p:cNvSpPr/>
            <p:nvPr/>
          </p:nvSpPr>
          <p:spPr>
            <a:xfrm>
              <a:off x="2964500" y="2563350"/>
              <a:ext cx="1178100" cy="1560775"/>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4"/>
            <p:cNvSpPr/>
            <p:nvPr/>
          </p:nvSpPr>
          <p:spPr>
            <a:xfrm>
              <a:off x="2964600" y="2956400"/>
              <a:ext cx="1177800" cy="9025"/>
            </a:xfrm>
            <a:custGeom>
              <a:rect b="b" l="l" r="r" t="t"/>
              <a:pathLst>
                <a:path extrusionOk="0" h="361" w="47112">
                  <a:moveTo>
                    <a:pt x="1" y="1"/>
                  </a:moveTo>
                  <a:lnTo>
                    <a:pt x="1" y="231"/>
                  </a:lnTo>
                  <a:cubicBezTo>
                    <a:pt x="6017" y="248"/>
                    <a:pt x="12029" y="264"/>
                    <a:pt x="18046" y="280"/>
                  </a:cubicBezTo>
                  <a:cubicBezTo>
                    <a:pt x="24365" y="300"/>
                    <a:pt x="30681" y="316"/>
                    <a:pt x="37000" y="332"/>
                  </a:cubicBezTo>
                  <a:cubicBezTo>
                    <a:pt x="40368" y="345"/>
                    <a:pt x="43740" y="353"/>
                    <a:pt x="47112" y="361"/>
                  </a:cubicBezTo>
                  <a:lnTo>
                    <a:pt x="47112" y="131"/>
                  </a:lnTo>
                  <a:cubicBezTo>
                    <a:pt x="40954" y="114"/>
                    <a:pt x="34796" y="98"/>
                    <a:pt x="28639" y="78"/>
                  </a:cubicBezTo>
                  <a:cubicBezTo>
                    <a:pt x="22323" y="62"/>
                    <a:pt x="16004" y="45"/>
                    <a:pt x="9688" y="25"/>
                  </a:cubicBezTo>
                  <a:cubicBezTo>
                    <a:pt x="6457" y="17"/>
                    <a:pt x="3231" y="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4"/>
            <p:cNvSpPr/>
            <p:nvPr/>
          </p:nvSpPr>
          <p:spPr>
            <a:xfrm>
              <a:off x="2964600" y="2826325"/>
              <a:ext cx="957550" cy="8425"/>
            </a:xfrm>
            <a:custGeom>
              <a:rect b="b" l="l" r="r" t="t"/>
              <a:pathLst>
                <a:path extrusionOk="0" h="337" w="38302">
                  <a:moveTo>
                    <a:pt x="1" y="0"/>
                  </a:moveTo>
                  <a:lnTo>
                    <a:pt x="1" y="230"/>
                  </a:lnTo>
                  <a:cubicBezTo>
                    <a:pt x="6017" y="247"/>
                    <a:pt x="12029" y="263"/>
                    <a:pt x="18046" y="279"/>
                  </a:cubicBezTo>
                  <a:cubicBezTo>
                    <a:pt x="24361" y="295"/>
                    <a:pt x="30681" y="316"/>
                    <a:pt x="36996" y="332"/>
                  </a:cubicBezTo>
                  <a:cubicBezTo>
                    <a:pt x="37432" y="332"/>
                    <a:pt x="37869" y="336"/>
                    <a:pt x="38302" y="336"/>
                  </a:cubicBezTo>
                  <a:cubicBezTo>
                    <a:pt x="38168" y="251"/>
                    <a:pt x="38055" y="182"/>
                    <a:pt x="38015" y="166"/>
                  </a:cubicBezTo>
                  <a:cubicBezTo>
                    <a:pt x="37987" y="158"/>
                    <a:pt x="37954" y="133"/>
                    <a:pt x="37910" y="101"/>
                  </a:cubicBezTo>
                  <a:cubicBezTo>
                    <a:pt x="34820" y="94"/>
                    <a:pt x="31728" y="85"/>
                    <a:pt x="28639" y="77"/>
                  </a:cubicBezTo>
                  <a:cubicBezTo>
                    <a:pt x="22323" y="61"/>
                    <a:pt x="16004" y="41"/>
                    <a:pt x="9688" y="25"/>
                  </a:cubicBezTo>
                  <a:cubicBezTo>
                    <a:pt x="6457" y="17"/>
                    <a:pt x="323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4"/>
            <p:cNvSpPr/>
            <p:nvPr/>
          </p:nvSpPr>
          <p:spPr>
            <a:xfrm>
              <a:off x="3961150" y="2829050"/>
              <a:ext cx="181250" cy="6300"/>
            </a:xfrm>
            <a:custGeom>
              <a:rect b="b" l="l" r="r" t="t"/>
              <a:pathLst>
                <a:path extrusionOk="0" h="252" w="7250">
                  <a:moveTo>
                    <a:pt x="295" y="0"/>
                  </a:moveTo>
                  <a:cubicBezTo>
                    <a:pt x="162" y="110"/>
                    <a:pt x="57" y="194"/>
                    <a:pt x="0" y="231"/>
                  </a:cubicBezTo>
                  <a:cubicBezTo>
                    <a:pt x="2418" y="239"/>
                    <a:pt x="4832" y="243"/>
                    <a:pt x="7250" y="251"/>
                  </a:cubicBezTo>
                  <a:lnTo>
                    <a:pt x="7250" y="21"/>
                  </a:lnTo>
                  <a:cubicBezTo>
                    <a:pt x="4929" y="13"/>
                    <a:pt x="2612" y="9"/>
                    <a:pt x="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4"/>
            <p:cNvSpPr/>
            <p:nvPr/>
          </p:nvSpPr>
          <p:spPr>
            <a:xfrm>
              <a:off x="2964600" y="2696125"/>
              <a:ext cx="503825" cy="7200"/>
            </a:xfrm>
            <a:custGeom>
              <a:rect b="b" l="l" r="r" t="t"/>
              <a:pathLst>
                <a:path extrusionOk="0" h="288" w="20153">
                  <a:moveTo>
                    <a:pt x="1" y="1"/>
                  </a:moveTo>
                  <a:lnTo>
                    <a:pt x="1" y="231"/>
                  </a:lnTo>
                  <a:cubicBezTo>
                    <a:pt x="6013" y="252"/>
                    <a:pt x="12029" y="267"/>
                    <a:pt x="18046" y="284"/>
                  </a:cubicBezTo>
                  <a:cubicBezTo>
                    <a:pt x="18745" y="284"/>
                    <a:pt x="19449" y="288"/>
                    <a:pt x="20152" y="288"/>
                  </a:cubicBezTo>
                  <a:cubicBezTo>
                    <a:pt x="20143" y="215"/>
                    <a:pt x="20136" y="134"/>
                    <a:pt x="20128" y="58"/>
                  </a:cubicBezTo>
                  <a:cubicBezTo>
                    <a:pt x="16646" y="49"/>
                    <a:pt x="13166" y="37"/>
                    <a:pt x="9684" y="29"/>
                  </a:cubicBezTo>
                  <a:cubicBezTo>
                    <a:pt x="6457" y="21"/>
                    <a:pt x="3227" y="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4"/>
            <p:cNvSpPr/>
            <p:nvPr/>
          </p:nvSpPr>
          <p:spPr>
            <a:xfrm>
              <a:off x="3480200" y="2697650"/>
              <a:ext cx="76550" cy="6000"/>
            </a:xfrm>
            <a:custGeom>
              <a:rect b="b" l="l" r="r" t="t"/>
              <a:pathLst>
                <a:path extrusionOk="0" h="240" w="3062">
                  <a:moveTo>
                    <a:pt x="337" y="1"/>
                  </a:moveTo>
                  <a:cubicBezTo>
                    <a:pt x="223" y="73"/>
                    <a:pt x="107" y="154"/>
                    <a:pt x="1" y="231"/>
                  </a:cubicBezTo>
                  <a:cubicBezTo>
                    <a:pt x="1020" y="231"/>
                    <a:pt x="2042" y="235"/>
                    <a:pt x="3061" y="239"/>
                  </a:cubicBezTo>
                  <a:cubicBezTo>
                    <a:pt x="2908" y="137"/>
                    <a:pt x="2775" y="49"/>
                    <a:pt x="2714" y="5"/>
                  </a:cubicBezTo>
                  <a:cubicBezTo>
                    <a:pt x="1921" y="5"/>
                    <a:pt x="1129" y="1"/>
                    <a:pt x="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4"/>
            <p:cNvSpPr/>
            <p:nvPr/>
          </p:nvSpPr>
          <p:spPr>
            <a:xfrm>
              <a:off x="3000475" y="2566150"/>
              <a:ext cx="54925" cy="6000"/>
            </a:xfrm>
            <a:custGeom>
              <a:rect b="b" l="l" r="r" t="t"/>
              <a:pathLst>
                <a:path extrusionOk="0" h="240" w="2197">
                  <a:moveTo>
                    <a:pt x="426" y="0"/>
                  </a:moveTo>
                  <a:cubicBezTo>
                    <a:pt x="325" y="60"/>
                    <a:pt x="175" y="142"/>
                    <a:pt x="1" y="230"/>
                  </a:cubicBezTo>
                  <a:cubicBezTo>
                    <a:pt x="733" y="235"/>
                    <a:pt x="1465" y="235"/>
                    <a:pt x="2197" y="239"/>
                  </a:cubicBezTo>
                  <a:cubicBezTo>
                    <a:pt x="2014" y="198"/>
                    <a:pt x="1824" y="170"/>
                    <a:pt x="1663" y="142"/>
                  </a:cubicBezTo>
                  <a:cubicBezTo>
                    <a:pt x="1553" y="122"/>
                    <a:pt x="1392" y="60"/>
                    <a:pt x="1218" y="4"/>
                  </a:cubicBezTo>
                  <a:cubicBezTo>
                    <a:pt x="956" y="4"/>
                    <a:pt x="689" y="0"/>
                    <a:pt x="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4"/>
            <p:cNvSpPr/>
            <p:nvPr/>
          </p:nvSpPr>
          <p:spPr>
            <a:xfrm>
              <a:off x="3077725" y="2566425"/>
              <a:ext cx="127375" cy="6100"/>
            </a:xfrm>
            <a:custGeom>
              <a:rect b="b" l="l" r="r" t="t"/>
              <a:pathLst>
                <a:path extrusionOk="0" h="244" w="5095">
                  <a:moveTo>
                    <a:pt x="785" y="1"/>
                  </a:moveTo>
                  <a:cubicBezTo>
                    <a:pt x="639" y="21"/>
                    <a:pt x="522" y="46"/>
                    <a:pt x="449" y="58"/>
                  </a:cubicBezTo>
                  <a:cubicBezTo>
                    <a:pt x="335" y="82"/>
                    <a:pt x="170" y="159"/>
                    <a:pt x="0" y="228"/>
                  </a:cubicBezTo>
                  <a:cubicBezTo>
                    <a:pt x="1699" y="232"/>
                    <a:pt x="3397" y="240"/>
                    <a:pt x="5095" y="244"/>
                  </a:cubicBezTo>
                  <a:cubicBezTo>
                    <a:pt x="5013" y="195"/>
                    <a:pt x="4937" y="151"/>
                    <a:pt x="4877" y="131"/>
                  </a:cubicBezTo>
                  <a:cubicBezTo>
                    <a:pt x="4783" y="90"/>
                    <a:pt x="4678" y="46"/>
                    <a:pt x="4561" y="10"/>
                  </a:cubicBezTo>
                  <a:cubicBezTo>
                    <a:pt x="4095" y="10"/>
                    <a:pt x="3631" y="10"/>
                    <a:pt x="3166" y="6"/>
                  </a:cubicBezTo>
                  <a:cubicBezTo>
                    <a:pt x="3085" y="10"/>
                    <a:pt x="3009" y="10"/>
                    <a:pt x="2927" y="10"/>
                  </a:cubicBezTo>
                  <a:cubicBezTo>
                    <a:pt x="2822" y="10"/>
                    <a:pt x="2718" y="10"/>
                    <a:pt x="2616" y="6"/>
                  </a:cubicBezTo>
                  <a:cubicBezTo>
                    <a:pt x="2005" y="1"/>
                    <a:pt x="1395" y="1"/>
                    <a:pt x="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4"/>
            <p:cNvSpPr/>
            <p:nvPr/>
          </p:nvSpPr>
          <p:spPr>
            <a:xfrm>
              <a:off x="2964600" y="3086500"/>
              <a:ext cx="1177800" cy="9025"/>
            </a:xfrm>
            <a:custGeom>
              <a:rect b="b" l="l" r="r" t="t"/>
              <a:pathLst>
                <a:path extrusionOk="0" h="361" w="47112">
                  <a:moveTo>
                    <a:pt x="1" y="1"/>
                  </a:moveTo>
                  <a:lnTo>
                    <a:pt x="1" y="231"/>
                  </a:lnTo>
                  <a:cubicBezTo>
                    <a:pt x="6017" y="247"/>
                    <a:pt x="12033" y="264"/>
                    <a:pt x="18046" y="284"/>
                  </a:cubicBezTo>
                  <a:cubicBezTo>
                    <a:pt x="24365" y="299"/>
                    <a:pt x="30681" y="316"/>
                    <a:pt x="37000" y="332"/>
                  </a:cubicBezTo>
                  <a:cubicBezTo>
                    <a:pt x="40372" y="344"/>
                    <a:pt x="43740" y="352"/>
                    <a:pt x="47112" y="361"/>
                  </a:cubicBezTo>
                  <a:lnTo>
                    <a:pt x="47112" y="130"/>
                  </a:lnTo>
                  <a:cubicBezTo>
                    <a:pt x="40954" y="114"/>
                    <a:pt x="34796" y="98"/>
                    <a:pt x="28639" y="81"/>
                  </a:cubicBezTo>
                  <a:cubicBezTo>
                    <a:pt x="22323" y="61"/>
                    <a:pt x="16008" y="45"/>
                    <a:pt x="9688" y="29"/>
                  </a:cubicBezTo>
                  <a:cubicBezTo>
                    <a:pt x="6461" y="17"/>
                    <a:pt x="3231" y="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4"/>
            <p:cNvSpPr/>
            <p:nvPr/>
          </p:nvSpPr>
          <p:spPr>
            <a:xfrm>
              <a:off x="2964700" y="3216575"/>
              <a:ext cx="1177700" cy="9125"/>
            </a:xfrm>
            <a:custGeom>
              <a:rect b="b" l="l" r="r" t="t"/>
              <a:pathLst>
                <a:path extrusionOk="0" h="365" w="47108">
                  <a:moveTo>
                    <a:pt x="1" y="1"/>
                  </a:moveTo>
                  <a:lnTo>
                    <a:pt x="1" y="232"/>
                  </a:lnTo>
                  <a:cubicBezTo>
                    <a:pt x="6013" y="252"/>
                    <a:pt x="12029" y="268"/>
                    <a:pt x="18045" y="284"/>
                  </a:cubicBezTo>
                  <a:cubicBezTo>
                    <a:pt x="24361" y="301"/>
                    <a:pt x="30681" y="316"/>
                    <a:pt x="36996" y="336"/>
                  </a:cubicBezTo>
                  <a:cubicBezTo>
                    <a:pt x="40368" y="345"/>
                    <a:pt x="43740" y="353"/>
                    <a:pt x="47108" y="365"/>
                  </a:cubicBezTo>
                  <a:lnTo>
                    <a:pt x="47108" y="135"/>
                  </a:lnTo>
                  <a:cubicBezTo>
                    <a:pt x="40950" y="114"/>
                    <a:pt x="34797" y="98"/>
                    <a:pt x="28639" y="82"/>
                  </a:cubicBezTo>
                  <a:cubicBezTo>
                    <a:pt x="22319" y="66"/>
                    <a:pt x="16004" y="45"/>
                    <a:pt x="9684" y="30"/>
                  </a:cubicBezTo>
                  <a:cubicBezTo>
                    <a:pt x="6457" y="21"/>
                    <a:pt x="3227" y="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4"/>
            <p:cNvSpPr/>
            <p:nvPr/>
          </p:nvSpPr>
          <p:spPr>
            <a:xfrm>
              <a:off x="2964700" y="3346775"/>
              <a:ext cx="1177800" cy="9025"/>
            </a:xfrm>
            <a:custGeom>
              <a:rect b="b" l="l" r="r" t="t"/>
              <a:pathLst>
                <a:path extrusionOk="0" h="361" w="47112">
                  <a:moveTo>
                    <a:pt x="1" y="1"/>
                  </a:moveTo>
                  <a:lnTo>
                    <a:pt x="1" y="232"/>
                  </a:lnTo>
                  <a:cubicBezTo>
                    <a:pt x="6017" y="247"/>
                    <a:pt x="12029" y="264"/>
                    <a:pt x="18045" y="280"/>
                  </a:cubicBezTo>
                  <a:cubicBezTo>
                    <a:pt x="24361" y="296"/>
                    <a:pt x="30681" y="316"/>
                    <a:pt x="36996" y="332"/>
                  </a:cubicBezTo>
                  <a:cubicBezTo>
                    <a:pt x="40368" y="340"/>
                    <a:pt x="43740" y="353"/>
                    <a:pt x="47112" y="361"/>
                  </a:cubicBezTo>
                  <a:lnTo>
                    <a:pt x="47112" y="130"/>
                  </a:lnTo>
                  <a:cubicBezTo>
                    <a:pt x="40954" y="114"/>
                    <a:pt x="34797" y="94"/>
                    <a:pt x="28639" y="77"/>
                  </a:cubicBezTo>
                  <a:cubicBezTo>
                    <a:pt x="22319" y="62"/>
                    <a:pt x="16004" y="41"/>
                    <a:pt x="9689" y="25"/>
                  </a:cubicBezTo>
                  <a:cubicBezTo>
                    <a:pt x="6457" y="17"/>
                    <a:pt x="3231" y="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4"/>
            <p:cNvSpPr/>
            <p:nvPr/>
          </p:nvSpPr>
          <p:spPr>
            <a:xfrm>
              <a:off x="2964700" y="3476875"/>
              <a:ext cx="1177800" cy="9000"/>
            </a:xfrm>
            <a:custGeom>
              <a:rect b="b" l="l" r="r" t="t"/>
              <a:pathLst>
                <a:path extrusionOk="0" h="360" w="47112">
                  <a:moveTo>
                    <a:pt x="1" y="1"/>
                  </a:moveTo>
                  <a:lnTo>
                    <a:pt x="1" y="231"/>
                  </a:lnTo>
                  <a:cubicBezTo>
                    <a:pt x="6017" y="247"/>
                    <a:pt x="12029" y="263"/>
                    <a:pt x="18045" y="279"/>
                  </a:cubicBezTo>
                  <a:cubicBezTo>
                    <a:pt x="24365" y="300"/>
                    <a:pt x="30681" y="316"/>
                    <a:pt x="37000" y="332"/>
                  </a:cubicBezTo>
                  <a:cubicBezTo>
                    <a:pt x="40368" y="344"/>
                    <a:pt x="43740" y="352"/>
                    <a:pt x="47112" y="360"/>
                  </a:cubicBezTo>
                  <a:lnTo>
                    <a:pt x="47112" y="130"/>
                  </a:lnTo>
                  <a:cubicBezTo>
                    <a:pt x="40954" y="113"/>
                    <a:pt x="34797" y="98"/>
                    <a:pt x="28639" y="77"/>
                  </a:cubicBezTo>
                  <a:cubicBezTo>
                    <a:pt x="22323" y="61"/>
                    <a:pt x="16004" y="44"/>
                    <a:pt x="9689" y="25"/>
                  </a:cubicBezTo>
                  <a:cubicBezTo>
                    <a:pt x="6457" y="16"/>
                    <a:pt x="3231" y="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4"/>
            <p:cNvSpPr/>
            <p:nvPr/>
          </p:nvSpPr>
          <p:spPr>
            <a:xfrm>
              <a:off x="2964700" y="3606950"/>
              <a:ext cx="1177800" cy="9025"/>
            </a:xfrm>
            <a:custGeom>
              <a:rect b="b" l="l" r="r" t="t"/>
              <a:pathLst>
                <a:path extrusionOk="0" h="361" w="47112">
                  <a:moveTo>
                    <a:pt x="1" y="1"/>
                  </a:moveTo>
                  <a:lnTo>
                    <a:pt x="1" y="232"/>
                  </a:lnTo>
                  <a:cubicBezTo>
                    <a:pt x="6017" y="247"/>
                    <a:pt x="12033" y="264"/>
                    <a:pt x="18045" y="280"/>
                  </a:cubicBezTo>
                  <a:cubicBezTo>
                    <a:pt x="24365" y="300"/>
                    <a:pt x="30681" y="316"/>
                    <a:pt x="37000" y="333"/>
                  </a:cubicBezTo>
                  <a:cubicBezTo>
                    <a:pt x="40372" y="344"/>
                    <a:pt x="43740" y="353"/>
                    <a:pt x="47112" y="361"/>
                  </a:cubicBezTo>
                  <a:lnTo>
                    <a:pt x="47112" y="130"/>
                  </a:lnTo>
                  <a:cubicBezTo>
                    <a:pt x="40954" y="114"/>
                    <a:pt x="34797" y="98"/>
                    <a:pt x="28639" y="81"/>
                  </a:cubicBezTo>
                  <a:cubicBezTo>
                    <a:pt x="22323" y="62"/>
                    <a:pt x="16008" y="45"/>
                    <a:pt x="9689" y="29"/>
                  </a:cubicBezTo>
                  <a:cubicBezTo>
                    <a:pt x="6462" y="17"/>
                    <a:pt x="3231" y="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4"/>
            <p:cNvSpPr/>
            <p:nvPr/>
          </p:nvSpPr>
          <p:spPr>
            <a:xfrm>
              <a:off x="2964800" y="3737050"/>
              <a:ext cx="1177700" cy="9125"/>
            </a:xfrm>
            <a:custGeom>
              <a:rect b="b" l="l" r="r" t="t"/>
              <a:pathLst>
                <a:path extrusionOk="0" h="365" w="47108">
                  <a:moveTo>
                    <a:pt x="0" y="1"/>
                  </a:moveTo>
                  <a:lnTo>
                    <a:pt x="0" y="231"/>
                  </a:lnTo>
                  <a:cubicBezTo>
                    <a:pt x="6013" y="251"/>
                    <a:pt x="12029" y="268"/>
                    <a:pt x="18045" y="283"/>
                  </a:cubicBezTo>
                  <a:cubicBezTo>
                    <a:pt x="24361" y="300"/>
                    <a:pt x="30680" y="316"/>
                    <a:pt x="36996" y="336"/>
                  </a:cubicBezTo>
                  <a:cubicBezTo>
                    <a:pt x="40368" y="344"/>
                    <a:pt x="43740" y="352"/>
                    <a:pt x="47108" y="365"/>
                  </a:cubicBezTo>
                  <a:lnTo>
                    <a:pt x="47108" y="134"/>
                  </a:lnTo>
                  <a:cubicBezTo>
                    <a:pt x="40950" y="113"/>
                    <a:pt x="34797" y="98"/>
                    <a:pt x="28639" y="81"/>
                  </a:cubicBezTo>
                  <a:cubicBezTo>
                    <a:pt x="22319" y="65"/>
                    <a:pt x="16004" y="45"/>
                    <a:pt x="9685" y="29"/>
                  </a:cubicBezTo>
                  <a:cubicBezTo>
                    <a:pt x="6458" y="20"/>
                    <a:pt x="3227" y="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4"/>
            <p:cNvSpPr/>
            <p:nvPr/>
          </p:nvSpPr>
          <p:spPr>
            <a:xfrm>
              <a:off x="2964800" y="3867225"/>
              <a:ext cx="1177800" cy="9025"/>
            </a:xfrm>
            <a:custGeom>
              <a:rect b="b" l="l" r="r" t="t"/>
              <a:pathLst>
                <a:path extrusionOk="0" h="361" w="47112">
                  <a:moveTo>
                    <a:pt x="0" y="1"/>
                  </a:moveTo>
                  <a:lnTo>
                    <a:pt x="0" y="232"/>
                  </a:lnTo>
                  <a:cubicBezTo>
                    <a:pt x="6017" y="247"/>
                    <a:pt x="12029" y="264"/>
                    <a:pt x="18045" y="280"/>
                  </a:cubicBezTo>
                  <a:cubicBezTo>
                    <a:pt x="24361" y="296"/>
                    <a:pt x="30680" y="316"/>
                    <a:pt x="36996" y="333"/>
                  </a:cubicBezTo>
                  <a:cubicBezTo>
                    <a:pt x="40368" y="340"/>
                    <a:pt x="43740" y="353"/>
                    <a:pt x="47112" y="361"/>
                  </a:cubicBezTo>
                  <a:lnTo>
                    <a:pt x="47112" y="131"/>
                  </a:lnTo>
                  <a:cubicBezTo>
                    <a:pt x="40955" y="114"/>
                    <a:pt x="34797" y="94"/>
                    <a:pt x="28639" y="77"/>
                  </a:cubicBezTo>
                  <a:cubicBezTo>
                    <a:pt x="22319" y="62"/>
                    <a:pt x="16004" y="42"/>
                    <a:pt x="9689" y="25"/>
                  </a:cubicBezTo>
                  <a:cubicBezTo>
                    <a:pt x="6458" y="17"/>
                    <a:pt x="3232" y="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4"/>
            <p:cNvSpPr/>
            <p:nvPr/>
          </p:nvSpPr>
          <p:spPr>
            <a:xfrm>
              <a:off x="3224775" y="3998050"/>
              <a:ext cx="206150" cy="6275"/>
            </a:xfrm>
            <a:custGeom>
              <a:rect b="b" l="l" r="r" t="t"/>
              <a:pathLst>
                <a:path extrusionOk="0" h="251" w="8246">
                  <a:moveTo>
                    <a:pt x="1" y="0"/>
                  </a:moveTo>
                  <a:lnTo>
                    <a:pt x="1" y="0"/>
                  </a:lnTo>
                  <a:cubicBezTo>
                    <a:pt x="74" y="77"/>
                    <a:pt x="154" y="157"/>
                    <a:pt x="240" y="230"/>
                  </a:cubicBezTo>
                  <a:cubicBezTo>
                    <a:pt x="2031" y="235"/>
                    <a:pt x="3826" y="243"/>
                    <a:pt x="5617" y="246"/>
                  </a:cubicBezTo>
                  <a:cubicBezTo>
                    <a:pt x="5754" y="166"/>
                    <a:pt x="5928" y="73"/>
                    <a:pt x="6094" y="17"/>
                  </a:cubicBezTo>
                  <a:cubicBezTo>
                    <a:pt x="4060" y="12"/>
                    <a:pt x="2031" y="4"/>
                    <a:pt x="1" y="0"/>
                  </a:cubicBezTo>
                  <a:close/>
                  <a:moveTo>
                    <a:pt x="6510" y="17"/>
                  </a:moveTo>
                  <a:lnTo>
                    <a:pt x="6510" y="17"/>
                  </a:lnTo>
                  <a:cubicBezTo>
                    <a:pt x="6689" y="77"/>
                    <a:pt x="6959" y="170"/>
                    <a:pt x="7198" y="250"/>
                  </a:cubicBezTo>
                  <a:lnTo>
                    <a:pt x="7970" y="250"/>
                  </a:lnTo>
                  <a:cubicBezTo>
                    <a:pt x="8059" y="178"/>
                    <a:pt x="8156" y="93"/>
                    <a:pt x="8245" y="24"/>
                  </a:cubicBezTo>
                  <a:cubicBezTo>
                    <a:pt x="7667" y="20"/>
                    <a:pt x="7088" y="20"/>
                    <a:pt x="6510" y="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4"/>
            <p:cNvSpPr/>
            <p:nvPr/>
          </p:nvSpPr>
          <p:spPr>
            <a:xfrm>
              <a:off x="3464050" y="3998650"/>
              <a:ext cx="678550" cy="7700"/>
            </a:xfrm>
            <a:custGeom>
              <a:rect b="b" l="l" r="r" t="t"/>
              <a:pathLst>
                <a:path extrusionOk="0" h="308" w="27142">
                  <a:moveTo>
                    <a:pt x="1" y="0"/>
                  </a:moveTo>
                  <a:cubicBezTo>
                    <a:pt x="428" y="85"/>
                    <a:pt x="841" y="187"/>
                    <a:pt x="954" y="235"/>
                  </a:cubicBezTo>
                  <a:cubicBezTo>
                    <a:pt x="6312" y="251"/>
                    <a:pt x="11669" y="267"/>
                    <a:pt x="17030" y="279"/>
                  </a:cubicBezTo>
                  <a:cubicBezTo>
                    <a:pt x="20398" y="291"/>
                    <a:pt x="23770" y="299"/>
                    <a:pt x="27142" y="308"/>
                  </a:cubicBezTo>
                  <a:lnTo>
                    <a:pt x="27142" y="77"/>
                  </a:lnTo>
                  <a:cubicBezTo>
                    <a:pt x="20985" y="60"/>
                    <a:pt x="14827" y="45"/>
                    <a:pt x="8669" y="25"/>
                  </a:cubicBezTo>
                  <a:cubicBezTo>
                    <a:pt x="5778" y="17"/>
                    <a:pt x="289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3" name="Google Shape;1713;p74"/>
          <p:cNvSpPr/>
          <p:nvPr/>
        </p:nvSpPr>
        <p:spPr>
          <a:xfrm rot="10800000">
            <a:off x="2669096" y="1571279"/>
            <a:ext cx="2492177" cy="1148945"/>
          </a:xfrm>
          <a:custGeom>
            <a:rect b="b" l="l" r="r" t="t"/>
            <a:pathLst>
              <a:path extrusionOk="0" h="43761" w="94922">
                <a:moveTo>
                  <a:pt x="5038" y="40009"/>
                </a:moveTo>
                <a:cubicBezTo>
                  <a:pt x="5527" y="40009"/>
                  <a:pt x="5927" y="40409"/>
                  <a:pt x="5927" y="40898"/>
                </a:cubicBezTo>
                <a:cubicBezTo>
                  <a:pt x="5927" y="41392"/>
                  <a:pt x="5527" y="41788"/>
                  <a:pt x="5038" y="41788"/>
                </a:cubicBezTo>
                <a:cubicBezTo>
                  <a:pt x="4544" y="41788"/>
                  <a:pt x="4148" y="41392"/>
                  <a:pt x="4148" y="40898"/>
                </a:cubicBezTo>
                <a:cubicBezTo>
                  <a:pt x="4148" y="40409"/>
                  <a:pt x="4544" y="40009"/>
                  <a:pt x="5038" y="40009"/>
                </a:cubicBezTo>
                <a:close/>
                <a:moveTo>
                  <a:pt x="9801" y="40009"/>
                </a:moveTo>
                <a:cubicBezTo>
                  <a:pt x="10294" y="40009"/>
                  <a:pt x="10691" y="40409"/>
                  <a:pt x="10691" y="40898"/>
                </a:cubicBezTo>
                <a:cubicBezTo>
                  <a:pt x="10691" y="41392"/>
                  <a:pt x="10294" y="41788"/>
                  <a:pt x="9801" y="41788"/>
                </a:cubicBezTo>
                <a:cubicBezTo>
                  <a:pt x="9312" y="41788"/>
                  <a:pt x="8911" y="41392"/>
                  <a:pt x="8911" y="40898"/>
                </a:cubicBezTo>
                <a:cubicBezTo>
                  <a:pt x="8911" y="40409"/>
                  <a:pt x="9312" y="40009"/>
                  <a:pt x="9801" y="40009"/>
                </a:cubicBezTo>
                <a:close/>
                <a:moveTo>
                  <a:pt x="14568" y="40009"/>
                </a:moveTo>
                <a:cubicBezTo>
                  <a:pt x="15057" y="40009"/>
                  <a:pt x="15457" y="40409"/>
                  <a:pt x="15457" y="40898"/>
                </a:cubicBezTo>
                <a:cubicBezTo>
                  <a:pt x="15457" y="41392"/>
                  <a:pt x="15057" y="41788"/>
                  <a:pt x="14568" y="41788"/>
                </a:cubicBezTo>
                <a:cubicBezTo>
                  <a:pt x="14074" y="41788"/>
                  <a:pt x="13678" y="41392"/>
                  <a:pt x="13678" y="40898"/>
                </a:cubicBezTo>
                <a:cubicBezTo>
                  <a:pt x="13678" y="40409"/>
                  <a:pt x="14074" y="40009"/>
                  <a:pt x="14568" y="40009"/>
                </a:cubicBezTo>
                <a:close/>
                <a:moveTo>
                  <a:pt x="19331" y="40009"/>
                </a:moveTo>
                <a:cubicBezTo>
                  <a:pt x="19824" y="40009"/>
                  <a:pt x="20220" y="40409"/>
                  <a:pt x="20220" y="40898"/>
                </a:cubicBezTo>
                <a:cubicBezTo>
                  <a:pt x="20220" y="41392"/>
                  <a:pt x="19824" y="41788"/>
                  <a:pt x="19331" y="41788"/>
                </a:cubicBezTo>
                <a:cubicBezTo>
                  <a:pt x="18842" y="41788"/>
                  <a:pt x="18441" y="41392"/>
                  <a:pt x="18441" y="40898"/>
                </a:cubicBezTo>
                <a:cubicBezTo>
                  <a:pt x="18441" y="40409"/>
                  <a:pt x="18842" y="40009"/>
                  <a:pt x="19331" y="40009"/>
                </a:cubicBezTo>
                <a:close/>
                <a:moveTo>
                  <a:pt x="24097" y="40009"/>
                </a:moveTo>
                <a:cubicBezTo>
                  <a:pt x="24587" y="40009"/>
                  <a:pt x="24987" y="40409"/>
                  <a:pt x="24987" y="40898"/>
                </a:cubicBezTo>
                <a:cubicBezTo>
                  <a:pt x="24987" y="41392"/>
                  <a:pt x="24587" y="41788"/>
                  <a:pt x="24097" y="41788"/>
                </a:cubicBezTo>
                <a:cubicBezTo>
                  <a:pt x="23604" y="41788"/>
                  <a:pt x="23208" y="41392"/>
                  <a:pt x="23208" y="40898"/>
                </a:cubicBezTo>
                <a:cubicBezTo>
                  <a:pt x="23208" y="40409"/>
                  <a:pt x="23604" y="40009"/>
                  <a:pt x="24097" y="40009"/>
                </a:cubicBezTo>
                <a:close/>
                <a:moveTo>
                  <a:pt x="28861" y="40009"/>
                </a:moveTo>
                <a:cubicBezTo>
                  <a:pt x="29354" y="40009"/>
                  <a:pt x="29749" y="40409"/>
                  <a:pt x="29749" y="40898"/>
                </a:cubicBezTo>
                <a:cubicBezTo>
                  <a:pt x="29749" y="41392"/>
                  <a:pt x="29354" y="41788"/>
                  <a:pt x="28861" y="41788"/>
                </a:cubicBezTo>
                <a:cubicBezTo>
                  <a:pt x="28371" y="41788"/>
                  <a:pt x="27971" y="41392"/>
                  <a:pt x="27971" y="40898"/>
                </a:cubicBezTo>
                <a:cubicBezTo>
                  <a:pt x="27971" y="40409"/>
                  <a:pt x="28371" y="40009"/>
                  <a:pt x="28861" y="40009"/>
                </a:cubicBezTo>
                <a:close/>
                <a:moveTo>
                  <a:pt x="33627" y="40009"/>
                </a:moveTo>
                <a:cubicBezTo>
                  <a:pt x="34116" y="40009"/>
                  <a:pt x="34517" y="40409"/>
                  <a:pt x="34517" y="40898"/>
                </a:cubicBezTo>
                <a:cubicBezTo>
                  <a:pt x="34517" y="41392"/>
                  <a:pt x="34116" y="41788"/>
                  <a:pt x="33627" y="41788"/>
                </a:cubicBezTo>
                <a:cubicBezTo>
                  <a:pt x="33134" y="41788"/>
                  <a:pt x="32738" y="41392"/>
                  <a:pt x="32738" y="40898"/>
                </a:cubicBezTo>
                <a:cubicBezTo>
                  <a:pt x="32738" y="40409"/>
                  <a:pt x="33134" y="40009"/>
                  <a:pt x="33627" y="40009"/>
                </a:cubicBezTo>
                <a:close/>
                <a:moveTo>
                  <a:pt x="38394" y="40009"/>
                </a:moveTo>
                <a:cubicBezTo>
                  <a:pt x="38883" y="40009"/>
                  <a:pt x="39283" y="40409"/>
                  <a:pt x="39283" y="40898"/>
                </a:cubicBezTo>
                <a:cubicBezTo>
                  <a:pt x="39283" y="41392"/>
                  <a:pt x="38883" y="41788"/>
                  <a:pt x="38394" y="41788"/>
                </a:cubicBezTo>
                <a:cubicBezTo>
                  <a:pt x="37900" y="41788"/>
                  <a:pt x="37505" y="41392"/>
                  <a:pt x="37505" y="40898"/>
                </a:cubicBezTo>
                <a:cubicBezTo>
                  <a:pt x="37505" y="40409"/>
                  <a:pt x="37900" y="40009"/>
                  <a:pt x="38394" y="40009"/>
                </a:cubicBezTo>
                <a:close/>
                <a:moveTo>
                  <a:pt x="43157" y="40009"/>
                </a:moveTo>
                <a:cubicBezTo>
                  <a:pt x="43650" y="40009"/>
                  <a:pt x="44047" y="40409"/>
                  <a:pt x="44047" y="40898"/>
                </a:cubicBezTo>
                <a:cubicBezTo>
                  <a:pt x="44047" y="41392"/>
                  <a:pt x="43650" y="41788"/>
                  <a:pt x="43157" y="41788"/>
                </a:cubicBezTo>
                <a:cubicBezTo>
                  <a:pt x="42668" y="41788"/>
                  <a:pt x="42267" y="41392"/>
                  <a:pt x="42267" y="40898"/>
                </a:cubicBezTo>
                <a:cubicBezTo>
                  <a:pt x="42267" y="40409"/>
                  <a:pt x="42668" y="40009"/>
                  <a:pt x="43157" y="40009"/>
                </a:cubicBezTo>
                <a:close/>
                <a:moveTo>
                  <a:pt x="47924" y="40009"/>
                </a:moveTo>
                <a:cubicBezTo>
                  <a:pt x="48413" y="40009"/>
                  <a:pt x="48813" y="40409"/>
                  <a:pt x="48813" y="40898"/>
                </a:cubicBezTo>
                <a:cubicBezTo>
                  <a:pt x="48813" y="41392"/>
                  <a:pt x="48413" y="41788"/>
                  <a:pt x="47924" y="41788"/>
                </a:cubicBezTo>
                <a:cubicBezTo>
                  <a:pt x="47430" y="41788"/>
                  <a:pt x="47034" y="41392"/>
                  <a:pt x="47034" y="40898"/>
                </a:cubicBezTo>
                <a:cubicBezTo>
                  <a:pt x="47034" y="40409"/>
                  <a:pt x="47430" y="40009"/>
                  <a:pt x="47924" y="40009"/>
                </a:cubicBezTo>
                <a:close/>
                <a:moveTo>
                  <a:pt x="52687" y="40009"/>
                </a:moveTo>
                <a:cubicBezTo>
                  <a:pt x="53180" y="40009"/>
                  <a:pt x="53577" y="40409"/>
                  <a:pt x="53577" y="40898"/>
                </a:cubicBezTo>
                <a:cubicBezTo>
                  <a:pt x="53577" y="41392"/>
                  <a:pt x="53180" y="41788"/>
                  <a:pt x="52687" y="41788"/>
                </a:cubicBezTo>
                <a:cubicBezTo>
                  <a:pt x="52198" y="41788"/>
                  <a:pt x="51797" y="41392"/>
                  <a:pt x="51797" y="40898"/>
                </a:cubicBezTo>
                <a:cubicBezTo>
                  <a:pt x="51797" y="40409"/>
                  <a:pt x="52198" y="40009"/>
                  <a:pt x="52687" y="40009"/>
                </a:cubicBezTo>
                <a:close/>
                <a:moveTo>
                  <a:pt x="86055" y="1"/>
                </a:moveTo>
                <a:cubicBezTo>
                  <a:pt x="85885" y="1"/>
                  <a:pt x="84939" y="603"/>
                  <a:pt x="84822" y="661"/>
                </a:cubicBezTo>
                <a:cubicBezTo>
                  <a:pt x="84709" y="717"/>
                  <a:pt x="82873" y="2007"/>
                  <a:pt x="82586" y="2035"/>
                </a:cubicBezTo>
                <a:cubicBezTo>
                  <a:pt x="82299" y="2068"/>
                  <a:pt x="81781" y="2180"/>
                  <a:pt x="81608" y="2180"/>
                </a:cubicBezTo>
                <a:cubicBezTo>
                  <a:pt x="81438" y="2180"/>
                  <a:pt x="81179" y="2354"/>
                  <a:pt x="81005" y="2411"/>
                </a:cubicBezTo>
                <a:cubicBezTo>
                  <a:pt x="80835" y="2468"/>
                  <a:pt x="79141" y="3070"/>
                  <a:pt x="78939" y="3098"/>
                </a:cubicBezTo>
                <a:cubicBezTo>
                  <a:pt x="78741" y="3126"/>
                  <a:pt x="77678" y="3499"/>
                  <a:pt x="77306" y="3645"/>
                </a:cubicBezTo>
                <a:cubicBezTo>
                  <a:pt x="77067" y="3734"/>
                  <a:pt x="76622" y="3791"/>
                  <a:pt x="76264" y="3791"/>
                </a:cubicBezTo>
                <a:cubicBezTo>
                  <a:pt x="76057" y="3791"/>
                  <a:pt x="75879" y="3772"/>
                  <a:pt x="75785" y="3729"/>
                </a:cubicBezTo>
                <a:cubicBezTo>
                  <a:pt x="75526" y="3616"/>
                  <a:pt x="74492" y="3155"/>
                  <a:pt x="74322" y="3098"/>
                </a:cubicBezTo>
                <a:cubicBezTo>
                  <a:pt x="74155" y="3044"/>
                  <a:pt x="73298" y="2697"/>
                  <a:pt x="73028" y="2697"/>
                </a:cubicBezTo>
                <a:cubicBezTo>
                  <a:pt x="73018" y="2697"/>
                  <a:pt x="73008" y="2697"/>
                  <a:pt x="72999" y="2699"/>
                </a:cubicBezTo>
                <a:cubicBezTo>
                  <a:pt x="72769" y="2727"/>
                  <a:pt x="71766" y="3300"/>
                  <a:pt x="71305" y="3386"/>
                </a:cubicBezTo>
                <a:cubicBezTo>
                  <a:pt x="70849" y="3470"/>
                  <a:pt x="69959" y="3645"/>
                  <a:pt x="69672" y="3785"/>
                </a:cubicBezTo>
                <a:cubicBezTo>
                  <a:pt x="69385" y="3931"/>
                  <a:pt x="69239" y="4016"/>
                  <a:pt x="68985" y="4360"/>
                </a:cubicBezTo>
                <a:cubicBezTo>
                  <a:pt x="68726" y="4703"/>
                  <a:pt x="68095" y="5795"/>
                  <a:pt x="67950" y="5823"/>
                </a:cubicBezTo>
                <a:cubicBezTo>
                  <a:pt x="67808" y="5852"/>
                  <a:pt x="66543" y="6369"/>
                  <a:pt x="66284" y="6426"/>
                </a:cubicBezTo>
                <a:cubicBezTo>
                  <a:pt x="66046" y="6483"/>
                  <a:pt x="65829" y="6659"/>
                  <a:pt x="65544" y="6659"/>
                </a:cubicBezTo>
                <a:cubicBezTo>
                  <a:pt x="65524" y="6659"/>
                  <a:pt x="65504" y="6658"/>
                  <a:pt x="65483" y="6657"/>
                </a:cubicBezTo>
                <a:cubicBezTo>
                  <a:pt x="65336" y="6644"/>
                  <a:pt x="65196" y="6637"/>
                  <a:pt x="65067" y="6637"/>
                </a:cubicBezTo>
                <a:cubicBezTo>
                  <a:pt x="64919" y="6637"/>
                  <a:pt x="64787" y="6645"/>
                  <a:pt x="64679" y="6661"/>
                </a:cubicBezTo>
                <a:cubicBezTo>
                  <a:pt x="64673" y="6661"/>
                  <a:pt x="64666" y="6662"/>
                  <a:pt x="64660" y="6662"/>
                </a:cubicBezTo>
                <a:cubicBezTo>
                  <a:pt x="64455" y="6662"/>
                  <a:pt x="63922" y="6336"/>
                  <a:pt x="63716" y="6336"/>
                </a:cubicBezTo>
                <a:cubicBezTo>
                  <a:pt x="63701" y="6336"/>
                  <a:pt x="63688" y="6337"/>
                  <a:pt x="63676" y="6341"/>
                </a:cubicBezTo>
                <a:cubicBezTo>
                  <a:pt x="63503" y="6398"/>
                  <a:pt x="62383" y="6802"/>
                  <a:pt x="62124" y="7056"/>
                </a:cubicBezTo>
                <a:cubicBezTo>
                  <a:pt x="61878" y="7302"/>
                  <a:pt x="61431" y="7985"/>
                  <a:pt x="61165" y="7985"/>
                </a:cubicBezTo>
                <a:cubicBezTo>
                  <a:pt x="61149" y="7985"/>
                  <a:pt x="61135" y="7983"/>
                  <a:pt x="61121" y="7978"/>
                </a:cubicBezTo>
                <a:cubicBezTo>
                  <a:pt x="60888" y="7899"/>
                  <a:pt x="60329" y="7473"/>
                  <a:pt x="60115" y="7473"/>
                </a:cubicBezTo>
                <a:cubicBezTo>
                  <a:pt x="60091" y="7473"/>
                  <a:pt x="60072" y="7478"/>
                  <a:pt x="60058" y="7489"/>
                </a:cubicBezTo>
                <a:cubicBezTo>
                  <a:pt x="59916" y="7603"/>
                  <a:pt x="59427" y="8666"/>
                  <a:pt x="59257" y="8751"/>
                </a:cubicBezTo>
                <a:cubicBezTo>
                  <a:pt x="59083" y="8836"/>
                  <a:pt x="58914" y="9527"/>
                  <a:pt x="58481" y="9640"/>
                </a:cubicBezTo>
                <a:cubicBezTo>
                  <a:pt x="58052" y="9758"/>
                  <a:pt x="57705" y="9842"/>
                  <a:pt x="57361" y="9928"/>
                </a:cubicBezTo>
                <a:cubicBezTo>
                  <a:pt x="57126" y="9988"/>
                  <a:pt x="56847" y="10077"/>
                  <a:pt x="56568" y="10190"/>
                </a:cubicBezTo>
                <a:lnTo>
                  <a:pt x="55469" y="10227"/>
                </a:lnTo>
                <a:lnTo>
                  <a:pt x="53657" y="10085"/>
                </a:lnTo>
                <a:lnTo>
                  <a:pt x="52315" y="10122"/>
                </a:lnTo>
                <a:cubicBezTo>
                  <a:pt x="52136" y="9986"/>
                  <a:pt x="51913" y="9822"/>
                  <a:pt x="51677" y="9822"/>
                </a:cubicBezTo>
                <a:cubicBezTo>
                  <a:pt x="51632" y="9822"/>
                  <a:pt x="51585" y="9829"/>
                  <a:pt x="51539" y="9842"/>
                </a:cubicBezTo>
                <a:cubicBezTo>
                  <a:pt x="51324" y="9903"/>
                  <a:pt x="51000" y="9980"/>
                  <a:pt x="50701" y="10033"/>
                </a:cubicBezTo>
                <a:lnTo>
                  <a:pt x="50030" y="9976"/>
                </a:lnTo>
                <a:lnTo>
                  <a:pt x="48215" y="10025"/>
                </a:lnTo>
                <a:lnTo>
                  <a:pt x="46484" y="10020"/>
                </a:lnTo>
                <a:cubicBezTo>
                  <a:pt x="46250" y="9855"/>
                  <a:pt x="46048" y="9717"/>
                  <a:pt x="45915" y="9669"/>
                </a:cubicBezTo>
                <a:cubicBezTo>
                  <a:pt x="45837" y="9643"/>
                  <a:pt x="45711" y="9634"/>
                  <a:pt x="45559" y="9634"/>
                </a:cubicBezTo>
                <a:cubicBezTo>
                  <a:pt x="45079" y="9634"/>
                  <a:pt x="44333" y="9729"/>
                  <a:pt x="43979" y="9729"/>
                </a:cubicBezTo>
                <a:cubicBezTo>
                  <a:pt x="43940" y="9729"/>
                  <a:pt x="43905" y="9727"/>
                  <a:pt x="43877" y="9725"/>
                </a:cubicBezTo>
                <a:cubicBezTo>
                  <a:pt x="43500" y="9697"/>
                  <a:pt x="42211" y="9669"/>
                  <a:pt x="41952" y="9583"/>
                </a:cubicBezTo>
                <a:cubicBezTo>
                  <a:pt x="41694" y="9499"/>
                  <a:pt x="41463" y="8868"/>
                  <a:pt x="41208" y="8836"/>
                </a:cubicBezTo>
                <a:cubicBezTo>
                  <a:pt x="41195" y="8835"/>
                  <a:pt x="41179" y="8834"/>
                  <a:pt x="41163" y="8834"/>
                </a:cubicBezTo>
                <a:cubicBezTo>
                  <a:pt x="40866" y="8834"/>
                  <a:pt x="40136" y="9069"/>
                  <a:pt x="39971" y="9122"/>
                </a:cubicBezTo>
                <a:cubicBezTo>
                  <a:pt x="39801" y="9183"/>
                  <a:pt x="38596" y="9612"/>
                  <a:pt x="38192" y="9640"/>
                </a:cubicBezTo>
                <a:cubicBezTo>
                  <a:pt x="38161" y="9643"/>
                  <a:pt x="38131" y="9644"/>
                  <a:pt x="38100" y="9644"/>
                </a:cubicBezTo>
                <a:cubicBezTo>
                  <a:pt x="37727" y="9644"/>
                  <a:pt x="37334" y="9497"/>
                  <a:pt x="36987" y="9471"/>
                </a:cubicBezTo>
                <a:cubicBezTo>
                  <a:pt x="36799" y="9456"/>
                  <a:pt x="36611" y="9427"/>
                  <a:pt x="36427" y="9427"/>
                </a:cubicBezTo>
                <a:cubicBezTo>
                  <a:pt x="36246" y="9427"/>
                  <a:pt x="36070" y="9455"/>
                  <a:pt x="35900" y="9555"/>
                </a:cubicBezTo>
                <a:cubicBezTo>
                  <a:pt x="35814" y="9604"/>
                  <a:pt x="35698" y="9689"/>
                  <a:pt x="35560" y="9794"/>
                </a:cubicBezTo>
                <a:lnTo>
                  <a:pt x="35511" y="9798"/>
                </a:lnTo>
                <a:lnTo>
                  <a:pt x="35220" y="9583"/>
                </a:lnTo>
                <a:lnTo>
                  <a:pt x="34763" y="9798"/>
                </a:lnTo>
                <a:lnTo>
                  <a:pt x="34808" y="10372"/>
                </a:lnTo>
                <a:lnTo>
                  <a:pt x="34112" y="10295"/>
                </a:lnTo>
                <a:lnTo>
                  <a:pt x="33967" y="10522"/>
                </a:lnTo>
                <a:lnTo>
                  <a:pt x="33672" y="10340"/>
                </a:lnTo>
                <a:lnTo>
                  <a:pt x="33765" y="10655"/>
                </a:lnTo>
                <a:lnTo>
                  <a:pt x="33461" y="10655"/>
                </a:lnTo>
                <a:lnTo>
                  <a:pt x="33029" y="10542"/>
                </a:lnTo>
                <a:lnTo>
                  <a:pt x="33089" y="10659"/>
                </a:lnTo>
                <a:cubicBezTo>
                  <a:pt x="32884" y="10659"/>
                  <a:pt x="32714" y="10655"/>
                  <a:pt x="32657" y="10647"/>
                </a:cubicBezTo>
                <a:cubicBezTo>
                  <a:pt x="32646" y="10645"/>
                  <a:pt x="32635" y="10644"/>
                  <a:pt x="32623" y="10644"/>
                </a:cubicBezTo>
                <a:cubicBezTo>
                  <a:pt x="32559" y="10644"/>
                  <a:pt x="32479" y="10670"/>
                  <a:pt x="32390" y="10704"/>
                </a:cubicBezTo>
                <a:lnTo>
                  <a:pt x="32382" y="10699"/>
                </a:lnTo>
                <a:lnTo>
                  <a:pt x="32386" y="10708"/>
                </a:lnTo>
                <a:cubicBezTo>
                  <a:pt x="32171" y="10792"/>
                  <a:pt x="31908" y="10942"/>
                  <a:pt x="31739" y="11019"/>
                </a:cubicBezTo>
                <a:cubicBezTo>
                  <a:pt x="31634" y="11068"/>
                  <a:pt x="31529" y="11184"/>
                  <a:pt x="31412" y="11294"/>
                </a:cubicBezTo>
                <a:lnTo>
                  <a:pt x="29693" y="10938"/>
                </a:lnTo>
                <a:lnTo>
                  <a:pt x="29620" y="10954"/>
                </a:lnTo>
                <a:cubicBezTo>
                  <a:pt x="29430" y="10760"/>
                  <a:pt x="28969" y="10214"/>
                  <a:pt x="28751" y="10214"/>
                </a:cubicBezTo>
                <a:cubicBezTo>
                  <a:pt x="28553" y="10214"/>
                  <a:pt x="27948" y="10057"/>
                  <a:pt x="27584" y="10057"/>
                </a:cubicBezTo>
                <a:cubicBezTo>
                  <a:pt x="27481" y="10057"/>
                  <a:pt x="27398" y="10069"/>
                  <a:pt x="27348" y="10101"/>
                </a:cubicBezTo>
                <a:cubicBezTo>
                  <a:pt x="27184" y="10202"/>
                  <a:pt x="26772" y="10291"/>
                  <a:pt x="26508" y="10291"/>
                </a:cubicBezTo>
                <a:cubicBezTo>
                  <a:pt x="26401" y="10291"/>
                  <a:pt x="26319" y="10276"/>
                  <a:pt x="26285" y="10243"/>
                </a:cubicBezTo>
                <a:cubicBezTo>
                  <a:pt x="26172" y="10130"/>
                  <a:pt x="25654" y="9669"/>
                  <a:pt x="25541" y="9583"/>
                </a:cubicBezTo>
                <a:cubicBezTo>
                  <a:pt x="25424" y="9499"/>
                  <a:pt x="24966" y="9094"/>
                  <a:pt x="24849" y="9010"/>
                </a:cubicBezTo>
                <a:cubicBezTo>
                  <a:pt x="24740" y="8927"/>
                  <a:pt x="23846" y="8490"/>
                  <a:pt x="23372" y="8490"/>
                </a:cubicBezTo>
                <a:cubicBezTo>
                  <a:pt x="23357" y="8490"/>
                  <a:pt x="23343" y="8491"/>
                  <a:pt x="23329" y="8492"/>
                </a:cubicBezTo>
                <a:cubicBezTo>
                  <a:pt x="23312" y="8493"/>
                  <a:pt x="23294" y="8493"/>
                  <a:pt x="23274" y="8493"/>
                </a:cubicBezTo>
                <a:cubicBezTo>
                  <a:pt x="22791" y="8493"/>
                  <a:pt x="21606" y="8175"/>
                  <a:pt x="21296" y="8175"/>
                </a:cubicBezTo>
                <a:cubicBezTo>
                  <a:pt x="21284" y="8175"/>
                  <a:pt x="21273" y="8175"/>
                  <a:pt x="21264" y="8176"/>
                </a:cubicBezTo>
                <a:cubicBezTo>
                  <a:pt x="21005" y="8205"/>
                  <a:pt x="20547" y="8836"/>
                  <a:pt x="20491" y="9038"/>
                </a:cubicBezTo>
                <a:cubicBezTo>
                  <a:pt x="20434" y="9227"/>
                  <a:pt x="20054" y="10199"/>
                  <a:pt x="19676" y="10199"/>
                </a:cubicBezTo>
                <a:cubicBezTo>
                  <a:pt x="19651" y="10199"/>
                  <a:pt x="19626" y="10195"/>
                  <a:pt x="19601" y="10186"/>
                </a:cubicBezTo>
                <a:cubicBezTo>
                  <a:pt x="19197" y="10044"/>
                  <a:pt x="18538" y="10012"/>
                  <a:pt x="18392" y="9870"/>
                </a:cubicBezTo>
                <a:cubicBezTo>
                  <a:pt x="18257" y="9731"/>
                  <a:pt x="17649" y="8573"/>
                  <a:pt x="17296" y="8573"/>
                </a:cubicBezTo>
                <a:cubicBezTo>
                  <a:pt x="17279" y="8573"/>
                  <a:pt x="17263" y="8576"/>
                  <a:pt x="17248" y="8581"/>
                </a:cubicBezTo>
                <a:cubicBezTo>
                  <a:pt x="16901" y="8694"/>
                  <a:pt x="15380" y="9297"/>
                  <a:pt x="15267" y="9297"/>
                </a:cubicBezTo>
                <a:cubicBezTo>
                  <a:pt x="15150" y="9297"/>
                  <a:pt x="14520" y="9183"/>
                  <a:pt x="14204" y="8896"/>
                </a:cubicBezTo>
                <a:cubicBezTo>
                  <a:pt x="13889" y="8609"/>
                  <a:pt x="13286" y="8351"/>
                  <a:pt x="13145" y="8036"/>
                </a:cubicBezTo>
                <a:cubicBezTo>
                  <a:pt x="13010" y="7743"/>
                  <a:pt x="12408" y="7571"/>
                  <a:pt x="12183" y="7571"/>
                </a:cubicBezTo>
                <a:cubicBezTo>
                  <a:pt x="12165" y="7571"/>
                  <a:pt x="12150" y="7572"/>
                  <a:pt x="12137" y="7575"/>
                </a:cubicBezTo>
                <a:cubicBezTo>
                  <a:pt x="12053" y="7589"/>
                  <a:pt x="11868" y="7603"/>
                  <a:pt x="11676" y="7603"/>
                </a:cubicBezTo>
                <a:cubicBezTo>
                  <a:pt x="11481" y="7603"/>
                  <a:pt x="11279" y="7588"/>
                  <a:pt x="11163" y="7545"/>
                </a:cubicBezTo>
                <a:cubicBezTo>
                  <a:pt x="10933" y="7461"/>
                  <a:pt x="10100" y="6858"/>
                  <a:pt x="10015" y="6802"/>
                </a:cubicBezTo>
                <a:cubicBezTo>
                  <a:pt x="9933" y="6743"/>
                  <a:pt x="9453" y="6107"/>
                  <a:pt x="8881" y="6107"/>
                </a:cubicBezTo>
                <a:cubicBezTo>
                  <a:pt x="8857" y="6107"/>
                  <a:pt x="8834" y="6108"/>
                  <a:pt x="8810" y="6110"/>
                </a:cubicBezTo>
                <a:cubicBezTo>
                  <a:pt x="8271" y="6162"/>
                  <a:pt x="7592" y="6260"/>
                  <a:pt x="7355" y="6260"/>
                </a:cubicBezTo>
                <a:cubicBezTo>
                  <a:pt x="7327" y="6260"/>
                  <a:pt x="7305" y="6259"/>
                  <a:pt x="7290" y="6256"/>
                </a:cubicBezTo>
                <a:cubicBezTo>
                  <a:pt x="7145" y="6228"/>
                  <a:pt x="6744" y="6256"/>
                  <a:pt x="6255" y="6082"/>
                </a:cubicBezTo>
                <a:cubicBezTo>
                  <a:pt x="5937" y="5971"/>
                  <a:pt x="5753" y="5858"/>
                  <a:pt x="5518" y="5858"/>
                </a:cubicBezTo>
                <a:cubicBezTo>
                  <a:pt x="5394" y="5858"/>
                  <a:pt x="5257" y="5889"/>
                  <a:pt x="5078" y="5969"/>
                </a:cubicBezTo>
                <a:cubicBezTo>
                  <a:pt x="4565" y="6200"/>
                  <a:pt x="4076" y="6313"/>
                  <a:pt x="3846" y="6341"/>
                </a:cubicBezTo>
                <a:cubicBezTo>
                  <a:pt x="3839" y="6342"/>
                  <a:pt x="3832" y="6342"/>
                  <a:pt x="3825" y="6342"/>
                </a:cubicBezTo>
                <a:cubicBezTo>
                  <a:pt x="3571" y="6342"/>
                  <a:pt x="2474" y="5952"/>
                  <a:pt x="2126" y="5952"/>
                </a:cubicBezTo>
                <a:cubicBezTo>
                  <a:pt x="2086" y="5952"/>
                  <a:pt x="2055" y="5957"/>
                  <a:pt x="2038" y="5969"/>
                </a:cubicBezTo>
                <a:cubicBezTo>
                  <a:pt x="1868" y="6082"/>
                  <a:pt x="0" y="7691"/>
                  <a:pt x="0" y="7691"/>
                </a:cubicBezTo>
                <a:lnTo>
                  <a:pt x="0" y="8463"/>
                </a:lnTo>
                <a:lnTo>
                  <a:pt x="0" y="9632"/>
                </a:lnTo>
                <a:lnTo>
                  <a:pt x="0" y="32226"/>
                </a:lnTo>
                <a:lnTo>
                  <a:pt x="0" y="43760"/>
                </a:lnTo>
                <a:lnTo>
                  <a:pt x="94922" y="43760"/>
                </a:lnTo>
                <a:lnTo>
                  <a:pt x="94922" y="32226"/>
                </a:lnTo>
                <a:lnTo>
                  <a:pt x="94922" y="9450"/>
                </a:lnTo>
                <a:lnTo>
                  <a:pt x="94922" y="7170"/>
                </a:lnTo>
                <a:lnTo>
                  <a:pt x="94922" y="5823"/>
                </a:lnTo>
                <a:cubicBezTo>
                  <a:pt x="94922" y="5823"/>
                  <a:pt x="92944" y="4991"/>
                  <a:pt x="92799" y="4991"/>
                </a:cubicBezTo>
                <a:cubicBezTo>
                  <a:pt x="92658" y="4991"/>
                  <a:pt x="92483" y="4591"/>
                  <a:pt x="92310" y="4332"/>
                </a:cubicBezTo>
                <a:cubicBezTo>
                  <a:pt x="92140" y="4073"/>
                  <a:pt x="91392" y="3272"/>
                  <a:pt x="91279" y="3184"/>
                </a:cubicBezTo>
                <a:cubicBezTo>
                  <a:pt x="91166" y="3098"/>
                  <a:pt x="90531" y="2985"/>
                  <a:pt x="90446" y="2896"/>
                </a:cubicBezTo>
                <a:cubicBezTo>
                  <a:pt x="90361" y="2811"/>
                  <a:pt x="89039" y="2354"/>
                  <a:pt x="88954" y="2294"/>
                </a:cubicBezTo>
                <a:cubicBezTo>
                  <a:pt x="88870" y="2239"/>
                  <a:pt x="88396" y="1229"/>
                  <a:pt x="88273" y="1229"/>
                </a:cubicBezTo>
                <a:cubicBezTo>
                  <a:pt x="88271" y="1229"/>
                  <a:pt x="88269" y="1230"/>
                  <a:pt x="88267" y="1230"/>
                </a:cubicBezTo>
                <a:cubicBezTo>
                  <a:pt x="88264" y="1231"/>
                  <a:pt x="88261" y="1232"/>
                  <a:pt x="88258" y="1232"/>
                </a:cubicBezTo>
                <a:cubicBezTo>
                  <a:pt x="88129" y="1232"/>
                  <a:pt x="87721" y="632"/>
                  <a:pt x="87721" y="632"/>
                </a:cubicBezTo>
                <a:cubicBezTo>
                  <a:pt x="87721" y="632"/>
                  <a:pt x="86229" y="1"/>
                  <a:pt x="860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4"/>
          <p:cNvSpPr/>
          <p:nvPr/>
        </p:nvSpPr>
        <p:spPr>
          <a:xfrm>
            <a:off x="1161847" y="1571263"/>
            <a:ext cx="697706" cy="669496"/>
          </a:xfrm>
          <a:custGeom>
            <a:rect b="b" l="l" r="r" t="t"/>
            <a:pathLst>
              <a:path extrusionOk="0" h="18701" w="19489">
                <a:moveTo>
                  <a:pt x="18198" y="0"/>
                </a:moveTo>
                <a:lnTo>
                  <a:pt x="18163" y="4"/>
                </a:lnTo>
                <a:lnTo>
                  <a:pt x="17705" y="510"/>
                </a:lnTo>
                <a:lnTo>
                  <a:pt x="17248" y="1015"/>
                </a:lnTo>
                <a:lnTo>
                  <a:pt x="16763" y="594"/>
                </a:lnTo>
                <a:lnTo>
                  <a:pt x="16282" y="174"/>
                </a:lnTo>
                <a:lnTo>
                  <a:pt x="16241" y="178"/>
                </a:lnTo>
                <a:lnTo>
                  <a:pt x="15785" y="683"/>
                </a:lnTo>
                <a:lnTo>
                  <a:pt x="15328" y="1185"/>
                </a:lnTo>
                <a:lnTo>
                  <a:pt x="14847" y="764"/>
                </a:lnTo>
                <a:lnTo>
                  <a:pt x="14362" y="344"/>
                </a:lnTo>
                <a:lnTo>
                  <a:pt x="14325" y="348"/>
                </a:lnTo>
                <a:lnTo>
                  <a:pt x="13869" y="853"/>
                </a:lnTo>
                <a:lnTo>
                  <a:pt x="13412" y="1359"/>
                </a:lnTo>
                <a:lnTo>
                  <a:pt x="12926" y="938"/>
                </a:lnTo>
                <a:lnTo>
                  <a:pt x="12445" y="517"/>
                </a:lnTo>
                <a:lnTo>
                  <a:pt x="12408" y="521"/>
                </a:lnTo>
                <a:lnTo>
                  <a:pt x="11952" y="1027"/>
                </a:lnTo>
                <a:lnTo>
                  <a:pt x="11491" y="1532"/>
                </a:lnTo>
                <a:lnTo>
                  <a:pt x="11010" y="1107"/>
                </a:lnTo>
                <a:lnTo>
                  <a:pt x="10525" y="687"/>
                </a:lnTo>
                <a:lnTo>
                  <a:pt x="10488" y="691"/>
                </a:lnTo>
                <a:lnTo>
                  <a:pt x="10031" y="1197"/>
                </a:lnTo>
                <a:lnTo>
                  <a:pt x="9575" y="1702"/>
                </a:lnTo>
                <a:lnTo>
                  <a:pt x="9093" y="1282"/>
                </a:lnTo>
                <a:lnTo>
                  <a:pt x="8608" y="861"/>
                </a:lnTo>
                <a:lnTo>
                  <a:pt x="8571" y="865"/>
                </a:lnTo>
                <a:lnTo>
                  <a:pt x="8114" y="1370"/>
                </a:lnTo>
                <a:lnTo>
                  <a:pt x="7658" y="1876"/>
                </a:lnTo>
                <a:lnTo>
                  <a:pt x="7173" y="1452"/>
                </a:lnTo>
                <a:lnTo>
                  <a:pt x="6692" y="1031"/>
                </a:lnTo>
                <a:lnTo>
                  <a:pt x="6655" y="1035"/>
                </a:lnTo>
                <a:lnTo>
                  <a:pt x="6194" y="1540"/>
                </a:lnTo>
                <a:lnTo>
                  <a:pt x="5737" y="2046"/>
                </a:lnTo>
                <a:lnTo>
                  <a:pt x="5257" y="1626"/>
                </a:lnTo>
                <a:lnTo>
                  <a:pt x="4772" y="1204"/>
                </a:lnTo>
                <a:lnTo>
                  <a:pt x="4735" y="1204"/>
                </a:lnTo>
                <a:lnTo>
                  <a:pt x="4278" y="1710"/>
                </a:lnTo>
                <a:lnTo>
                  <a:pt x="3821" y="2219"/>
                </a:lnTo>
                <a:lnTo>
                  <a:pt x="3335" y="1795"/>
                </a:lnTo>
                <a:lnTo>
                  <a:pt x="2855" y="1374"/>
                </a:lnTo>
                <a:lnTo>
                  <a:pt x="2818" y="1379"/>
                </a:lnTo>
                <a:lnTo>
                  <a:pt x="2357" y="1884"/>
                </a:lnTo>
                <a:lnTo>
                  <a:pt x="1900" y="2389"/>
                </a:lnTo>
                <a:lnTo>
                  <a:pt x="1419" y="1969"/>
                </a:lnTo>
                <a:lnTo>
                  <a:pt x="939" y="1549"/>
                </a:lnTo>
                <a:lnTo>
                  <a:pt x="898" y="1553"/>
                </a:lnTo>
                <a:lnTo>
                  <a:pt x="441" y="2054"/>
                </a:lnTo>
                <a:lnTo>
                  <a:pt x="0" y="2547"/>
                </a:lnTo>
                <a:lnTo>
                  <a:pt x="672" y="17997"/>
                </a:lnTo>
                <a:lnTo>
                  <a:pt x="987" y="18275"/>
                </a:lnTo>
                <a:lnTo>
                  <a:pt x="1472" y="18700"/>
                </a:lnTo>
                <a:lnTo>
                  <a:pt x="1508" y="18695"/>
                </a:lnTo>
                <a:lnTo>
                  <a:pt x="1965" y="18191"/>
                </a:lnTo>
                <a:lnTo>
                  <a:pt x="2422" y="17681"/>
                </a:lnTo>
                <a:lnTo>
                  <a:pt x="2907" y="18105"/>
                </a:lnTo>
                <a:lnTo>
                  <a:pt x="3389" y="18525"/>
                </a:lnTo>
                <a:lnTo>
                  <a:pt x="3421" y="18525"/>
                </a:lnTo>
                <a:lnTo>
                  <a:pt x="3425" y="18522"/>
                </a:lnTo>
                <a:lnTo>
                  <a:pt x="3886" y="18016"/>
                </a:lnTo>
                <a:lnTo>
                  <a:pt x="4339" y="17511"/>
                </a:lnTo>
                <a:lnTo>
                  <a:pt x="4824" y="17932"/>
                </a:lnTo>
                <a:lnTo>
                  <a:pt x="5305" y="18356"/>
                </a:lnTo>
                <a:lnTo>
                  <a:pt x="5345" y="18352"/>
                </a:lnTo>
                <a:lnTo>
                  <a:pt x="5802" y="17846"/>
                </a:lnTo>
                <a:lnTo>
                  <a:pt x="6259" y="17337"/>
                </a:lnTo>
                <a:lnTo>
                  <a:pt x="6740" y="17762"/>
                </a:lnTo>
                <a:lnTo>
                  <a:pt x="7226" y="18182"/>
                </a:lnTo>
                <a:lnTo>
                  <a:pt x="7241" y="18182"/>
                </a:lnTo>
                <a:lnTo>
                  <a:pt x="7261" y="18178"/>
                </a:lnTo>
                <a:lnTo>
                  <a:pt x="7722" y="17672"/>
                </a:lnTo>
                <a:lnTo>
                  <a:pt x="8176" y="17167"/>
                </a:lnTo>
                <a:lnTo>
                  <a:pt x="8661" y="17588"/>
                </a:lnTo>
                <a:lnTo>
                  <a:pt x="9142" y="18012"/>
                </a:lnTo>
                <a:lnTo>
                  <a:pt x="9182" y="18008"/>
                </a:lnTo>
                <a:lnTo>
                  <a:pt x="9639" y="17503"/>
                </a:lnTo>
                <a:lnTo>
                  <a:pt x="10096" y="16993"/>
                </a:lnTo>
                <a:lnTo>
                  <a:pt x="10577" y="17418"/>
                </a:lnTo>
                <a:lnTo>
                  <a:pt x="11058" y="17838"/>
                </a:lnTo>
                <a:lnTo>
                  <a:pt x="11098" y="17838"/>
                </a:lnTo>
                <a:lnTo>
                  <a:pt x="11555" y="17329"/>
                </a:lnTo>
                <a:lnTo>
                  <a:pt x="12012" y="16823"/>
                </a:lnTo>
                <a:lnTo>
                  <a:pt x="12498" y="17248"/>
                </a:lnTo>
                <a:lnTo>
                  <a:pt x="12979" y="17669"/>
                </a:lnTo>
                <a:lnTo>
                  <a:pt x="13015" y="17665"/>
                </a:lnTo>
                <a:lnTo>
                  <a:pt x="13472" y="17159"/>
                </a:lnTo>
                <a:lnTo>
                  <a:pt x="13929" y="16650"/>
                </a:lnTo>
                <a:lnTo>
                  <a:pt x="14414" y="17075"/>
                </a:lnTo>
                <a:lnTo>
                  <a:pt x="14895" y="17495"/>
                </a:lnTo>
                <a:lnTo>
                  <a:pt x="14936" y="17495"/>
                </a:lnTo>
                <a:lnTo>
                  <a:pt x="15392" y="16985"/>
                </a:lnTo>
                <a:lnTo>
                  <a:pt x="15849" y="16480"/>
                </a:lnTo>
                <a:lnTo>
                  <a:pt x="16334" y="16900"/>
                </a:lnTo>
                <a:lnTo>
                  <a:pt x="16816" y="17325"/>
                </a:lnTo>
                <a:lnTo>
                  <a:pt x="16836" y="17325"/>
                </a:lnTo>
                <a:lnTo>
                  <a:pt x="16853" y="17321"/>
                </a:lnTo>
                <a:lnTo>
                  <a:pt x="17309" y="16816"/>
                </a:lnTo>
                <a:lnTo>
                  <a:pt x="17766" y="16306"/>
                </a:lnTo>
                <a:lnTo>
                  <a:pt x="18251" y="16730"/>
                </a:lnTo>
                <a:lnTo>
                  <a:pt x="18732" y="17151"/>
                </a:lnTo>
                <a:lnTo>
                  <a:pt x="18769" y="17151"/>
                </a:lnTo>
                <a:lnTo>
                  <a:pt x="19230" y="16642"/>
                </a:lnTo>
                <a:lnTo>
                  <a:pt x="19488" y="16355"/>
                </a:lnTo>
                <a:lnTo>
                  <a:pt x="19480" y="15829"/>
                </a:lnTo>
                <a:lnTo>
                  <a:pt x="18878" y="594"/>
                </a:lnTo>
                <a:lnTo>
                  <a:pt x="18684" y="424"/>
                </a:lnTo>
                <a:lnTo>
                  <a:pt x="181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15" name="Google Shape;1715;p74"/>
          <p:cNvPicPr preferRelativeResize="0"/>
          <p:nvPr/>
        </p:nvPicPr>
        <p:blipFill>
          <a:blip r:embed="rId3">
            <a:alphaModFix/>
          </a:blip>
          <a:stretch>
            <a:fillRect/>
          </a:stretch>
        </p:blipFill>
        <p:spPr>
          <a:xfrm>
            <a:off x="2872263" y="2914775"/>
            <a:ext cx="2085849" cy="1319126"/>
          </a:xfrm>
          <a:prstGeom prst="rect">
            <a:avLst/>
          </a:prstGeom>
          <a:noFill/>
          <a:ln>
            <a:noFill/>
          </a:ln>
        </p:spPr>
      </p:pic>
      <p:pic>
        <p:nvPicPr>
          <p:cNvPr id="1716" name="Google Shape;1716;p74"/>
          <p:cNvPicPr preferRelativeResize="0"/>
          <p:nvPr/>
        </p:nvPicPr>
        <p:blipFill>
          <a:blip r:embed="rId4">
            <a:alphaModFix/>
          </a:blip>
          <a:stretch>
            <a:fillRect/>
          </a:stretch>
        </p:blipFill>
        <p:spPr>
          <a:xfrm>
            <a:off x="6236853" y="1571276"/>
            <a:ext cx="1811071" cy="1319125"/>
          </a:xfrm>
          <a:prstGeom prst="rect">
            <a:avLst/>
          </a:prstGeom>
          <a:noFill/>
          <a:ln>
            <a:noFill/>
          </a:ln>
        </p:spPr>
      </p:pic>
      <p:pic>
        <p:nvPicPr>
          <p:cNvPr id="1717" name="Google Shape;1717;p74"/>
          <p:cNvPicPr preferRelativeResize="0"/>
          <p:nvPr/>
        </p:nvPicPr>
        <p:blipFill>
          <a:blip r:embed="rId5">
            <a:alphaModFix/>
          </a:blip>
          <a:stretch>
            <a:fillRect/>
          </a:stretch>
        </p:blipFill>
        <p:spPr>
          <a:xfrm>
            <a:off x="5730625" y="2914775"/>
            <a:ext cx="2491701" cy="131912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1" name="Shape 1721"/>
        <p:cNvGrpSpPr/>
        <p:nvPr/>
      </p:nvGrpSpPr>
      <p:grpSpPr>
        <a:xfrm>
          <a:off x="0" y="0"/>
          <a:ext cx="0" cy="0"/>
          <a:chOff x="0" y="0"/>
          <a:chExt cx="0" cy="0"/>
        </a:xfrm>
      </p:grpSpPr>
      <p:sp>
        <p:nvSpPr>
          <p:cNvPr id="1722" name="Google Shape;1722;p75"/>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RESOURCES</a:t>
            </a:r>
            <a:endParaRPr/>
          </a:p>
        </p:txBody>
      </p:sp>
      <p:sp>
        <p:nvSpPr>
          <p:cNvPr id="1723" name="Google Shape;1723;p75"/>
          <p:cNvSpPr txBox="1"/>
          <p:nvPr/>
        </p:nvSpPr>
        <p:spPr>
          <a:xfrm>
            <a:off x="719450" y="1361100"/>
            <a:ext cx="3783000" cy="2878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a:solidFill>
                  <a:srgbClr val="747373"/>
                </a:solidFill>
                <a:latin typeface="Adamina"/>
                <a:ea typeface="Adamina"/>
                <a:cs typeface="Adamina"/>
                <a:sym typeface="Adamina"/>
              </a:rPr>
              <a:t>Did you like the resources on this template? Get them for free at our other websites:</a:t>
            </a:r>
            <a:br>
              <a:rPr lang="en">
                <a:solidFill>
                  <a:srgbClr val="747373"/>
                </a:solidFill>
                <a:latin typeface="Adamina"/>
                <a:ea typeface="Adamina"/>
                <a:cs typeface="Adamina"/>
                <a:sym typeface="Adamina"/>
              </a:rPr>
            </a:br>
            <a:endParaRPr>
              <a:solidFill>
                <a:srgbClr val="747373"/>
              </a:solidFill>
              <a:latin typeface="Adamina"/>
              <a:ea typeface="Adamina"/>
              <a:cs typeface="Adamina"/>
              <a:sym typeface="Adamina"/>
            </a:endParaRPr>
          </a:p>
          <a:p>
            <a:pPr indent="0" lvl="0" marL="0" marR="0" rtl="0" algn="l">
              <a:lnSpc>
                <a:spcPct val="100000"/>
              </a:lnSpc>
              <a:spcBef>
                <a:spcPts val="0"/>
              </a:spcBef>
              <a:spcAft>
                <a:spcPts val="0"/>
              </a:spcAft>
              <a:buNone/>
            </a:pPr>
            <a:r>
              <a:rPr lang="en" sz="2200">
                <a:solidFill>
                  <a:srgbClr val="9E7059"/>
                </a:solidFill>
                <a:latin typeface="Courier Prime"/>
                <a:ea typeface="Courier Prime"/>
                <a:cs typeface="Courier Prime"/>
                <a:sym typeface="Courier Prime"/>
              </a:rPr>
              <a:t>PHOTOS</a:t>
            </a:r>
            <a:endParaRPr sz="2200">
              <a:solidFill>
                <a:srgbClr val="9E7059"/>
              </a:solidFill>
              <a:latin typeface="Courier Prime"/>
              <a:ea typeface="Courier Prime"/>
              <a:cs typeface="Courier Prime"/>
              <a:sym typeface="Courier Prime"/>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3">
                  <a:extLst>
                    <a:ext uri="{A12FA001-AC4F-418D-AE19-62706E023703}">
                      <ahyp:hlinkClr val="tx"/>
                    </a:ext>
                  </a:extLst>
                </a:hlinkClick>
              </a:rPr>
              <a:t>Close up hands holding open book</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4">
                  <a:extLst>
                    <a:ext uri="{A12FA001-AC4F-418D-AE19-62706E023703}">
                      <ahyp:hlinkClr val="tx"/>
                    </a:ext>
                  </a:extLst>
                </a:hlinkClick>
              </a:rPr>
              <a:t>Portrait man relaxing at home reading</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5">
                  <a:extLst>
                    <a:ext uri="{A12FA001-AC4F-418D-AE19-62706E023703}">
                      <ahyp:hlinkClr val="tx"/>
                    </a:ext>
                  </a:extLst>
                </a:hlinkClick>
              </a:rPr>
              <a:t>Young woman reading from a book at home</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6">
                  <a:extLst>
                    <a:ext uri="{A12FA001-AC4F-418D-AE19-62706E023703}">
                      <ahyp:hlinkClr val="tx"/>
                    </a:ext>
                  </a:extLst>
                </a:hlinkClick>
              </a:rPr>
              <a:t>Back to back man with book and woman with tablet</a:t>
            </a:r>
            <a:endParaRPr sz="2200">
              <a:solidFill>
                <a:schemeClr val="lt1"/>
              </a:solidFill>
              <a:latin typeface="Courier Prime"/>
              <a:ea typeface="Courier Prime"/>
              <a:cs typeface="Courier Prime"/>
              <a:sym typeface="Courier Prime"/>
            </a:endParaRPr>
          </a:p>
        </p:txBody>
      </p:sp>
      <p:sp>
        <p:nvSpPr>
          <p:cNvPr id="1724" name="Google Shape;1724;p75"/>
          <p:cNvSpPr txBox="1"/>
          <p:nvPr/>
        </p:nvSpPr>
        <p:spPr>
          <a:xfrm>
            <a:off x="4640599" y="1361100"/>
            <a:ext cx="3783000" cy="28785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VECTORS</a:t>
            </a:r>
            <a:endParaRPr sz="2200">
              <a:solidFill>
                <a:schemeClr val="lt1"/>
              </a:solidFill>
              <a:latin typeface="Courier Prime"/>
              <a:ea typeface="Courier Prime"/>
              <a:cs typeface="Courier Prime"/>
              <a:sym typeface="Courier Prime"/>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7">
                  <a:extLst>
                    <a:ext uri="{A12FA001-AC4F-418D-AE19-62706E023703}">
                      <ahyp:hlinkClr val="tx"/>
                    </a:ext>
                  </a:extLst>
                </a:hlinkClick>
              </a:rPr>
              <a:t>Fashion store template banner</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8">
                  <a:extLst>
                    <a:ext uri="{A12FA001-AC4F-418D-AE19-62706E023703}">
                      <ahyp:hlinkClr val="tx"/>
                    </a:ext>
                  </a:extLst>
                </a:hlinkClick>
              </a:rPr>
              <a:t>Banner fashion store template</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9">
                  <a:extLst>
                    <a:ext uri="{A12FA001-AC4F-418D-AE19-62706E023703}">
                      <ahyp:hlinkClr val="tx"/>
                    </a:ext>
                  </a:extLst>
                </a:hlinkClick>
              </a:rPr>
              <a:t>Landing page fashion store template</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10">
                  <a:extLst>
                    <a:ext uri="{A12FA001-AC4F-418D-AE19-62706E023703}">
                      <ahyp:hlinkClr val="tx"/>
                    </a:ext>
                  </a:extLst>
                </a:hlinkClick>
              </a:rPr>
              <a:t>Retro collage desktop organizer wallpaper</a:t>
            </a:r>
            <a:endParaRPr>
              <a:solidFill>
                <a:srgbClr val="747373"/>
              </a:solidFill>
              <a:latin typeface="Adamina"/>
              <a:ea typeface="Adamina"/>
              <a:cs typeface="Adamina"/>
              <a:sym typeface="Adamina"/>
            </a:endParaRPr>
          </a:p>
          <a:p>
            <a:pPr indent="-317500" lvl="0" marL="457200" marR="0" rtl="0" algn="l">
              <a:lnSpc>
                <a:spcPct val="100000"/>
              </a:lnSpc>
              <a:spcBef>
                <a:spcPts val="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11">
                  <a:extLst>
                    <a:ext uri="{A12FA001-AC4F-418D-AE19-62706E023703}">
                      <ahyp:hlinkClr val="tx"/>
                    </a:ext>
                  </a:extLst>
                </a:hlinkClick>
              </a:rPr>
              <a:t>Watercolor world book day banners set</a:t>
            </a:r>
            <a:endParaRPr sz="2200">
              <a:solidFill>
                <a:schemeClr val="lt1"/>
              </a:solidFill>
              <a:latin typeface="Courier Prime"/>
              <a:ea typeface="Courier Prime"/>
              <a:cs typeface="Courier Prime"/>
              <a:sym typeface="Courier Prime"/>
            </a:endParaRPr>
          </a:p>
          <a:p>
            <a:pPr indent="0" lvl="0" marL="0" rtl="0" algn="l">
              <a:lnSpc>
                <a:spcPct val="100000"/>
              </a:lnSpc>
              <a:spcBef>
                <a:spcPts val="0"/>
              </a:spcBef>
              <a:spcAft>
                <a:spcPts val="0"/>
              </a:spcAft>
              <a:buNone/>
            </a:pPr>
            <a:r>
              <a:rPr lang="en" sz="2200">
                <a:solidFill>
                  <a:schemeClr val="lt1"/>
                </a:solidFill>
                <a:latin typeface="Courier Prime"/>
                <a:ea typeface="Courier Prime"/>
                <a:cs typeface="Courier Prime"/>
                <a:sym typeface="Courier Prime"/>
              </a:rPr>
              <a:t>ICONS</a:t>
            </a:r>
            <a:endParaRPr sz="2200">
              <a:solidFill>
                <a:schemeClr val="lt1"/>
              </a:solidFill>
              <a:latin typeface="Courier Prime"/>
              <a:ea typeface="Courier Prime"/>
              <a:cs typeface="Courier Prime"/>
              <a:sym typeface="Courier Prime"/>
            </a:endParaRPr>
          </a:p>
          <a:p>
            <a:pPr indent="-317500" lvl="0" marL="457200" rtl="0" algn="l">
              <a:lnSpc>
                <a:spcPct val="100000"/>
              </a:lnSpc>
              <a:spcBef>
                <a:spcPts val="1000"/>
              </a:spcBef>
              <a:spcAft>
                <a:spcPts val="0"/>
              </a:spcAft>
              <a:buClr>
                <a:schemeClr val="accent5"/>
              </a:buClr>
              <a:buSzPts val="1400"/>
              <a:buFont typeface="Adamina"/>
              <a:buChar char="●"/>
            </a:pPr>
            <a:r>
              <a:rPr lang="en">
                <a:solidFill>
                  <a:srgbClr val="747373"/>
                </a:solidFill>
                <a:uFill>
                  <a:noFill/>
                </a:uFill>
                <a:latin typeface="Adamina"/>
                <a:ea typeface="Adamina"/>
                <a:cs typeface="Adamina"/>
                <a:sym typeface="Adamina"/>
                <a:hlinkClick r:id="rId12">
                  <a:extLst>
                    <a:ext uri="{A12FA001-AC4F-418D-AE19-62706E023703}">
                      <ahyp:hlinkClr val="tx"/>
                    </a:ext>
                  </a:extLst>
                </a:hlinkClick>
              </a:rPr>
              <a:t>Icon Pack: Literature</a:t>
            </a:r>
            <a:endParaRPr sz="2200">
              <a:solidFill>
                <a:schemeClr val="lt1"/>
              </a:solidFill>
              <a:latin typeface="Courier Prime"/>
              <a:ea typeface="Courier Prime"/>
              <a:cs typeface="Courier Prime"/>
              <a:sym typeface="Courier Prime"/>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8" name="Shape 1728"/>
        <p:cNvGrpSpPr/>
        <p:nvPr/>
      </p:nvGrpSpPr>
      <p:grpSpPr>
        <a:xfrm>
          <a:off x="0" y="0"/>
          <a:ext cx="0" cy="0"/>
          <a:chOff x="0" y="0"/>
          <a:chExt cx="0" cy="0"/>
        </a:xfrm>
      </p:grpSpPr>
      <p:sp>
        <p:nvSpPr>
          <p:cNvPr id="1729" name="Google Shape;1729;p7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1730" name="Google Shape;1730;p7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731" name="Google Shape;1731;p76"/>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9" name="Shape 629"/>
        <p:cNvGrpSpPr/>
        <p:nvPr/>
      </p:nvGrpSpPr>
      <p:grpSpPr>
        <a:xfrm>
          <a:off x="0" y="0"/>
          <a:ext cx="0" cy="0"/>
          <a:chOff x="0" y="0"/>
          <a:chExt cx="0" cy="0"/>
        </a:xfrm>
      </p:grpSpPr>
      <p:sp>
        <p:nvSpPr>
          <p:cNvPr id="630" name="Google Shape;630;p41"/>
          <p:cNvSpPr/>
          <p:nvPr/>
        </p:nvSpPr>
        <p:spPr>
          <a:xfrm>
            <a:off x="1248375" y="1110825"/>
            <a:ext cx="6386250" cy="2921874"/>
          </a:xfrm>
          <a:custGeom>
            <a:rect b="b" l="l" r="r" t="t"/>
            <a:pathLst>
              <a:path extrusionOk="0" h="39328" w="85958">
                <a:moveTo>
                  <a:pt x="39118" y="1"/>
                </a:moveTo>
                <a:cubicBezTo>
                  <a:pt x="38917" y="1"/>
                  <a:pt x="38789" y="88"/>
                  <a:pt x="38563" y="451"/>
                </a:cubicBezTo>
                <a:cubicBezTo>
                  <a:pt x="38491" y="564"/>
                  <a:pt x="38424" y="605"/>
                  <a:pt x="38355" y="605"/>
                </a:cubicBezTo>
                <a:cubicBezTo>
                  <a:pt x="38172" y="605"/>
                  <a:pt x="37980" y="317"/>
                  <a:pt x="37678" y="317"/>
                </a:cubicBezTo>
                <a:cubicBezTo>
                  <a:pt x="37262" y="317"/>
                  <a:pt x="36587" y="216"/>
                  <a:pt x="36404" y="164"/>
                </a:cubicBezTo>
                <a:cubicBezTo>
                  <a:pt x="36392" y="160"/>
                  <a:pt x="36378" y="159"/>
                  <a:pt x="36363" y="159"/>
                </a:cubicBezTo>
                <a:cubicBezTo>
                  <a:pt x="36151" y="159"/>
                  <a:pt x="35666" y="475"/>
                  <a:pt x="35523" y="475"/>
                </a:cubicBezTo>
                <a:cubicBezTo>
                  <a:pt x="35366" y="475"/>
                  <a:pt x="34403" y="1021"/>
                  <a:pt x="33987" y="1127"/>
                </a:cubicBezTo>
                <a:cubicBezTo>
                  <a:pt x="33965" y="1132"/>
                  <a:pt x="33944" y="1134"/>
                  <a:pt x="33923" y="1134"/>
                </a:cubicBezTo>
                <a:cubicBezTo>
                  <a:pt x="33545" y="1134"/>
                  <a:pt x="33279" y="317"/>
                  <a:pt x="33129" y="317"/>
                </a:cubicBezTo>
                <a:cubicBezTo>
                  <a:pt x="33027" y="317"/>
                  <a:pt x="32738" y="306"/>
                  <a:pt x="32457" y="306"/>
                </a:cubicBezTo>
                <a:cubicBezTo>
                  <a:pt x="32316" y="306"/>
                  <a:pt x="32178" y="309"/>
                  <a:pt x="32067" y="317"/>
                </a:cubicBezTo>
                <a:cubicBezTo>
                  <a:pt x="31727" y="345"/>
                  <a:pt x="31363" y="604"/>
                  <a:pt x="30999" y="633"/>
                </a:cubicBezTo>
                <a:cubicBezTo>
                  <a:pt x="30635" y="657"/>
                  <a:pt x="30635" y="1256"/>
                  <a:pt x="30453" y="1332"/>
                </a:cubicBezTo>
                <a:cubicBezTo>
                  <a:pt x="30396" y="1356"/>
                  <a:pt x="30295" y="1363"/>
                  <a:pt x="30174" y="1363"/>
                </a:cubicBezTo>
                <a:cubicBezTo>
                  <a:pt x="30033" y="1363"/>
                  <a:pt x="29865" y="1354"/>
                  <a:pt x="29710" y="1354"/>
                </a:cubicBezTo>
                <a:cubicBezTo>
                  <a:pt x="29578" y="1354"/>
                  <a:pt x="29454" y="1360"/>
                  <a:pt x="29365" y="1385"/>
                </a:cubicBezTo>
                <a:cubicBezTo>
                  <a:pt x="29240" y="1418"/>
                  <a:pt x="28918" y="1437"/>
                  <a:pt x="28559" y="1437"/>
                </a:cubicBezTo>
                <a:cubicBezTo>
                  <a:pt x="28092" y="1437"/>
                  <a:pt x="27561" y="1405"/>
                  <a:pt x="27312" y="1332"/>
                </a:cubicBezTo>
                <a:cubicBezTo>
                  <a:pt x="27165" y="1289"/>
                  <a:pt x="27067" y="1275"/>
                  <a:pt x="26987" y="1275"/>
                </a:cubicBezTo>
                <a:cubicBezTo>
                  <a:pt x="26827" y="1275"/>
                  <a:pt x="26740" y="1332"/>
                  <a:pt x="26478" y="1332"/>
                </a:cubicBezTo>
                <a:cubicBezTo>
                  <a:pt x="26090" y="1332"/>
                  <a:pt x="25205" y="1931"/>
                  <a:pt x="24922" y="2008"/>
                </a:cubicBezTo>
                <a:cubicBezTo>
                  <a:pt x="24897" y="2014"/>
                  <a:pt x="24870" y="2017"/>
                  <a:pt x="24841" y="2017"/>
                </a:cubicBezTo>
                <a:cubicBezTo>
                  <a:pt x="24524" y="2017"/>
                  <a:pt x="23948" y="1672"/>
                  <a:pt x="23830" y="1672"/>
                </a:cubicBezTo>
                <a:cubicBezTo>
                  <a:pt x="23697" y="1672"/>
                  <a:pt x="22581" y="2137"/>
                  <a:pt x="22322" y="2347"/>
                </a:cubicBezTo>
                <a:cubicBezTo>
                  <a:pt x="22063" y="2553"/>
                  <a:pt x="21154" y="2764"/>
                  <a:pt x="20842" y="2812"/>
                </a:cubicBezTo>
                <a:cubicBezTo>
                  <a:pt x="20821" y="2816"/>
                  <a:pt x="20799" y="2817"/>
                  <a:pt x="20776" y="2817"/>
                </a:cubicBezTo>
                <a:cubicBezTo>
                  <a:pt x="20452" y="2817"/>
                  <a:pt x="19943" y="2501"/>
                  <a:pt x="19751" y="2501"/>
                </a:cubicBezTo>
                <a:cubicBezTo>
                  <a:pt x="19540" y="2501"/>
                  <a:pt x="18554" y="2631"/>
                  <a:pt x="18295" y="2840"/>
                </a:cubicBezTo>
                <a:cubicBezTo>
                  <a:pt x="18201" y="2915"/>
                  <a:pt x="18106" y="2942"/>
                  <a:pt x="18010" y="2942"/>
                </a:cubicBezTo>
                <a:cubicBezTo>
                  <a:pt x="17839" y="2942"/>
                  <a:pt x="17661" y="2855"/>
                  <a:pt x="17463" y="2788"/>
                </a:cubicBezTo>
                <a:cubicBezTo>
                  <a:pt x="17151" y="2683"/>
                  <a:pt x="16035" y="2295"/>
                  <a:pt x="15772" y="2165"/>
                </a:cubicBezTo>
                <a:cubicBezTo>
                  <a:pt x="15556" y="2057"/>
                  <a:pt x="14071" y="1913"/>
                  <a:pt x="13512" y="1913"/>
                </a:cubicBezTo>
                <a:cubicBezTo>
                  <a:pt x="13401" y="1913"/>
                  <a:pt x="13327" y="1918"/>
                  <a:pt x="13306" y="1931"/>
                </a:cubicBezTo>
                <a:cubicBezTo>
                  <a:pt x="13289" y="1941"/>
                  <a:pt x="13265" y="1945"/>
                  <a:pt x="13234" y="1945"/>
                </a:cubicBezTo>
                <a:cubicBezTo>
                  <a:pt x="13019" y="1945"/>
                  <a:pt x="12481" y="1739"/>
                  <a:pt x="12004" y="1672"/>
                </a:cubicBezTo>
                <a:cubicBezTo>
                  <a:pt x="11763" y="1636"/>
                  <a:pt x="11603" y="1616"/>
                  <a:pt x="11460" y="1616"/>
                </a:cubicBezTo>
                <a:cubicBezTo>
                  <a:pt x="11279" y="1616"/>
                  <a:pt x="11124" y="1648"/>
                  <a:pt x="10864" y="1720"/>
                </a:cubicBezTo>
                <a:cubicBezTo>
                  <a:pt x="10395" y="1854"/>
                  <a:pt x="8758" y="1801"/>
                  <a:pt x="8470" y="1854"/>
                </a:cubicBezTo>
                <a:cubicBezTo>
                  <a:pt x="8446" y="1859"/>
                  <a:pt x="8408" y="1860"/>
                  <a:pt x="8358" y="1860"/>
                </a:cubicBezTo>
                <a:cubicBezTo>
                  <a:pt x="7939" y="1860"/>
                  <a:pt x="6711" y="1723"/>
                  <a:pt x="6087" y="1723"/>
                </a:cubicBezTo>
                <a:cubicBezTo>
                  <a:pt x="5944" y="1723"/>
                  <a:pt x="5832" y="1731"/>
                  <a:pt x="5770" y="1749"/>
                </a:cubicBezTo>
                <a:cubicBezTo>
                  <a:pt x="5718" y="1764"/>
                  <a:pt x="5667" y="1770"/>
                  <a:pt x="5617" y="1770"/>
                </a:cubicBezTo>
                <a:cubicBezTo>
                  <a:pt x="5318" y="1770"/>
                  <a:pt x="5057" y="1535"/>
                  <a:pt x="4835" y="1515"/>
                </a:cubicBezTo>
                <a:cubicBezTo>
                  <a:pt x="4572" y="1490"/>
                  <a:pt x="4027" y="1280"/>
                  <a:pt x="3716" y="1280"/>
                </a:cubicBezTo>
                <a:cubicBezTo>
                  <a:pt x="3458" y="1280"/>
                  <a:pt x="2916" y="837"/>
                  <a:pt x="2560" y="837"/>
                </a:cubicBezTo>
                <a:cubicBezTo>
                  <a:pt x="2485" y="837"/>
                  <a:pt x="2419" y="857"/>
                  <a:pt x="2365" y="903"/>
                </a:cubicBezTo>
                <a:cubicBezTo>
                  <a:pt x="2053" y="1179"/>
                  <a:pt x="0" y="1591"/>
                  <a:pt x="0" y="1591"/>
                </a:cubicBezTo>
                <a:lnTo>
                  <a:pt x="0" y="2242"/>
                </a:lnTo>
                <a:lnTo>
                  <a:pt x="0" y="17311"/>
                </a:lnTo>
                <a:lnTo>
                  <a:pt x="0" y="19106"/>
                </a:lnTo>
                <a:lnTo>
                  <a:pt x="364" y="21079"/>
                </a:lnTo>
                <a:cubicBezTo>
                  <a:pt x="364" y="21079"/>
                  <a:pt x="1039" y="21419"/>
                  <a:pt x="1092" y="21524"/>
                </a:cubicBezTo>
                <a:cubicBezTo>
                  <a:pt x="1144" y="21625"/>
                  <a:pt x="1689" y="22846"/>
                  <a:pt x="1585" y="23158"/>
                </a:cubicBezTo>
                <a:cubicBezTo>
                  <a:pt x="1484" y="23473"/>
                  <a:pt x="1896" y="24746"/>
                  <a:pt x="1949" y="24823"/>
                </a:cubicBezTo>
                <a:cubicBezTo>
                  <a:pt x="1995" y="24891"/>
                  <a:pt x="2762" y="25120"/>
                  <a:pt x="3162" y="25120"/>
                </a:cubicBezTo>
                <a:cubicBezTo>
                  <a:pt x="3217" y="25120"/>
                  <a:pt x="3265" y="25116"/>
                  <a:pt x="3303" y="25106"/>
                </a:cubicBezTo>
                <a:cubicBezTo>
                  <a:pt x="3354" y="25094"/>
                  <a:pt x="3406" y="25088"/>
                  <a:pt x="3459" y="25088"/>
                </a:cubicBezTo>
                <a:cubicBezTo>
                  <a:pt x="3729" y="25088"/>
                  <a:pt x="4012" y="25237"/>
                  <a:pt x="4184" y="25369"/>
                </a:cubicBezTo>
                <a:cubicBezTo>
                  <a:pt x="4391" y="25522"/>
                  <a:pt x="4572" y="25886"/>
                  <a:pt x="5018" y="26069"/>
                </a:cubicBezTo>
                <a:cubicBezTo>
                  <a:pt x="5365" y="26212"/>
                  <a:pt x="6101" y="26227"/>
                  <a:pt x="6461" y="26227"/>
                </a:cubicBezTo>
                <a:cubicBezTo>
                  <a:pt x="6557" y="26227"/>
                  <a:pt x="6627" y="26226"/>
                  <a:pt x="6655" y="26226"/>
                </a:cubicBezTo>
                <a:cubicBezTo>
                  <a:pt x="6784" y="26226"/>
                  <a:pt x="7354" y="25968"/>
                  <a:pt x="7560" y="25834"/>
                </a:cubicBezTo>
                <a:cubicBezTo>
                  <a:pt x="7771" y="25705"/>
                  <a:pt x="8187" y="24770"/>
                  <a:pt x="8369" y="24641"/>
                </a:cubicBezTo>
                <a:cubicBezTo>
                  <a:pt x="8551" y="24512"/>
                  <a:pt x="9045" y="24459"/>
                  <a:pt x="9226" y="24330"/>
                </a:cubicBezTo>
                <a:cubicBezTo>
                  <a:pt x="9409" y="24201"/>
                  <a:pt x="9743" y="24148"/>
                  <a:pt x="10031" y="24067"/>
                </a:cubicBezTo>
                <a:cubicBezTo>
                  <a:pt x="10054" y="24061"/>
                  <a:pt x="10078" y="24058"/>
                  <a:pt x="10103" y="24058"/>
                </a:cubicBezTo>
                <a:cubicBezTo>
                  <a:pt x="10396" y="24058"/>
                  <a:pt x="10840" y="24435"/>
                  <a:pt x="11175" y="24483"/>
                </a:cubicBezTo>
                <a:cubicBezTo>
                  <a:pt x="11507" y="24532"/>
                  <a:pt x="11816" y="25123"/>
                  <a:pt x="11988" y="25123"/>
                </a:cubicBezTo>
                <a:cubicBezTo>
                  <a:pt x="12004" y="25123"/>
                  <a:pt x="12019" y="25118"/>
                  <a:pt x="12033" y="25106"/>
                </a:cubicBezTo>
                <a:cubicBezTo>
                  <a:pt x="12186" y="24977"/>
                  <a:pt x="12550" y="24666"/>
                  <a:pt x="12760" y="24666"/>
                </a:cubicBezTo>
                <a:cubicBezTo>
                  <a:pt x="12966" y="24666"/>
                  <a:pt x="13382" y="24823"/>
                  <a:pt x="13641" y="25082"/>
                </a:cubicBezTo>
                <a:cubicBezTo>
                  <a:pt x="13904" y="25341"/>
                  <a:pt x="14317" y="26044"/>
                  <a:pt x="14632" y="26044"/>
                </a:cubicBezTo>
                <a:cubicBezTo>
                  <a:pt x="14938" y="26044"/>
                  <a:pt x="15244" y="26797"/>
                  <a:pt x="15377" y="26797"/>
                </a:cubicBezTo>
                <a:cubicBezTo>
                  <a:pt x="15380" y="26797"/>
                  <a:pt x="15382" y="26797"/>
                  <a:pt x="15384" y="26797"/>
                </a:cubicBezTo>
                <a:cubicBezTo>
                  <a:pt x="15390" y="26795"/>
                  <a:pt x="15396" y="26795"/>
                  <a:pt x="15402" y="26795"/>
                </a:cubicBezTo>
                <a:cubicBezTo>
                  <a:pt x="15529" y="26795"/>
                  <a:pt x="15698" y="27040"/>
                  <a:pt x="15748" y="27237"/>
                </a:cubicBezTo>
                <a:cubicBezTo>
                  <a:pt x="15800" y="27448"/>
                  <a:pt x="15901" y="27965"/>
                  <a:pt x="16051" y="28146"/>
                </a:cubicBezTo>
                <a:cubicBezTo>
                  <a:pt x="16201" y="28329"/>
                  <a:pt x="16241" y="29368"/>
                  <a:pt x="16265" y="29392"/>
                </a:cubicBezTo>
                <a:cubicBezTo>
                  <a:pt x="16293" y="29417"/>
                  <a:pt x="15877" y="30904"/>
                  <a:pt x="16136" y="30928"/>
                </a:cubicBezTo>
                <a:cubicBezTo>
                  <a:pt x="16399" y="30953"/>
                  <a:pt x="17204" y="31733"/>
                  <a:pt x="17256" y="31814"/>
                </a:cubicBezTo>
                <a:cubicBezTo>
                  <a:pt x="17308" y="31891"/>
                  <a:pt x="18032" y="32307"/>
                  <a:pt x="18348" y="32360"/>
                </a:cubicBezTo>
                <a:cubicBezTo>
                  <a:pt x="18359" y="32361"/>
                  <a:pt x="18371" y="32362"/>
                  <a:pt x="18384" y="32362"/>
                </a:cubicBezTo>
                <a:cubicBezTo>
                  <a:pt x="18680" y="32362"/>
                  <a:pt x="19150" y="31856"/>
                  <a:pt x="19351" y="31856"/>
                </a:cubicBezTo>
                <a:cubicBezTo>
                  <a:pt x="19364" y="31856"/>
                  <a:pt x="19376" y="31858"/>
                  <a:pt x="19387" y="31863"/>
                </a:cubicBezTo>
                <a:cubicBezTo>
                  <a:pt x="19568" y="31943"/>
                  <a:pt x="20398" y="32513"/>
                  <a:pt x="20555" y="32591"/>
                </a:cubicBezTo>
                <a:cubicBezTo>
                  <a:pt x="20709" y="32671"/>
                  <a:pt x="20919" y="33164"/>
                  <a:pt x="21102" y="33241"/>
                </a:cubicBezTo>
                <a:cubicBezTo>
                  <a:pt x="21283" y="33318"/>
                  <a:pt x="21699" y="33447"/>
                  <a:pt x="22270" y="33500"/>
                </a:cubicBezTo>
                <a:cubicBezTo>
                  <a:pt x="22839" y="33552"/>
                  <a:pt x="23567" y="33968"/>
                  <a:pt x="23697" y="33993"/>
                </a:cubicBezTo>
                <a:cubicBezTo>
                  <a:pt x="23700" y="33993"/>
                  <a:pt x="23703" y="33994"/>
                  <a:pt x="23706" y="33994"/>
                </a:cubicBezTo>
                <a:cubicBezTo>
                  <a:pt x="23848" y="33994"/>
                  <a:pt x="24252" y="33344"/>
                  <a:pt x="24711" y="33216"/>
                </a:cubicBezTo>
                <a:cubicBezTo>
                  <a:pt x="24762" y="33202"/>
                  <a:pt x="24810" y="33196"/>
                  <a:pt x="24855" y="33196"/>
                </a:cubicBezTo>
                <a:cubicBezTo>
                  <a:pt x="25233" y="33196"/>
                  <a:pt x="25457" y="33640"/>
                  <a:pt x="25803" y="33735"/>
                </a:cubicBezTo>
                <a:cubicBezTo>
                  <a:pt x="26191" y="33839"/>
                  <a:pt x="26972" y="34175"/>
                  <a:pt x="27154" y="34175"/>
                </a:cubicBezTo>
                <a:cubicBezTo>
                  <a:pt x="27336" y="34175"/>
                  <a:pt x="27647" y="33682"/>
                  <a:pt x="27986" y="33658"/>
                </a:cubicBezTo>
                <a:cubicBezTo>
                  <a:pt x="28002" y="33657"/>
                  <a:pt x="28018" y="33656"/>
                  <a:pt x="28034" y="33656"/>
                </a:cubicBezTo>
                <a:cubicBezTo>
                  <a:pt x="28349" y="33656"/>
                  <a:pt x="28621" y="33920"/>
                  <a:pt x="28844" y="33993"/>
                </a:cubicBezTo>
                <a:cubicBezTo>
                  <a:pt x="29078" y="34074"/>
                  <a:pt x="29519" y="34931"/>
                  <a:pt x="29649" y="35032"/>
                </a:cubicBezTo>
                <a:cubicBezTo>
                  <a:pt x="29778" y="35138"/>
                  <a:pt x="29701" y="36099"/>
                  <a:pt x="29988" y="36387"/>
                </a:cubicBezTo>
                <a:cubicBezTo>
                  <a:pt x="30271" y="36670"/>
                  <a:pt x="31727" y="37034"/>
                  <a:pt x="32038" y="37215"/>
                </a:cubicBezTo>
                <a:cubicBezTo>
                  <a:pt x="32353" y="37398"/>
                  <a:pt x="32455" y="37321"/>
                  <a:pt x="32664" y="37450"/>
                </a:cubicBezTo>
                <a:cubicBezTo>
                  <a:pt x="32871" y="37579"/>
                  <a:pt x="33081" y="37632"/>
                  <a:pt x="33287" y="37762"/>
                </a:cubicBezTo>
                <a:cubicBezTo>
                  <a:pt x="33341" y="37795"/>
                  <a:pt x="33421" y="37808"/>
                  <a:pt x="33513" y="37808"/>
                </a:cubicBezTo>
                <a:cubicBezTo>
                  <a:pt x="33773" y="37808"/>
                  <a:pt x="34136" y="37709"/>
                  <a:pt x="34327" y="37709"/>
                </a:cubicBezTo>
                <a:cubicBezTo>
                  <a:pt x="34408" y="37709"/>
                  <a:pt x="34480" y="37707"/>
                  <a:pt x="34550" y="37707"/>
                </a:cubicBezTo>
                <a:cubicBezTo>
                  <a:pt x="34703" y="37707"/>
                  <a:pt x="34849" y="37718"/>
                  <a:pt x="35079" y="37790"/>
                </a:cubicBezTo>
                <a:cubicBezTo>
                  <a:pt x="35418" y="37891"/>
                  <a:pt x="35652" y="38801"/>
                  <a:pt x="35806" y="38958"/>
                </a:cubicBezTo>
                <a:cubicBezTo>
                  <a:pt x="35814" y="38966"/>
                  <a:pt x="35825" y="38969"/>
                  <a:pt x="35838" y="38969"/>
                </a:cubicBezTo>
                <a:cubicBezTo>
                  <a:pt x="36083" y="38969"/>
                  <a:pt x="37189" y="37658"/>
                  <a:pt x="37262" y="37607"/>
                </a:cubicBezTo>
                <a:cubicBezTo>
                  <a:pt x="37266" y="37605"/>
                  <a:pt x="37270" y="37604"/>
                  <a:pt x="37275" y="37604"/>
                </a:cubicBezTo>
                <a:cubicBezTo>
                  <a:pt x="37367" y="37604"/>
                  <a:pt x="37608" y="38087"/>
                  <a:pt x="37731" y="38359"/>
                </a:cubicBezTo>
                <a:cubicBezTo>
                  <a:pt x="37825" y="38570"/>
                  <a:pt x="38241" y="38598"/>
                  <a:pt x="38529" y="38598"/>
                </a:cubicBezTo>
                <a:cubicBezTo>
                  <a:pt x="38633" y="38598"/>
                  <a:pt x="38721" y="38594"/>
                  <a:pt x="38770" y="38594"/>
                </a:cubicBezTo>
                <a:cubicBezTo>
                  <a:pt x="38951" y="38594"/>
                  <a:pt x="39757" y="38518"/>
                  <a:pt x="39862" y="38465"/>
                </a:cubicBezTo>
                <a:cubicBezTo>
                  <a:pt x="39894" y="38449"/>
                  <a:pt x="39975" y="38440"/>
                  <a:pt x="40082" y="38440"/>
                </a:cubicBezTo>
                <a:cubicBezTo>
                  <a:pt x="40325" y="38440"/>
                  <a:pt x="40701" y="38485"/>
                  <a:pt x="40953" y="38594"/>
                </a:cubicBezTo>
                <a:cubicBezTo>
                  <a:pt x="41248" y="38722"/>
                  <a:pt x="41439" y="38916"/>
                  <a:pt x="41639" y="38916"/>
                </a:cubicBezTo>
                <a:cubicBezTo>
                  <a:pt x="41686" y="38916"/>
                  <a:pt x="41733" y="38906"/>
                  <a:pt x="41782" y="38881"/>
                </a:cubicBezTo>
                <a:cubicBezTo>
                  <a:pt x="42009" y="38770"/>
                  <a:pt x="42585" y="38636"/>
                  <a:pt x="42869" y="38636"/>
                </a:cubicBezTo>
                <a:cubicBezTo>
                  <a:pt x="42913" y="38636"/>
                  <a:pt x="42951" y="38640"/>
                  <a:pt x="42978" y="38647"/>
                </a:cubicBezTo>
                <a:cubicBezTo>
                  <a:pt x="43189" y="38699"/>
                  <a:pt x="43630" y="38881"/>
                  <a:pt x="43836" y="38982"/>
                </a:cubicBezTo>
                <a:cubicBezTo>
                  <a:pt x="44046" y="39087"/>
                  <a:pt x="44669" y="39141"/>
                  <a:pt x="45005" y="39294"/>
                </a:cubicBezTo>
                <a:cubicBezTo>
                  <a:pt x="45054" y="39317"/>
                  <a:pt x="45098" y="39327"/>
                  <a:pt x="45137" y="39327"/>
                </a:cubicBezTo>
                <a:cubicBezTo>
                  <a:pt x="45361" y="39327"/>
                  <a:pt x="45416" y="38984"/>
                  <a:pt x="45526" y="38829"/>
                </a:cubicBezTo>
                <a:cubicBezTo>
                  <a:pt x="45656" y="38647"/>
                  <a:pt x="46953" y="38025"/>
                  <a:pt x="46981" y="37891"/>
                </a:cubicBezTo>
                <a:cubicBezTo>
                  <a:pt x="47005" y="37762"/>
                  <a:pt x="47681" y="37398"/>
                  <a:pt x="47709" y="37191"/>
                </a:cubicBezTo>
                <a:cubicBezTo>
                  <a:pt x="47733" y="36981"/>
                  <a:pt x="48020" y="37010"/>
                  <a:pt x="48203" y="36933"/>
                </a:cubicBezTo>
                <a:cubicBezTo>
                  <a:pt x="48384" y="36851"/>
                  <a:pt x="48931" y="36411"/>
                  <a:pt x="49189" y="36411"/>
                </a:cubicBezTo>
                <a:cubicBezTo>
                  <a:pt x="49448" y="36411"/>
                  <a:pt x="50644" y="36803"/>
                  <a:pt x="50827" y="36803"/>
                </a:cubicBezTo>
                <a:cubicBezTo>
                  <a:pt x="51008" y="36803"/>
                  <a:pt x="51372" y="36358"/>
                  <a:pt x="51425" y="36176"/>
                </a:cubicBezTo>
                <a:cubicBezTo>
                  <a:pt x="51476" y="36002"/>
                  <a:pt x="52241" y="35421"/>
                  <a:pt x="52463" y="35421"/>
                </a:cubicBezTo>
                <a:cubicBezTo>
                  <a:pt x="52472" y="35421"/>
                  <a:pt x="52481" y="35422"/>
                  <a:pt x="52488" y="35424"/>
                </a:cubicBezTo>
                <a:cubicBezTo>
                  <a:pt x="52615" y="35461"/>
                  <a:pt x="53122" y="35510"/>
                  <a:pt x="53460" y="35510"/>
                </a:cubicBezTo>
                <a:cubicBezTo>
                  <a:pt x="53607" y="35510"/>
                  <a:pt x="53723" y="35501"/>
                  <a:pt x="53762" y="35477"/>
                </a:cubicBezTo>
                <a:cubicBezTo>
                  <a:pt x="53891" y="35396"/>
                  <a:pt x="54437" y="35166"/>
                  <a:pt x="54518" y="35032"/>
                </a:cubicBezTo>
                <a:cubicBezTo>
                  <a:pt x="54595" y="34903"/>
                  <a:pt x="55165" y="34721"/>
                  <a:pt x="55477" y="34696"/>
                </a:cubicBezTo>
                <a:cubicBezTo>
                  <a:pt x="55494" y="34695"/>
                  <a:pt x="55513" y="34694"/>
                  <a:pt x="55535" y="34694"/>
                </a:cubicBezTo>
                <a:cubicBezTo>
                  <a:pt x="55852" y="34694"/>
                  <a:pt x="56578" y="34835"/>
                  <a:pt x="56813" y="34835"/>
                </a:cubicBezTo>
                <a:cubicBezTo>
                  <a:pt x="56845" y="34835"/>
                  <a:pt x="56867" y="34832"/>
                  <a:pt x="56879" y="34826"/>
                </a:cubicBezTo>
                <a:cubicBezTo>
                  <a:pt x="56985" y="34774"/>
                  <a:pt x="56960" y="34127"/>
                  <a:pt x="57037" y="34099"/>
                </a:cubicBezTo>
                <a:cubicBezTo>
                  <a:pt x="57114" y="34074"/>
                  <a:pt x="57841" y="33968"/>
                  <a:pt x="58258" y="33864"/>
                </a:cubicBezTo>
                <a:cubicBezTo>
                  <a:pt x="58674" y="33763"/>
                  <a:pt x="59192" y="33682"/>
                  <a:pt x="59479" y="33552"/>
                </a:cubicBezTo>
                <a:cubicBezTo>
                  <a:pt x="59766" y="33423"/>
                  <a:pt x="60336" y="32877"/>
                  <a:pt x="60441" y="32748"/>
                </a:cubicBezTo>
                <a:cubicBezTo>
                  <a:pt x="60547" y="32619"/>
                  <a:pt x="60959" y="32227"/>
                  <a:pt x="61064" y="32149"/>
                </a:cubicBezTo>
                <a:cubicBezTo>
                  <a:pt x="61169" y="32072"/>
                  <a:pt x="61897" y="31632"/>
                  <a:pt x="62079" y="31632"/>
                </a:cubicBezTo>
                <a:cubicBezTo>
                  <a:pt x="62260" y="31632"/>
                  <a:pt x="63041" y="32255"/>
                  <a:pt x="63171" y="32408"/>
                </a:cubicBezTo>
                <a:cubicBezTo>
                  <a:pt x="63198" y="32442"/>
                  <a:pt x="63236" y="32455"/>
                  <a:pt x="63280" y="32455"/>
                </a:cubicBezTo>
                <a:cubicBezTo>
                  <a:pt x="63444" y="32455"/>
                  <a:pt x="63696" y="32268"/>
                  <a:pt x="63817" y="32227"/>
                </a:cubicBezTo>
                <a:cubicBezTo>
                  <a:pt x="63949" y="32186"/>
                  <a:pt x="64098" y="31996"/>
                  <a:pt x="64387" y="31996"/>
                </a:cubicBezTo>
                <a:cubicBezTo>
                  <a:pt x="64444" y="31996"/>
                  <a:pt x="64506" y="32003"/>
                  <a:pt x="64574" y="32020"/>
                </a:cubicBezTo>
                <a:cubicBezTo>
                  <a:pt x="64990" y="32125"/>
                  <a:pt x="66211" y="32331"/>
                  <a:pt x="66442" y="32578"/>
                </a:cubicBezTo>
                <a:cubicBezTo>
                  <a:pt x="66527" y="32666"/>
                  <a:pt x="66591" y="32695"/>
                  <a:pt x="66647" y="32695"/>
                </a:cubicBezTo>
                <a:cubicBezTo>
                  <a:pt x="66744" y="32695"/>
                  <a:pt x="66813" y="32604"/>
                  <a:pt x="66910" y="32578"/>
                </a:cubicBezTo>
                <a:cubicBezTo>
                  <a:pt x="67054" y="32541"/>
                  <a:pt x="67631" y="32193"/>
                  <a:pt x="67967" y="32193"/>
                </a:cubicBezTo>
                <a:cubicBezTo>
                  <a:pt x="67998" y="32193"/>
                  <a:pt x="68028" y="32196"/>
                  <a:pt x="68054" y="32202"/>
                </a:cubicBezTo>
                <a:cubicBezTo>
                  <a:pt x="68079" y="32209"/>
                  <a:pt x="68105" y="32211"/>
                  <a:pt x="68132" y="32211"/>
                </a:cubicBezTo>
                <a:cubicBezTo>
                  <a:pt x="68443" y="32211"/>
                  <a:pt x="68876" y="31832"/>
                  <a:pt x="69069" y="31761"/>
                </a:cubicBezTo>
                <a:cubicBezTo>
                  <a:pt x="69275" y="31680"/>
                  <a:pt x="69663" y="30928"/>
                  <a:pt x="69822" y="30904"/>
                </a:cubicBezTo>
                <a:cubicBezTo>
                  <a:pt x="69841" y="30901"/>
                  <a:pt x="69872" y="30899"/>
                  <a:pt x="69911" y="30899"/>
                </a:cubicBezTo>
                <a:cubicBezTo>
                  <a:pt x="70074" y="30899"/>
                  <a:pt x="70384" y="30924"/>
                  <a:pt x="70650" y="30924"/>
                </a:cubicBezTo>
                <a:cubicBezTo>
                  <a:pt x="70828" y="30924"/>
                  <a:pt x="70986" y="30913"/>
                  <a:pt x="71067" y="30876"/>
                </a:cubicBezTo>
                <a:cubicBezTo>
                  <a:pt x="71301" y="30775"/>
                  <a:pt x="71641" y="30253"/>
                  <a:pt x="71822" y="30019"/>
                </a:cubicBezTo>
                <a:cubicBezTo>
                  <a:pt x="72005" y="29784"/>
                  <a:pt x="72628" y="29525"/>
                  <a:pt x="72938" y="29420"/>
                </a:cubicBezTo>
                <a:cubicBezTo>
                  <a:pt x="72999" y="29401"/>
                  <a:pt x="73064" y="29393"/>
                  <a:pt x="73131" y="29393"/>
                </a:cubicBezTo>
                <a:cubicBezTo>
                  <a:pt x="73408" y="29393"/>
                  <a:pt x="73727" y="29530"/>
                  <a:pt x="73978" y="29549"/>
                </a:cubicBezTo>
                <a:cubicBezTo>
                  <a:pt x="74289" y="29578"/>
                  <a:pt x="75563" y="29995"/>
                  <a:pt x="75720" y="30019"/>
                </a:cubicBezTo>
                <a:cubicBezTo>
                  <a:pt x="75874" y="30047"/>
                  <a:pt x="76137" y="30305"/>
                  <a:pt x="76368" y="30395"/>
                </a:cubicBezTo>
                <a:cubicBezTo>
                  <a:pt x="76498" y="30444"/>
                  <a:pt x="76581" y="30475"/>
                  <a:pt x="76651" y="30475"/>
                </a:cubicBezTo>
                <a:cubicBezTo>
                  <a:pt x="76707" y="30475"/>
                  <a:pt x="76755" y="30456"/>
                  <a:pt x="76812" y="30411"/>
                </a:cubicBezTo>
                <a:cubicBezTo>
                  <a:pt x="76824" y="30401"/>
                  <a:pt x="76841" y="30397"/>
                  <a:pt x="76861" y="30397"/>
                </a:cubicBezTo>
                <a:cubicBezTo>
                  <a:pt x="77065" y="30397"/>
                  <a:pt x="77650" y="30828"/>
                  <a:pt x="77746" y="30876"/>
                </a:cubicBezTo>
                <a:cubicBezTo>
                  <a:pt x="77851" y="30928"/>
                  <a:pt x="78163" y="31680"/>
                  <a:pt x="78163" y="31680"/>
                </a:cubicBezTo>
                <a:cubicBezTo>
                  <a:pt x="78163" y="31680"/>
                  <a:pt x="78797" y="32098"/>
                  <a:pt x="79071" y="32098"/>
                </a:cubicBezTo>
                <a:cubicBezTo>
                  <a:pt x="79080" y="32098"/>
                  <a:pt x="79088" y="32098"/>
                  <a:pt x="79096" y="32097"/>
                </a:cubicBezTo>
                <a:cubicBezTo>
                  <a:pt x="79100" y="32096"/>
                  <a:pt x="79103" y="32096"/>
                  <a:pt x="79107" y="32096"/>
                </a:cubicBezTo>
                <a:cubicBezTo>
                  <a:pt x="79380" y="32096"/>
                  <a:pt x="80190" y="33009"/>
                  <a:pt x="80370" y="33188"/>
                </a:cubicBezTo>
                <a:cubicBezTo>
                  <a:pt x="80552" y="33371"/>
                  <a:pt x="81021" y="34151"/>
                  <a:pt x="81385" y="34280"/>
                </a:cubicBezTo>
                <a:cubicBezTo>
                  <a:pt x="81749" y="34410"/>
                  <a:pt x="82501" y="34931"/>
                  <a:pt x="82630" y="34931"/>
                </a:cubicBezTo>
                <a:cubicBezTo>
                  <a:pt x="82759" y="34931"/>
                  <a:pt x="83099" y="35214"/>
                  <a:pt x="83281" y="35295"/>
                </a:cubicBezTo>
                <a:cubicBezTo>
                  <a:pt x="83463" y="35372"/>
                  <a:pt x="84033" y="35760"/>
                  <a:pt x="84243" y="35760"/>
                </a:cubicBezTo>
                <a:cubicBezTo>
                  <a:pt x="84450" y="35760"/>
                  <a:pt x="85958" y="35424"/>
                  <a:pt x="85958" y="35424"/>
                </a:cubicBezTo>
                <a:lnTo>
                  <a:pt x="85958" y="34151"/>
                </a:lnTo>
                <a:lnTo>
                  <a:pt x="85958" y="6298"/>
                </a:lnTo>
                <a:lnTo>
                  <a:pt x="85958" y="5254"/>
                </a:lnTo>
                <a:cubicBezTo>
                  <a:pt x="85958" y="5254"/>
                  <a:pt x="85178" y="5436"/>
                  <a:pt x="85048" y="5542"/>
                </a:cubicBezTo>
                <a:cubicBezTo>
                  <a:pt x="85037" y="5551"/>
                  <a:pt x="85019" y="5556"/>
                  <a:pt x="84998" y="5556"/>
                </a:cubicBezTo>
                <a:cubicBezTo>
                  <a:pt x="84795" y="5556"/>
                  <a:pt x="84201" y="5174"/>
                  <a:pt x="83879" y="5174"/>
                </a:cubicBezTo>
                <a:cubicBezTo>
                  <a:pt x="83861" y="5174"/>
                  <a:pt x="83843" y="5175"/>
                  <a:pt x="83827" y="5178"/>
                </a:cubicBezTo>
                <a:cubicBezTo>
                  <a:pt x="83782" y="5185"/>
                  <a:pt x="83740" y="5188"/>
                  <a:pt x="83699" y="5188"/>
                </a:cubicBezTo>
                <a:cubicBezTo>
                  <a:pt x="83426" y="5188"/>
                  <a:pt x="83223" y="5045"/>
                  <a:pt x="82994" y="4866"/>
                </a:cubicBezTo>
                <a:cubicBezTo>
                  <a:pt x="82735" y="4660"/>
                  <a:pt x="82477" y="4450"/>
                  <a:pt x="82113" y="4426"/>
                </a:cubicBezTo>
                <a:cubicBezTo>
                  <a:pt x="81749" y="4397"/>
                  <a:pt x="81462" y="4426"/>
                  <a:pt x="81203" y="4348"/>
                </a:cubicBezTo>
                <a:cubicBezTo>
                  <a:pt x="80944" y="4268"/>
                  <a:pt x="80710" y="3439"/>
                  <a:pt x="80370" y="3305"/>
                </a:cubicBezTo>
                <a:cubicBezTo>
                  <a:pt x="80035" y="3176"/>
                  <a:pt x="79460" y="2840"/>
                  <a:pt x="79331" y="2764"/>
                </a:cubicBezTo>
                <a:cubicBezTo>
                  <a:pt x="79202" y="2683"/>
                  <a:pt x="78862" y="2347"/>
                  <a:pt x="78680" y="2242"/>
                </a:cubicBezTo>
                <a:cubicBezTo>
                  <a:pt x="78589" y="2190"/>
                  <a:pt x="78414" y="2157"/>
                  <a:pt x="78246" y="2157"/>
                </a:cubicBezTo>
                <a:cubicBezTo>
                  <a:pt x="78078" y="2157"/>
                  <a:pt x="77916" y="2190"/>
                  <a:pt x="77851" y="2267"/>
                </a:cubicBezTo>
                <a:cubicBezTo>
                  <a:pt x="77802" y="2326"/>
                  <a:pt x="77668" y="2345"/>
                  <a:pt x="77509" y="2345"/>
                </a:cubicBezTo>
                <a:cubicBezTo>
                  <a:pt x="77249" y="2345"/>
                  <a:pt x="76925" y="2295"/>
                  <a:pt x="76812" y="2295"/>
                </a:cubicBezTo>
                <a:cubicBezTo>
                  <a:pt x="76631" y="2295"/>
                  <a:pt x="75668" y="1931"/>
                  <a:pt x="75381" y="1931"/>
                </a:cubicBezTo>
                <a:cubicBezTo>
                  <a:pt x="75097" y="1931"/>
                  <a:pt x="74705" y="2267"/>
                  <a:pt x="74524" y="2424"/>
                </a:cubicBezTo>
                <a:cubicBezTo>
                  <a:pt x="74341" y="2582"/>
                  <a:pt x="72834" y="2812"/>
                  <a:pt x="72498" y="2840"/>
                </a:cubicBezTo>
                <a:cubicBezTo>
                  <a:pt x="72158" y="2864"/>
                  <a:pt x="71977" y="3204"/>
                  <a:pt x="71693" y="3387"/>
                </a:cubicBezTo>
                <a:cubicBezTo>
                  <a:pt x="71614" y="3436"/>
                  <a:pt x="71553" y="3457"/>
                  <a:pt x="71499" y="3457"/>
                </a:cubicBezTo>
                <a:cubicBezTo>
                  <a:pt x="71356" y="3457"/>
                  <a:pt x="71261" y="3316"/>
                  <a:pt x="71018" y="3204"/>
                </a:cubicBezTo>
                <a:cubicBezTo>
                  <a:pt x="70957" y="3176"/>
                  <a:pt x="70893" y="3164"/>
                  <a:pt x="70826" y="3164"/>
                </a:cubicBezTo>
                <a:cubicBezTo>
                  <a:pt x="70517" y="3164"/>
                  <a:pt x="70159" y="3423"/>
                  <a:pt x="69926" y="3592"/>
                </a:cubicBezTo>
                <a:cubicBezTo>
                  <a:pt x="69639" y="3803"/>
                  <a:pt x="69353" y="3827"/>
                  <a:pt x="69118" y="3956"/>
                </a:cubicBezTo>
                <a:cubicBezTo>
                  <a:pt x="69045" y="3997"/>
                  <a:pt x="68957" y="4012"/>
                  <a:pt x="68858" y="4012"/>
                </a:cubicBezTo>
                <a:cubicBezTo>
                  <a:pt x="68641" y="4012"/>
                  <a:pt x="68373" y="3940"/>
                  <a:pt x="68107" y="3904"/>
                </a:cubicBezTo>
                <a:cubicBezTo>
                  <a:pt x="67715" y="3851"/>
                  <a:pt x="67586" y="3358"/>
                  <a:pt x="67403" y="3228"/>
                </a:cubicBezTo>
                <a:cubicBezTo>
                  <a:pt x="67384" y="3215"/>
                  <a:pt x="67351" y="3209"/>
                  <a:pt x="67307" y="3209"/>
                </a:cubicBezTo>
                <a:cubicBezTo>
                  <a:pt x="66933" y="3209"/>
                  <a:pt x="65764" y="3647"/>
                  <a:pt x="65507" y="3669"/>
                </a:cubicBezTo>
                <a:cubicBezTo>
                  <a:pt x="65220" y="3698"/>
                  <a:pt x="64884" y="3775"/>
                  <a:pt x="64574" y="3827"/>
                </a:cubicBezTo>
                <a:cubicBezTo>
                  <a:pt x="64563" y="3829"/>
                  <a:pt x="64552" y="3830"/>
                  <a:pt x="64543" y="3830"/>
                </a:cubicBezTo>
                <a:cubicBezTo>
                  <a:pt x="64297" y="3830"/>
                  <a:pt x="64742" y="3176"/>
                  <a:pt x="64391" y="3176"/>
                </a:cubicBezTo>
                <a:cubicBezTo>
                  <a:pt x="64027" y="3176"/>
                  <a:pt x="63740" y="2917"/>
                  <a:pt x="63405" y="2735"/>
                </a:cubicBezTo>
                <a:cubicBezTo>
                  <a:pt x="63065" y="2553"/>
                  <a:pt x="62859" y="2347"/>
                  <a:pt x="62361" y="1955"/>
                </a:cubicBezTo>
                <a:cubicBezTo>
                  <a:pt x="62263" y="1878"/>
                  <a:pt x="62174" y="1846"/>
                  <a:pt x="62092" y="1846"/>
                </a:cubicBezTo>
                <a:cubicBezTo>
                  <a:pt x="61765" y="1846"/>
                  <a:pt x="61558" y="2361"/>
                  <a:pt x="61351" y="2529"/>
                </a:cubicBezTo>
                <a:cubicBezTo>
                  <a:pt x="61316" y="2557"/>
                  <a:pt x="61277" y="2569"/>
                  <a:pt x="61235" y="2569"/>
                </a:cubicBezTo>
                <a:cubicBezTo>
                  <a:pt x="60968" y="2569"/>
                  <a:pt x="60581" y="2074"/>
                  <a:pt x="60312" y="2008"/>
                </a:cubicBezTo>
                <a:cubicBezTo>
                  <a:pt x="60000" y="1931"/>
                  <a:pt x="59062" y="1801"/>
                  <a:pt x="58569" y="1619"/>
                </a:cubicBezTo>
                <a:cubicBezTo>
                  <a:pt x="58076" y="1437"/>
                  <a:pt x="57607" y="787"/>
                  <a:pt x="57272" y="763"/>
                </a:cubicBezTo>
                <a:cubicBezTo>
                  <a:pt x="57171" y="754"/>
                  <a:pt x="57033" y="750"/>
                  <a:pt x="56879" y="750"/>
                </a:cubicBezTo>
                <a:cubicBezTo>
                  <a:pt x="56516" y="750"/>
                  <a:pt x="56063" y="770"/>
                  <a:pt x="55787" y="787"/>
                </a:cubicBezTo>
                <a:cubicBezTo>
                  <a:pt x="55705" y="792"/>
                  <a:pt x="55626" y="794"/>
                  <a:pt x="55549" y="794"/>
                </a:cubicBezTo>
                <a:cubicBezTo>
                  <a:pt x="55339" y="794"/>
                  <a:pt x="55150" y="780"/>
                  <a:pt x="54991" y="780"/>
                </a:cubicBezTo>
                <a:cubicBezTo>
                  <a:pt x="54933" y="780"/>
                  <a:pt x="54879" y="782"/>
                  <a:pt x="54829" y="787"/>
                </a:cubicBezTo>
                <a:cubicBezTo>
                  <a:pt x="54595" y="811"/>
                  <a:pt x="54102" y="1227"/>
                  <a:pt x="53738" y="1385"/>
                </a:cubicBezTo>
                <a:cubicBezTo>
                  <a:pt x="53696" y="1402"/>
                  <a:pt x="53656" y="1410"/>
                  <a:pt x="53616" y="1410"/>
                </a:cubicBezTo>
                <a:cubicBezTo>
                  <a:pt x="53307" y="1410"/>
                  <a:pt x="53042" y="939"/>
                  <a:pt x="52699" y="903"/>
                </a:cubicBezTo>
                <a:cubicBezTo>
                  <a:pt x="52306" y="867"/>
                  <a:pt x="52411" y="892"/>
                  <a:pt x="52177" y="709"/>
                </a:cubicBezTo>
                <a:cubicBezTo>
                  <a:pt x="51968" y="547"/>
                  <a:pt x="51617" y="447"/>
                  <a:pt x="51377" y="447"/>
                </a:cubicBezTo>
                <a:cubicBezTo>
                  <a:pt x="51348" y="447"/>
                  <a:pt x="51321" y="448"/>
                  <a:pt x="51295" y="451"/>
                </a:cubicBezTo>
                <a:cubicBezTo>
                  <a:pt x="51062" y="475"/>
                  <a:pt x="51267" y="734"/>
                  <a:pt x="50879" y="903"/>
                </a:cubicBezTo>
                <a:cubicBezTo>
                  <a:pt x="50819" y="930"/>
                  <a:pt x="50762" y="941"/>
                  <a:pt x="50708" y="941"/>
                </a:cubicBezTo>
                <a:cubicBezTo>
                  <a:pt x="50424" y="941"/>
                  <a:pt x="50222" y="631"/>
                  <a:pt x="49968" y="631"/>
                </a:cubicBezTo>
                <a:cubicBezTo>
                  <a:pt x="49959" y="631"/>
                  <a:pt x="49950" y="632"/>
                  <a:pt x="49941" y="633"/>
                </a:cubicBezTo>
                <a:cubicBezTo>
                  <a:pt x="49909" y="635"/>
                  <a:pt x="49875" y="636"/>
                  <a:pt x="49840" y="636"/>
                </a:cubicBezTo>
                <a:cubicBezTo>
                  <a:pt x="49532" y="636"/>
                  <a:pt x="49112" y="550"/>
                  <a:pt x="48902" y="528"/>
                </a:cubicBezTo>
                <a:cubicBezTo>
                  <a:pt x="48693" y="502"/>
                  <a:pt x="48243" y="286"/>
                  <a:pt x="48044" y="286"/>
                </a:cubicBezTo>
                <a:cubicBezTo>
                  <a:pt x="48024" y="286"/>
                  <a:pt x="48007" y="288"/>
                  <a:pt x="47992" y="293"/>
                </a:cubicBezTo>
                <a:cubicBezTo>
                  <a:pt x="47839" y="345"/>
                  <a:pt x="47268" y="787"/>
                  <a:pt x="47059" y="903"/>
                </a:cubicBezTo>
                <a:cubicBezTo>
                  <a:pt x="47028" y="921"/>
                  <a:pt x="46992" y="928"/>
                  <a:pt x="46951" y="928"/>
                </a:cubicBezTo>
                <a:cubicBezTo>
                  <a:pt x="46711" y="928"/>
                  <a:pt x="46309" y="678"/>
                  <a:pt x="46020" y="657"/>
                </a:cubicBezTo>
                <a:cubicBezTo>
                  <a:pt x="45955" y="652"/>
                  <a:pt x="45895" y="650"/>
                  <a:pt x="45839" y="650"/>
                </a:cubicBezTo>
                <a:cubicBezTo>
                  <a:pt x="45598" y="650"/>
                  <a:pt x="45414" y="686"/>
                  <a:pt x="45162" y="709"/>
                </a:cubicBezTo>
                <a:cubicBezTo>
                  <a:pt x="45113" y="713"/>
                  <a:pt x="45065" y="715"/>
                  <a:pt x="45019" y="715"/>
                </a:cubicBezTo>
                <a:cubicBezTo>
                  <a:pt x="44774" y="715"/>
                  <a:pt x="44559" y="661"/>
                  <a:pt x="44252" y="552"/>
                </a:cubicBezTo>
                <a:cubicBezTo>
                  <a:pt x="44141" y="513"/>
                  <a:pt x="44020" y="497"/>
                  <a:pt x="43894" y="497"/>
                </a:cubicBezTo>
                <a:cubicBezTo>
                  <a:pt x="43605" y="497"/>
                  <a:pt x="43285" y="577"/>
                  <a:pt x="42978" y="633"/>
                </a:cubicBezTo>
                <a:cubicBezTo>
                  <a:pt x="42920" y="643"/>
                  <a:pt x="42862" y="647"/>
                  <a:pt x="42803" y="647"/>
                </a:cubicBezTo>
                <a:cubicBezTo>
                  <a:pt x="42478" y="647"/>
                  <a:pt x="42164" y="513"/>
                  <a:pt x="42008" y="513"/>
                </a:cubicBezTo>
                <a:cubicBezTo>
                  <a:pt x="41980" y="513"/>
                  <a:pt x="41957" y="518"/>
                  <a:pt x="41940" y="528"/>
                </a:cubicBezTo>
                <a:cubicBezTo>
                  <a:pt x="41810" y="604"/>
                  <a:pt x="41705" y="763"/>
                  <a:pt x="41289" y="903"/>
                </a:cubicBezTo>
                <a:cubicBezTo>
                  <a:pt x="41249" y="917"/>
                  <a:pt x="41209" y="924"/>
                  <a:pt x="41169" y="924"/>
                </a:cubicBezTo>
                <a:cubicBezTo>
                  <a:pt x="40789" y="924"/>
                  <a:pt x="40387" y="357"/>
                  <a:pt x="40197" y="241"/>
                </a:cubicBezTo>
                <a:cubicBezTo>
                  <a:pt x="39991" y="112"/>
                  <a:pt x="39470" y="35"/>
                  <a:pt x="39210" y="6"/>
                </a:cubicBezTo>
                <a:cubicBezTo>
                  <a:pt x="39178" y="3"/>
                  <a:pt x="39147" y="1"/>
                  <a:pt x="39118" y="1"/>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31" name="Google Shape;631;p41"/>
          <p:cNvSpPr txBox="1"/>
          <p:nvPr>
            <p:ph idx="1" type="subTitle"/>
          </p:nvPr>
        </p:nvSpPr>
        <p:spPr>
          <a:xfrm>
            <a:off x="2360813" y="2531200"/>
            <a:ext cx="4291800" cy="66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sp>
        <p:nvSpPr>
          <p:cNvPr id="632" name="Google Shape;632;p41"/>
          <p:cNvSpPr/>
          <p:nvPr/>
        </p:nvSpPr>
        <p:spPr>
          <a:xfrm rot="5040556">
            <a:off x="1961402" y="728873"/>
            <a:ext cx="367866" cy="932757"/>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1"/>
          <p:cNvSpPr/>
          <p:nvPr/>
        </p:nvSpPr>
        <p:spPr>
          <a:xfrm rot="6146197">
            <a:off x="6281359" y="3088637"/>
            <a:ext cx="367863" cy="932776"/>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1"/>
          <p:cNvSpPr txBox="1"/>
          <p:nvPr>
            <p:ph type="title"/>
          </p:nvPr>
        </p:nvSpPr>
        <p:spPr>
          <a:xfrm>
            <a:off x="2360813" y="1550300"/>
            <a:ext cx="4291800" cy="10665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WHOA</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35" name="Shape 1735"/>
        <p:cNvGrpSpPr/>
        <p:nvPr/>
      </p:nvGrpSpPr>
      <p:grpSpPr>
        <a:xfrm>
          <a:off x="0" y="0"/>
          <a:ext cx="0" cy="0"/>
          <a:chOff x="0" y="0"/>
          <a:chExt cx="0" cy="0"/>
        </a:xfrm>
      </p:grpSpPr>
      <p:sp>
        <p:nvSpPr>
          <p:cNvPr id="1736" name="Google Shape;1736;p77"/>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a:solidFill>
                  <a:schemeClr val="lt1"/>
                </a:solidFill>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737" name="Google Shape;1737;p77"/>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1738" name="Google Shape;1738;p7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2" name="Shape 1742"/>
        <p:cNvGrpSpPr/>
        <p:nvPr/>
      </p:nvGrpSpPr>
      <p:grpSpPr>
        <a:xfrm>
          <a:off x="0" y="0"/>
          <a:ext cx="0" cy="0"/>
          <a:chOff x="0" y="0"/>
          <a:chExt cx="0" cy="0"/>
        </a:xfrm>
      </p:grpSpPr>
      <p:sp>
        <p:nvSpPr>
          <p:cNvPr id="1743" name="Google Shape;1743;p78"/>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744" name="Google Shape;1744;p78"/>
          <p:cNvSpPr/>
          <p:nvPr/>
        </p:nvSpPr>
        <p:spPr>
          <a:xfrm>
            <a:off x="2052650" y="2988225"/>
            <a:ext cx="791400" cy="754200"/>
          </a:xfrm>
          <a:prstGeom prst="roundRect">
            <a:avLst>
              <a:gd fmla="val 16667" name="adj"/>
            </a:avLst>
          </a:prstGeom>
          <a:solidFill>
            <a:srgbClr val="7473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8"/>
          <p:cNvSpPr/>
          <p:nvPr/>
        </p:nvSpPr>
        <p:spPr>
          <a:xfrm>
            <a:off x="3114470" y="2988225"/>
            <a:ext cx="791400" cy="754200"/>
          </a:xfrm>
          <a:prstGeom prst="roundRect">
            <a:avLst>
              <a:gd fmla="val 16667" name="adj"/>
            </a:avLst>
          </a:prstGeom>
          <a:solidFill>
            <a:srgbClr val="9E70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8"/>
          <p:cNvSpPr/>
          <p:nvPr/>
        </p:nvSpPr>
        <p:spPr>
          <a:xfrm>
            <a:off x="4176289" y="2988225"/>
            <a:ext cx="791400" cy="754200"/>
          </a:xfrm>
          <a:prstGeom prst="roundRect">
            <a:avLst>
              <a:gd fmla="val 16667" name="adj"/>
            </a:avLst>
          </a:prstGeom>
          <a:solidFill>
            <a:srgbClr val="D9D3C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8"/>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747373</a:t>
            </a:r>
            <a:endParaRPr sz="1000">
              <a:solidFill>
                <a:srgbClr val="FFFFFF"/>
              </a:solidFill>
            </a:endParaRPr>
          </a:p>
        </p:txBody>
      </p:sp>
      <p:sp>
        <p:nvSpPr>
          <p:cNvPr id="1748" name="Google Shape;1748;p78"/>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9e7059</a:t>
            </a:r>
            <a:endParaRPr sz="1000">
              <a:solidFill>
                <a:srgbClr val="FFFFFF"/>
              </a:solidFill>
            </a:endParaRPr>
          </a:p>
        </p:txBody>
      </p:sp>
      <p:sp>
        <p:nvSpPr>
          <p:cNvPr id="1749" name="Google Shape;1749;p78"/>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a:t>
            </a:r>
            <a:r>
              <a:rPr lang="en" sz="1000">
                <a:solidFill>
                  <a:schemeClr val="dk2"/>
                </a:solidFill>
              </a:rPr>
              <a:t>d9d3c4</a:t>
            </a:r>
            <a:endParaRPr sz="1000">
              <a:solidFill>
                <a:schemeClr val="dk2"/>
              </a:solidFill>
            </a:endParaRPr>
          </a:p>
        </p:txBody>
      </p:sp>
      <p:sp>
        <p:nvSpPr>
          <p:cNvPr id="1750" name="Google Shape;1750;p78"/>
          <p:cNvSpPr/>
          <p:nvPr/>
        </p:nvSpPr>
        <p:spPr>
          <a:xfrm>
            <a:off x="5238125" y="2988225"/>
            <a:ext cx="791400" cy="754200"/>
          </a:xfrm>
          <a:prstGeom prst="roundRect">
            <a:avLst>
              <a:gd fmla="val 16667" name="adj"/>
            </a:avLst>
          </a:prstGeom>
          <a:solidFill>
            <a:srgbClr val="B5B1A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8"/>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a:t>
            </a:r>
            <a:r>
              <a:rPr lang="en" sz="1000">
                <a:solidFill>
                  <a:schemeClr val="dk2"/>
                </a:solidFill>
              </a:rPr>
              <a:t>b5b1a5</a:t>
            </a:r>
            <a:endParaRPr sz="1000">
              <a:solidFill>
                <a:schemeClr val="dk2"/>
              </a:solidFill>
            </a:endParaRPr>
          </a:p>
        </p:txBody>
      </p:sp>
      <p:sp>
        <p:nvSpPr>
          <p:cNvPr id="1752" name="Google Shape;1752;p78"/>
          <p:cNvSpPr/>
          <p:nvPr/>
        </p:nvSpPr>
        <p:spPr>
          <a:xfrm>
            <a:off x="2052650" y="3919325"/>
            <a:ext cx="791400" cy="754200"/>
          </a:xfrm>
          <a:prstGeom prst="roundRect">
            <a:avLst>
              <a:gd fmla="val 16667" name="adj"/>
            </a:avLst>
          </a:prstGeom>
          <a:solidFill>
            <a:srgbClr val="AA9A8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8"/>
          <p:cNvSpPr/>
          <p:nvPr/>
        </p:nvSpPr>
        <p:spPr>
          <a:xfrm>
            <a:off x="3114470" y="3919325"/>
            <a:ext cx="791400" cy="754200"/>
          </a:xfrm>
          <a:prstGeom prst="roundRect">
            <a:avLst>
              <a:gd fmla="val 16667" name="adj"/>
            </a:avLst>
          </a:prstGeom>
          <a:solidFill>
            <a:srgbClr val="F2ECE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8"/>
          <p:cNvSpPr/>
          <p:nvPr/>
        </p:nvSpPr>
        <p:spPr>
          <a:xfrm>
            <a:off x="4176289" y="3919325"/>
            <a:ext cx="791400" cy="754200"/>
          </a:xfrm>
          <a:prstGeom prst="roundRect">
            <a:avLst>
              <a:gd fmla="val 16667" name="adj"/>
            </a:avLst>
          </a:prstGeom>
          <a:solidFill>
            <a:srgbClr val="C2A98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8"/>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aa9a82</a:t>
            </a:r>
            <a:endParaRPr sz="1000">
              <a:solidFill>
                <a:srgbClr val="FFFFFF"/>
              </a:solidFill>
            </a:endParaRPr>
          </a:p>
        </p:txBody>
      </p:sp>
      <p:sp>
        <p:nvSpPr>
          <p:cNvPr id="1756" name="Google Shape;1756;p78"/>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a:t>
            </a:r>
            <a:r>
              <a:rPr lang="en" sz="1000">
                <a:solidFill>
                  <a:schemeClr val="dk2"/>
                </a:solidFill>
              </a:rPr>
              <a:t>f2ece7</a:t>
            </a:r>
            <a:endParaRPr sz="1000">
              <a:solidFill>
                <a:schemeClr val="dk2"/>
              </a:solidFill>
            </a:endParaRPr>
          </a:p>
        </p:txBody>
      </p:sp>
      <p:sp>
        <p:nvSpPr>
          <p:cNvPr id="1757" name="Google Shape;1757;p78"/>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c2a983</a:t>
            </a:r>
            <a:endParaRPr sz="1000">
              <a:solidFill>
                <a:srgbClr val="FFFFFF"/>
              </a:solidFill>
            </a:endParaRPr>
          </a:p>
        </p:txBody>
      </p:sp>
      <p:sp>
        <p:nvSpPr>
          <p:cNvPr id="1758" name="Google Shape;1758;p78"/>
          <p:cNvSpPr/>
          <p:nvPr/>
        </p:nvSpPr>
        <p:spPr>
          <a:xfrm>
            <a:off x="5238125" y="3919325"/>
            <a:ext cx="791400" cy="754200"/>
          </a:xfrm>
          <a:prstGeom prst="roundRect">
            <a:avLst>
              <a:gd fmla="val 16667" name="adj"/>
            </a:avLst>
          </a:prstGeom>
          <a:solidFill>
            <a:srgbClr val="B1AF8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8"/>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b1af80</a:t>
            </a:r>
            <a:endParaRPr sz="1000">
              <a:solidFill>
                <a:srgbClr val="FFFFFF"/>
              </a:solidFill>
            </a:endParaRPr>
          </a:p>
        </p:txBody>
      </p:sp>
      <p:sp>
        <p:nvSpPr>
          <p:cNvPr id="1760" name="Google Shape;1760;p78"/>
          <p:cNvSpPr/>
          <p:nvPr/>
        </p:nvSpPr>
        <p:spPr>
          <a:xfrm>
            <a:off x="6299950" y="2988225"/>
            <a:ext cx="791400" cy="754200"/>
          </a:xfrm>
          <a:prstGeom prst="roundRect">
            <a:avLst>
              <a:gd fmla="val 16667" name="adj"/>
            </a:avLst>
          </a:prstGeom>
          <a:solidFill>
            <a:srgbClr val="CBC6B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8"/>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a:t>
            </a:r>
            <a:r>
              <a:rPr lang="en" sz="1000">
                <a:solidFill>
                  <a:schemeClr val="dk2"/>
                </a:solidFill>
              </a:rPr>
              <a:t>cbc6bb</a:t>
            </a:r>
            <a:endParaRPr sz="1000">
              <a:solidFill>
                <a:schemeClr val="dk2"/>
              </a:solidFill>
            </a:endParaRPr>
          </a:p>
        </p:txBody>
      </p:sp>
      <p:sp>
        <p:nvSpPr>
          <p:cNvPr id="1762" name="Google Shape;1762;p78"/>
          <p:cNvSpPr/>
          <p:nvPr/>
        </p:nvSpPr>
        <p:spPr>
          <a:xfrm>
            <a:off x="6299950" y="3919325"/>
            <a:ext cx="791400" cy="754200"/>
          </a:xfrm>
          <a:prstGeom prst="roundRect">
            <a:avLst>
              <a:gd fmla="val 16667" name="adj"/>
            </a:avLst>
          </a:prstGeom>
          <a:solidFill>
            <a:srgbClr val="E2A27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8"/>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e2a274</a:t>
            </a:r>
            <a:endParaRPr sz="1000">
              <a:solidFill>
                <a:srgbClr val="FFFFFF"/>
              </a:solidFill>
            </a:endParaRPr>
          </a:p>
        </p:txBody>
      </p:sp>
      <p:sp>
        <p:nvSpPr>
          <p:cNvPr id="1764" name="Google Shape;1764;p7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
        <p:nvSpPr>
          <p:cNvPr id="1765" name="Google Shape;1765;p78"/>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Courier Prime</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chemeClr val="lt2"/>
                </a:solidFill>
                <a:uFill>
                  <a:noFill/>
                </a:uFill>
                <a:hlinkClick r:id="rId3">
                  <a:extLst>
                    <a:ext uri="{A12FA001-AC4F-418D-AE19-62706E023703}">
                      <ahyp:hlinkClr val="tx"/>
                    </a:ext>
                  </a:extLst>
                </a:hlinkClick>
              </a:rPr>
              <a:t>https://fonts.google.com/specimen/Courier+Prime</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Adamina</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chemeClr val="lt2"/>
                </a:solidFill>
                <a:uFill>
                  <a:noFill/>
                </a:uFill>
                <a:hlinkClick r:id="rId4">
                  <a:extLst>
                    <a:ext uri="{A12FA001-AC4F-418D-AE19-62706E023703}">
                      <ahyp:hlinkClr val="tx"/>
                    </a:ext>
                  </a:extLst>
                </a:hlinkClick>
              </a:rPr>
              <a:t>https://fonts.google.com/specimen/Adamina</a:t>
            </a:r>
            <a:r>
              <a:rPr lang="en" sz="1100">
                <a:solidFill>
                  <a:srgbClr val="FFFFFF"/>
                </a:solidFill>
              </a:rPr>
              <a:t>)</a:t>
            </a:r>
            <a:endParaRPr sz="11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9" name="Shape 1769"/>
        <p:cNvGrpSpPr/>
        <p:nvPr/>
      </p:nvGrpSpPr>
      <p:grpSpPr>
        <a:xfrm>
          <a:off x="0" y="0"/>
          <a:ext cx="0" cy="0"/>
          <a:chOff x="0" y="0"/>
          <a:chExt cx="0" cy="0"/>
        </a:xfrm>
      </p:grpSpPr>
      <p:sp>
        <p:nvSpPr>
          <p:cNvPr id="1770" name="Google Shape;1770;p79"/>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1771" name="Google Shape;1771;p7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772" name="Google Shape;1772;p79">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773" name="Google Shape;1773;p79">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774" name="Google Shape;1774;p79">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775" name="Google Shape;1775;p79">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776" name="Google Shape;1776;p79"/>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1777" name="Google Shape;1777;p79"/>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1778" name="Google Shape;1778;p79"/>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1779" name="Google Shape;1779;p79"/>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1780" name="Google Shape;1780;p79">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1781" name="Google Shape;1781;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85" name="Shape 1785"/>
        <p:cNvGrpSpPr/>
        <p:nvPr/>
      </p:nvGrpSpPr>
      <p:grpSpPr>
        <a:xfrm>
          <a:off x="0" y="0"/>
          <a:ext cx="0" cy="0"/>
          <a:chOff x="0" y="0"/>
          <a:chExt cx="0" cy="0"/>
        </a:xfrm>
      </p:grpSpPr>
      <p:grpSp>
        <p:nvGrpSpPr>
          <p:cNvPr id="1786" name="Google Shape;1786;p80"/>
          <p:cNvGrpSpPr/>
          <p:nvPr/>
        </p:nvGrpSpPr>
        <p:grpSpPr>
          <a:xfrm>
            <a:off x="5082708" y="3095784"/>
            <a:ext cx="442841" cy="514271"/>
            <a:chOff x="4727025" y="1332775"/>
            <a:chExt cx="59900" cy="69625"/>
          </a:xfrm>
        </p:grpSpPr>
        <p:sp>
          <p:nvSpPr>
            <p:cNvPr id="1787" name="Google Shape;1787;p8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8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80"/>
          <p:cNvGrpSpPr/>
          <p:nvPr/>
        </p:nvGrpSpPr>
        <p:grpSpPr>
          <a:xfrm>
            <a:off x="5758025" y="2343272"/>
            <a:ext cx="500909" cy="500899"/>
            <a:chOff x="4820425" y="1329900"/>
            <a:chExt cx="70175" cy="70350"/>
          </a:xfrm>
        </p:grpSpPr>
        <p:sp>
          <p:nvSpPr>
            <p:cNvPr id="1790" name="Google Shape;1790;p8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 name="Google Shape;1794;p80"/>
          <p:cNvGrpSpPr/>
          <p:nvPr/>
        </p:nvGrpSpPr>
        <p:grpSpPr>
          <a:xfrm>
            <a:off x="6410648" y="2355062"/>
            <a:ext cx="538135" cy="493119"/>
            <a:chOff x="4903200" y="1331525"/>
            <a:chExt cx="73575" cy="67425"/>
          </a:xfrm>
        </p:grpSpPr>
        <p:sp>
          <p:nvSpPr>
            <p:cNvPr id="1795" name="Google Shape;1795;p8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796" name="Google Shape;1796;p8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 name="Google Shape;1797;p80"/>
          <p:cNvGrpSpPr/>
          <p:nvPr/>
        </p:nvGrpSpPr>
        <p:grpSpPr>
          <a:xfrm>
            <a:off x="5670599" y="3097040"/>
            <a:ext cx="544563" cy="511895"/>
            <a:chOff x="4815575" y="1416800"/>
            <a:chExt cx="73750" cy="71400"/>
          </a:xfrm>
        </p:grpSpPr>
        <p:sp>
          <p:nvSpPr>
            <p:cNvPr id="1798" name="Google Shape;1798;p8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80"/>
          <p:cNvGrpSpPr/>
          <p:nvPr/>
        </p:nvGrpSpPr>
        <p:grpSpPr>
          <a:xfrm>
            <a:off x="6367224" y="3096746"/>
            <a:ext cx="602914" cy="512477"/>
            <a:chOff x="4902475" y="1418875"/>
            <a:chExt cx="74500" cy="63775"/>
          </a:xfrm>
        </p:grpSpPr>
        <p:sp>
          <p:nvSpPr>
            <p:cNvPr id="1802" name="Google Shape;1802;p8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0"/>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 name="Google Shape;1804;p80"/>
          <p:cNvGrpSpPr/>
          <p:nvPr/>
        </p:nvGrpSpPr>
        <p:grpSpPr>
          <a:xfrm>
            <a:off x="5783096" y="3835985"/>
            <a:ext cx="515391" cy="525699"/>
            <a:chOff x="4818100" y="1507675"/>
            <a:chExt cx="71225" cy="71625"/>
          </a:xfrm>
        </p:grpSpPr>
        <p:sp>
          <p:nvSpPr>
            <p:cNvPr id="1805" name="Google Shape;1805;p8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 name="Google Shape;1809;p80"/>
          <p:cNvGrpSpPr/>
          <p:nvPr/>
        </p:nvGrpSpPr>
        <p:grpSpPr>
          <a:xfrm>
            <a:off x="5121199" y="3857517"/>
            <a:ext cx="522956" cy="489869"/>
            <a:chOff x="4721450" y="1509475"/>
            <a:chExt cx="79350" cy="74325"/>
          </a:xfrm>
        </p:grpSpPr>
        <p:sp>
          <p:nvSpPr>
            <p:cNvPr id="1810" name="Google Shape;1810;p8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80"/>
          <p:cNvGrpSpPr/>
          <p:nvPr/>
        </p:nvGrpSpPr>
        <p:grpSpPr>
          <a:xfrm>
            <a:off x="6444441" y="3837269"/>
            <a:ext cx="525704" cy="535436"/>
            <a:chOff x="4906800" y="1507500"/>
            <a:chExt cx="70350" cy="71075"/>
          </a:xfrm>
        </p:grpSpPr>
        <p:sp>
          <p:nvSpPr>
            <p:cNvPr id="1815" name="Google Shape;1815;p8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80"/>
          <p:cNvGrpSpPr/>
          <p:nvPr/>
        </p:nvGrpSpPr>
        <p:grpSpPr>
          <a:xfrm>
            <a:off x="4477263" y="2343250"/>
            <a:ext cx="508054" cy="508095"/>
            <a:chOff x="3736598" y="2170606"/>
            <a:chExt cx="404889" cy="404889"/>
          </a:xfrm>
        </p:grpSpPr>
        <p:sp>
          <p:nvSpPr>
            <p:cNvPr id="1821" name="Google Shape;1821;p8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 name="Google Shape;1825;p80"/>
          <p:cNvGrpSpPr/>
          <p:nvPr/>
        </p:nvGrpSpPr>
        <p:grpSpPr>
          <a:xfrm>
            <a:off x="3765303" y="2343345"/>
            <a:ext cx="575790" cy="507904"/>
            <a:chOff x="3161917" y="2170682"/>
            <a:chExt cx="458870" cy="404737"/>
          </a:xfrm>
        </p:grpSpPr>
        <p:sp>
          <p:nvSpPr>
            <p:cNvPr id="1826" name="Google Shape;1826;p8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827" name="Google Shape;1827;p8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 name="Google Shape;1829;p80"/>
          <p:cNvGrpSpPr/>
          <p:nvPr/>
        </p:nvGrpSpPr>
        <p:grpSpPr>
          <a:xfrm>
            <a:off x="3792833" y="3103717"/>
            <a:ext cx="520730" cy="498567"/>
            <a:chOff x="3179914" y="2889488"/>
            <a:chExt cx="422876" cy="404911"/>
          </a:xfrm>
        </p:grpSpPr>
        <p:sp>
          <p:nvSpPr>
            <p:cNvPr id="1830" name="Google Shape;1830;p8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80"/>
          <p:cNvGrpSpPr/>
          <p:nvPr/>
        </p:nvGrpSpPr>
        <p:grpSpPr>
          <a:xfrm>
            <a:off x="4421513" y="3103677"/>
            <a:ext cx="516145" cy="498648"/>
            <a:chOff x="3729467" y="2889422"/>
            <a:chExt cx="419153" cy="404977"/>
          </a:xfrm>
        </p:grpSpPr>
        <p:sp>
          <p:nvSpPr>
            <p:cNvPr id="1837" name="Google Shape;1837;p8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4" name="Google Shape;1844;p8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 name="Google Shape;1848;p80"/>
          <p:cNvGrpSpPr/>
          <p:nvPr/>
        </p:nvGrpSpPr>
        <p:grpSpPr>
          <a:xfrm>
            <a:off x="7141841" y="2550562"/>
            <a:ext cx="166473" cy="141497"/>
            <a:chOff x="4660325" y="1866850"/>
            <a:chExt cx="68350" cy="58100"/>
          </a:xfrm>
        </p:grpSpPr>
        <p:sp>
          <p:nvSpPr>
            <p:cNvPr id="1849" name="Google Shape;1849;p8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80"/>
          <p:cNvGrpSpPr/>
          <p:nvPr/>
        </p:nvGrpSpPr>
        <p:grpSpPr>
          <a:xfrm>
            <a:off x="7451186" y="2576286"/>
            <a:ext cx="162515" cy="90049"/>
            <a:chOff x="4791775" y="1877500"/>
            <a:chExt cx="66725" cy="36975"/>
          </a:xfrm>
        </p:grpSpPr>
        <p:sp>
          <p:nvSpPr>
            <p:cNvPr id="1852" name="Google Shape;1852;p8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80"/>
          <p:cNvGrpSpPr/>
          <p:nvPr/>
        </p:nvGrpSpPr>
        <p:grpSpPr>
          <a:xfrm>
            <a:off x="7772899" y="2576286"/>
            <a:ext cx="144979" cy="90049"/>
            <a:chOff x="4923925" y="1877500"/>
            <a:chExt cx="59525" cy="36975"/>
          </a:xfrm>
        </p:grpSpPr>
        <p:sp>
          <p:nvSpPr>
            <p:cNvPr id="1855" name="Google Shape;1855;p8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80"/>
          <p:cNvGrpSpPr/>
          <p:nvPr/>
        </p:nvGrpSpPr>
        <p:grpSpPr>
          <a:xfrm>
            <a:off x="8067390" y="2558477"/>
            <a:ext cx="141447" cy="125667"/>
            <a:chOff x="5058450" y="1870100"/>
            <a:chExt cx="58075" cy="51600"/>
          </a:xfrm>
        </p:grpSpPr>
        <p:sp>
          <p:nvSpPr>
            <p:cNvPr id="1858" name="Google Shape;1858;p8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80"/>
          <p:cNvGrpSpPr/>
          <p:nvPr/>
        </p:nvGrpSpPr>
        <p:grpSpPr>
          <a:xfrm>
            <a:off x="7481905" y="2980885"/>
            <a:ext cx="101077" cy="107645"/>
            <a:chOff x="4811425" y="2065025"/>
            <a:chExt cx="41500" cy="44200"/>
          </a:xfrm>
        </p:grpSpPr>
        <p:sp>
          <p:nvSpPr>
            <p:cNvPr id="1861" name="Google Shape;1861;p8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80"/>
          <p:cNvGrpSpPr/>
          <p:nvPr/>
        </p:nvGrpSpPr>
        <p:grpSpPr>
          <a:xfrm>
            <a:off x="7774342" y="2981098"/>
            <a:ext cx="120867" cy="107218"/>
            <a:chOff x="4929875" y="2065025"/>
            <a:chExt cx="49625" cy="44025"/>
          </a:xfrm>
        </p:grpSpPr>
        <p:sp>
          <p:nvSpPr>
            <p:cNvPr id="1864" name="Google Shape;1864;p8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80"/>
          <p:cNvGrpSpPr/>
          <p:nvPr/>
        </p:nvGrpSpPr>
        <p:grpSpPr>
          <a:xfrm>
            <a:off x="8103011" y="2984112"/>
            <a:ext cx="70206" cy="101191"/>
            <a:chOff x="5083925" y="2066350"/>
            <a:chExt cx="28825" cy="41550"/>
          </a:xfrm>
        </p:grpSpPr>
        <p:sp>
          <p:nvSpPr>
            <p:cNvPr id="1867" name="Google Shape;1867;p8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 name="Google Shape;1869;p80"/>
          <p:cNvGrpSpPr/>
          <p:nvPr/>
        </p:nvGrpSpPr>
        <p:grpSpPr>
          <a:xfrm>
            <a:off x="7134565" y="2999759"/>
            <a:ext cx="181026" cy="69896"/>
            <a:chOff x="4659775" y="2072775"/>
            <a:chExt cx="74325" cy="28700"/>
          </a:xfrm>
        </p:grpSpPr>
        <p:sp>
          <p:nvSpPr>
            <p:cNvPr id="1870" name="Google Shape;1870;p8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80"/>
          <p:cNvGrpSpPr/>
          <p:nvPr/>
        </p:nvGrpSpPr>
        <p:grpSpPr>
          <a:xfrm>
            <a:off x="8054421" y="2790324"/>
            <a:ext cx="167387" cy="89197"/>
            <a:chOff x="4662475" y="1976500"/>
            <a:chExt cx="68725" cy="36625"/>
          </a:xfrm>
        </p:grpSpPr>
        <p:sp>
          <p:nvSpPr>
            <p:cNvPr id="1874" name="Google Shape;1874;p8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 name="Google Shape;1877;p80"/>
          <p:cNvGrpSpPr/>
          <p:nvPr/>
        </p:nvGrpSpPr>
        <p:grpSpPr>
          <a:xfrm>
            <a:off x="7751326" y="2793764"/>
            <a:ext cx="166899" cy="82317"/>
            <a:chOff x="4920150" y="1977875"/>
            <a:chExt cx="68525" cy="33800"/>
          </a:xfrm>
        </p:grpSpPr>
        <p:sp>
          <p:nvSpPr>
            <p:cNvPr id="1878" name="Google Shape;1878;p8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80"/>
          <p:cNvGrpSpPr/>
          <p:nvPr/>
        </p:nvGrpSpPr>
        <p:grpSpPr>
          <a:xfrm>
            <a:off x="7162483" y="3197682"/>
            <a:ext cx="125190" cy="127859"/>
            <a:chOff x="4676550" y="2160575"/>
            <a:chExt cx="51400" cy="52500"/>
          </a:xfrm>
        </p:grpSpPr>
        <p:sp>
          <p:nvSpPr>
            <p:cNvPr id="1882" name="Google Shape;1882;p8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80"/>
          <p:cNvGrpSpPr/>
          <p:nvPr/>
        </p:nvGrpSpPr>
        <p:grpSpPr>
          <a:xfrm>
            <a:off x="7459741" y="3204714"/>
            <a:ext cx="145405" cy="113794"/>
            <a:chOff x="4768325" y="2163475"/>
            <a:chExt cx="59700" cy="46725"/>
          </a:xfrm>
        </p:grpSpPr>
        <p:sp>
          <p:nvSpPr>
            <p:cNvPr id="1886" name="Google Shape;1886;p8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 name="Google Shape;1888;p8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4" name="Google Shape;1894;p80"/>
          <p:cNvGrpSpPr/>
          <p:nvPr/>
        </p:nvGrpSpPr>
        <p:grpSpPr>
          <a:xfrm>
            <a:off x="7476059" y="3459808"/>
            <a:ext cx="112768" cy="106853"/>
            <a:chOff x="4768575" y="2253950"/>
            <a:chExt cx="46300" cy="43875"/>
          </a:xfrm>
        </p:grpSpPr>
        <p:sp>
          <p:nvSpPr>
            <p:cNvPr id="1895" name="Google Shape;1895;p8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 name="Google Shape;1897;p80"/>
          <p:cNvGrpSpPr/>
          <p:nvPr/>
        </p:nvGrpSpPr>
        <p:grpSpPr>
          <a:xfrm>
            <a:off x="7775682" y="3948834"/>
            <a:ext cx="118187" cy="146246"/>
            <a:chOff x="4960900" y="2433225"/>
            <a:chExt cx="48525" cy="60050"/>
          </a:xfrm>
        </p:grpSpPr>
        <p:sp>
          <p:nvSpPr>
            <p:cNvPr id="1898" name="Google Shape;1898;p8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 name="Google Shape;1900;p80"/>
          <p:cNvGrpSpPr/>
          <p:nvPr/>
        </p:nvGrpSpPr>
        <p:grpSpPr>
          <a:xfrm>
            <a:off x="7464247" y="4212895"/>
            <a:ext cx="136394" cy="143810"/>
            <a:chOff x="4854075" y="2527625"/>
            <a:chExt cx="56000" cy="59050"/>
          </a:xfrm>
        </p:grpSpPr>
        <p:sp>
          <p:nvSpPr>
            <p:cNvPr id="1901" name="Google Shape;1901;p8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3" name="Google Shape;1903;p8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6" name="Google Shape;1906;p80"/>
          <p:cNvGrpSpPr/>
          <p:nvPr/>
        </p:nvGrpSpPr>
        <p:grpSpPr>
          <a:xfrm>
            <a:off x="8088458" y="3676639"/>
            <a:ext cx="99312" cy="160797"/>
            <a:chOff x="5059700" y="2334775"/>
            <a:chExt cx="40775" cy="66025"/>
          </a:xfrm>
        </p:grpSpPr>
        <p:sp>
          <p:nvSpPr>
            <p:cNvPr id="1907" name="Google Shape;1907;p8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 name="Google Shape;1916;p80"/>
          <p:cNvGrpSpPr/>
          <p:nvPr/>
        </p:nvGrpSpPr>
        <p:grpSpPr>
          <a:xfrm>
            <a:off x="8045622" y="3941771"/>
            <a:ext cx="184984" cy="160371"/>
            <a:chOff x="5037700" y="2430325"/>
            <a:chExt cx="75950" cy="65850"/>
          </a:xfrm>
        </p:grpSpPr>
        <p:sp>
          <p:nvSpPr>
            <p:cNvPr id="1917" name="Google Shape;1917;p8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 name="Google Shape;1919;p80"/>
          <p:cNvGrpSpPr/>
          <p:nvPr/>
        </p:nvGrpSpPr>
        <p:grpSpPr>
          <a:xfrm>
            <a:off x="7465128" y="3708223"/>
            <a:ext cx="173014" cy="97629"/>
            <a:chOff x="4756975" y="2341800"/>
            <a:chExt cx="91975" cy="51925"/>
          </a:xfrm>
        </p:grpSpPr>
        <p:sp>
          <p:nvSpPr>
            <p:cNvPr id="1920" name="Google Shape;1920;p8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 name="Google Shape;1940;p80"/>
          <p:cNvGrpSpPr/>
          <p:nvPr/>
        </p:nvGrpSpPr>
        <p:grpSpPr>
          <a:xfrm>
            <a:off x="7732065" y="4196920"/>
            <a:ext cx="212497" cy="175761"/>
            <a:chOff x="4943575" y="2516350"/>
            <a:chExt cx="98675" cy="81700"/>
          </a:xfrm>
        </p:grpSpPr>
        <p:sp>
          <p:nvSpPr>
            <p:cNvPr id="1941" name="Google Shape;1941;p8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80"/>
          <p:cNvGrpSpPr/>
          <p:nvPr/>
        </p:nvGrpSpPr>
        <p:grpSpPr>
          <a:xfrm>
            <a:off x="1990126" y="3423163"/>
            <a:ext cx="965351" cy="134611"/>
            <a:chOff x="4411970" y="2962952"/>
            <a:chExt cx="706544" cy="104212"/>
          </a:xfrm>
        </p:grpSpPr>
        <p:sp>
          <p:nvSpPr>
            <p:cNvPr id="2020" name="Google Shape;2020;p8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80"/>
          <p:cNvGrpSpPr/>
          <p:nvPr/>
        </p:nvGrpSpPr>
        <p:grpSpPr>
          <a:xfrm>
            <a:off x="1990126" y="3012077"/>
            <a:ext cx="960158" cy="289172"/>
            <a:chOff x="4411970" y="2726085"/>
            <a:chExt cx="643107" cy="193659"/>
          </a:xfrm>
        </p:grpSpPr>
        <p:sp>
          <p:nvSpPr>
            <p:cNvPr id="2025" name="Google Shape;2025;p8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 name="Google Shape;2028;p80"/>
          <p:cNvGrpSpPr/>
          <p:nvPr/>
        </p:nvGrpSpPr>
        <p:grpSpPr>
          <a:xfrm>
            <a:off x="993018" y="3278187"/>
            <a:ext cx="833173" cy="259209"/>
            <a:chOff x="4411970" y="4340222"/>
            <a:chExt cx="779467" cy="242683"/>
          </a:xfrm>
        </p:grpSpPr>
        <p:sp>
          <p:nvSpPr>
            <p:cNvPr id="2029" name="Google Shape;2029;p8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 name="Google Shape;2032;p80"/>
          <p:cNvGrpSpPr/>
          <p:nvPr/>
        </p:nvGrpSpPr>
        <p:grpSpPr>
          <a:xfrm>
            <a:off x="1990126" y="2673933"/>
            <a:ext cx="965160" cy="216230"/>
            <a:chOff x="4411970" y="2468674"/>
            <a:chExt cx="747317" cy="167425"/>
          </a:xfrm>
        </p:grpSpPr>
        <p:sp>
          <p:nvSpPr>
            <p:cNvPr id="2033" name="Google Shape;2033;p8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 name="Google Shape;2035;p80"/>
          <p:cNvGrpSpPr/>
          <p:nvPr/>
        </p:nvGrpSpPr>
        <p:grpSpPr>
          <a:xfrm>
            <a:off x="988873" y="2578650"/>
            <a:ext cx="810451" cy="319148"/>
            <a:chOff x="4411970" y="3686602"/>
            <a:chExt cx="797845" cy="314215"/>
          </a:xfrm>
        </p:grpSpPr>
        <p:sp>
          <p:nvSpPr>
            <p:cNvPr id="2036" name="Google Shape;2036;p80"/>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0"/>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0"/>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0"/>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0"/>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 name="Google Shape;2041;p80"/>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2" name="Google Shape;2042;p80"/>
          <p:cNvGrpSpPr/>
          <p:nvPr/>
        </p:nvGrpSpPr>
        <p:grpSpPr>
          <a:xfrm>
            <a:off x="988970" y="2333174"/>
            <a:ext cx="1970333" cy="208784"/>
            <a:chOff x="6336019" y="3733725"/>
            <a:chExt cx="2566206" cy="351310"/>
          </a:xfrm>
        </p:grpSpPr>
        <p:sp>
          <p:nvSpPr>
            <p:cNvPr id="2043" name="Google Shape;2043;p80"/>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0"/>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0"/>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0"/>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80"/>
          <p:cNvGrpSpPr/>
          <p:nvPr/>
        </p:nvGrpSpPr>
        <p:grpSpPr>
          <a:xfrm>
            <a:off x="1990126" y="3940729"/>
            <a:ext cx="946551" cy="153200"/>
            <a:chOff x="4404545" y="3301592"/>
            <a:chExt cx="782403" cy="129272"/>
          </a:xfrm>
        </p:grpSpPr>
        <p:sp>
          <p:nvSpPr>
            <p:cNvPr id="2048" name="Google Shape;2048;p8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0"/>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80"/>
          <p:cNvGrpSpPr/>
          <p:nvPr/>
        </p:nvGrpSpPr>
        <p:grpSpPr>
          <a:xfrm>
            <a:off x="1990126" y="3679688"/>
            <a:ext cx="962257" cy="139127"/>
            <a:chOff x="4411970" y="3131459"/>
            <a:chExt cx="710520" cy="117397"/>
          </a:xfrm>
        </p:grpSpPr>
        <p:sp>
          <p:nvSpPr>
            <p:cNvPr id="2051" name="Google Shape;2051;p8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053" name="Google Shape;2053;p80"/>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4" name="Google Shape;2054;p80"/>
          <p:cNvGrpSpPr/>
          <p:nvPr/>
        </p:nvGrpSpPr>
        <p:grpSpPr>
          <a:xfrm>
            <a:off x="990271" y="3614482"/>
            <a:ext cx="823838" cy="458988"/>
            <a:chOff x="4411970" y="1801825"/>
            <a:chExt cx="734586" cy="409262"/>
          </a:xfrm>
        </p:grpSpPr>
        <p:sp>
          <p:nvSpPr>
            <p:cNvPr id="2055" name="Google Shape;2055;p8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 name="Google Shape;2057;p80"/>
          <p:cNvGrpSpPr/>
          <p:nvPr/>
        </p:nvGrpSpPr>
        <p:grpSpPr>
          <a:xfrm>
            <a:off x="990271" y="4162908"/>
            <a:ext cx="856348" cy="212039"/>
            <a:chOff x="4411970" y="2233974"/>
            <a:chExt cx="763574" cy="189068"/>
          </a:xfrm>
        </p:grpSpPr>
        <p:sp>
          <p:nvSpPr>
            <p:cNvPr id="2058" name="Google Shape;2058;p80"/>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0"/>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80"/>
          <p:cNvGrpSpPr/>
          <p:nvPr/>
        </p:nvGrpSpPr>
        <p:grpSpPr>
          <a:xfrm>
            <a:off x="3100467" y="2338244"/>
            <a:ext cx="511602" cy="511602"/>
            <a:chOff x="5681300" y="2527788"/>
            <a:chExt cx="805800" cy="805800"/>
          </a:xfrm>
        </p:grpSpPr>
        <p:sp>
          <p:nvSpPr>
            <p:cNvPr id="2061" name="Google Shape;2061;p80"/>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 name="Google Shape;2063;p80"/>
          <p:cNvGrpSpPr/>
          <p:nvPr/>
        </p:nvGrpSpPr>
        <p:grpSpPr>
          <a:xfrm>
            <a:off x="3097662" y="3104827"/>
            <a:ext cx="513021" cy="512935"/>
            <a:chOff x="4049800" y="640400"/>
            <a:chExt cx="858900" cy="858900"/>
          </a:xfrm>
        </p:grpSpPr>
        <p:sp>
          <p:nvSpPr>
            <p:cNvPr id="2064" name="Google Shape;2064;p80"/>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0"/>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 name="Google Shape;2066;p80"/>
          <p:cNvGrpSpPr/>
          <p:nvPr/>
        </p:nvGrpSpPr>
        <p:grpSpPr>
          <a:xfrm>
            <a:off x="3014861" y="3756719"/>
            <a:ext cx="686489" cy="686585"/>
            <a:chOff x="5080188" y="927900"/>
            <a:chExt cx="961200" cy="961200"/>
          </a:xfrm>
        </p:grpSpPr>
        <p:sp>
          <p:nvSpPr>
            <p:cNvPr id="2067" name="Google Shape;2067;p80"/>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0"/>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0"/>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0"/>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 name="Google Shape;2075;p80"/>
          <p:cNvGrpSpPr/>
          <p:nvPr/>
        </p:nvGrpSpPr>
        <p:grpSpPr>
          <a:xfrm>
            <a:off x="3798012" y="3849448"/>
            <a:ext cx="510373" cy="510937"/>
            <a:chOff x="7508249" y="1522825"/>
            <a:chExt cx="1326332" cy="1322987"/>
          </a:xfrm>
        </p:grpSpPr>
        <p:sp>
          <p:nvSpPr>
            <p:cNvPr id="2076" name="Google Shape;2076;p80"/>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0"/>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0"/>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0"/>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0"/>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0"/>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0"/>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0"/>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0"/>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0"/>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80"/>
          <p:cNvGrpSpPr/>
          <p:nvPr/>
        </p:nvGrpSpPr>
        <p:grpSpPr>
          <a:xfrm>
            <a:off x="4489605" y="3850853"/>
            <a:ext cx="492652" cy="503348"/>
            <a:chOff x="6039282" y="1042577"/>
            <a:chExt cx="734315" cy="731929"/>
          </a:xfrm>
        </p:grpSpPr>
        <p:sp>
          <p:nvSpPr>
            <p:cNvPr id="2087" name="Google Shape;2087;p8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 name="Google Shape;2108;p80"/>
          <p:cNvGrpSpPr/>
          <p:nvPr/>
        </p:nvGrpSpPr>
        <p:grpSpPr>
          <a:xfrm>
            <a:off x="5130019" y="2346894"/>
            <a:ext cx="483304" cy="504902"/>
            <a:chOff x="1825800" y="1651625"/>
            <a:chExt cx="568125" cy="591775"/>
          </a:xfrm>
        </p:grpSpPr>
        <p:sp>
          <p:nvSpPr>
            <p:cNvPr id="2109" name="Google Shape;2109;p80"/>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0"/>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0"/>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0"/>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0"/>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5" name="Google Shape;2115;p8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0"/>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0"/>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0"/>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2120" name="Google Shape;2120;p8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4" name="Shape 2124"/>
        <p:cNvGrpSpPr/>
        <p:nvPr/>
      </p:nvGrpSpPr>
      <p:grpSpPr>
        <a:xfrm>
          <a:off x="0" y="0"/>
          <a:ext cx="0" cy="0"/>
          <a:chOff x="0" y="0"/>
          <a:chExt cx="0" cy="0"/>
        </a:xfrm>
      </p:grpSpPr>
      <p:grpSp>
        <p:nvGrpSpPr>
          <p:cNvPr id="2125" name="Google Shape;2125;p81"/>
          <p:cNvGrpSpPr/>
          <p:nvPr/>
        </p:nvGrpSpPr>
        <p:grpSpPr>
          <a:xfrm>
            <a:off x="722058" y="957091"/>
            <a:ext cx="2492868" cy="1379876"/>
            <a:chOff x="2654821" y="2311071"/>
            <a:chExt cx="2279715" cy="1262120"/>
          </a:xfrm>
        </p:grpSpPr>
        <p:grpSp>
          <p:nvGrpSpPr>
            <p:cNvPr id="2126" name="Google Shape;2126;p81"/>
            <p:cNvGrpSpPr/>
            <p:nvPr/>
          </p:nvGrpSpPr>
          <p:grpSpPr>
            <a:xfrm>
              <a:off x="4034269" y="2840745"/>
              <a:ext cx="40212" cy="36437"/>
              <a:chOff x="4293400" y="2574725"/>
              <a:chExt cx="84425" cy="80100"/>
            </a:xfrm>
          </p:grpSpPr>
          <p:sp>
            <p:nvSpPr>
              <p:cNvPr id="2127" name="Google Shape;2127;p8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28" name="Google Shape;2128;p8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 name="Google Shape;2129;p81"/>
            <p:cNvGrpSpPr/>
            <p:nvPr/>
          </p:nvGrpSpPr>
          <p:grpSpPr>
            <a:xfrm>
              <a:off x="3894606" y="2334874"/>
              <a:ext cx="913198" cy="518984"/>
              <a:chOff x="4000175" y="1462675"/>
              <a:chExt cx="1917275" cy="1140875"/>
            </a:xfrm>
          </p:grpSpPr>
          <p:sp>
            <p:nvSpPr>
              <p:cNvPr id="2130" name="Google Shape;2130;p8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31" name="Google Shape;2131;p81"/>
              <p:cNvGrpSpPr/>
              <p:nvPr/>
            </p:nvGrpSpPr>
            <p:grpSpPr>
              <a:xfrm>
                <a:off x="4000175" y="1462675"/>
                <a:ext cx="1917275" cy="1140875"/>
                <a:chOff x="4000175" y="1462675"/>
                <a:chExt cx="1917275" cy="1140875"/>
              </a:xfrm>
            </p:grpSpPr>
            <p:sp>
              <p:nvSpPr>
                <p:cNvPr id="2132" name="Google Shape;2132;p8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33" name="Google Shape;2133;p8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37" name="Google Shape;2137;p8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8" name="Google Shape;2138;p81"/>
            <p:cNvGrpSpPr/>
            <p:nvPr/>
          </p:nvGrpSpPr>
          <p:grpSpPr>
            <a:xfrm>
              <a:off x="3875768" y="2846704"/>
              <a:ext cx="44796" cy="47366"/>
              <a:chOff x="3960625" y="2587825"/>
              <a:chExt cx="94050" cy="104125"/>
            </a:xfrm>
          </p:grpSpPr>
          <p:sp>
            <p:nvSpPr>
              <p:cNvPr id="2139" name="Google Shape;2139;p8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40" name="Google Shape;2140;p8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 name="Google Shape;2141;p81"/>
            <p:cNvGrpSpPr/>
            <p:nvPr/>
          </p:nvGrpSpPr>
          <p:grpSpPr>
            <a:xfrm>
              <a:off x="3782759" y="2807162"/>
              <a:ext cx="82686" cy="85487"/>
              <a:chOff x="3765350" y="2500900"/>
              <a:chExt cx="173600" cy="187925"/>
            </a:xfrm>
          </p:grpSpPr>
          <p:sp>
            <p:nvSpPr>
              <p:cNvPr id="2142" name="Google Shape;2142;p8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43" name="Google Shape;2143;p8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81"/>
            <p:cNvGrpSpPr/>
            <p:nvPr/>
          </p:nvGrpSpPr>
          <p:grpSpPr>
            <a:xfrm>
              <a:off x="3775674" y="2798496"/>
              <a:ext cx="40545" cy="23564"/>
              <a:chOff x="3750475" y="2481850"/>
              <a:chExt cx="85125" cy="51800"/>
            </a:xfrm>
          </p:grpSpPr>
          <p:sp>
            <p:nvSpPr>
              <p:cNvPr id="2149" name="Google Shape;2149;p8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51" name="Google Shape;2151;p81"/>
            <p:cNvGrpSpPr/>
            <p:nvPr/>
          </p:nvGrpSpPr>
          <p:grpSpPr>
            <a:xfrm>
              <a:off x="3716946" y="2776024"/>
              <a:ext cx="81971" cy="76912"/>
              <a:chOff x="3627175" y="2432450"/>
              <a:chExt cx="172100" cy="169075"/>
            </a:xfrm>
          </p:grpSpPr>
          <p:sp>
            <p:nvSpPr>
              <p:cNvPr id="2152" name="Google Shape;2152;p8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54" name="Google Shape;2154;p8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55" name="Google Shape;2155;p81"/>
            <p:cNvGrpSpPr/>
            <p:nvPr/>
          </p:nvGrpSpPr>
          <p:grpSpPr>
            <a:xfrm>
              <a:off x="3685682" y="2845624"/>
              <a:ext cx="29311" cy="45055"/>
              <a:chOff x="3561536" y="2585450"/>
              <a:chExt cx="61539" cy="99045"/>
            </a:xfrm>
          </p:grpSpPr>
          <p:sp>
            <p:nvSpPr>
              <p:cNvPr id="2156" name="Google Shape;2156;p8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58" name="Google Shape;2158;p81"/>
            <p:cNvGrpSpPr/>
            <p:nvPr/>
          </p:nvGrpSpPr>
          <p:grpSpPr>
            <a:xfrm>
              <a:off x="3849905" y="2572252"/>
              <a:ext cx="74339" cy="119559"/>
              <a:chOff x="3906325" y="1984500"/>
              <a:chExt cx="156075" cy="262825"/>
            </a:xfrm>
          </p:grpSpPr>
          <p:sp>
            <p:nvSpPr>
              <p:cNvPr id="2159" name="Google Shape;2159;p8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60" name="Google Shape;2160;p8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81"/>
            <p:cNvGrpSpPr/>
            <p:nvPr/>
          </p:nvGrpSpPr>
          <p:grpSpPr>
            <a:xfrm>
              <a:off x="2654821" y="2414345"/>
              <a:ext cx="667570" cy="558731"/>
              <a:chOff x="1397225" y="1637375"/>
              <a:chExt cx="1401575" cy="1228250"/>
            </a:xfrm>
          </p:grpSpPr>
          <p:sp>
            <p:nvSpPr>
              <p:cNvPr id="2162" name="Google Shape;2162;p8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63" name="Google Shape;2163;p81"/>
              <p:cNvGrpSpPr/>
              <p:nvPr/>
            </p:nvGrpSpPr>
            <p:grpSpPr>
              <a:xfrm>
                <a:off x="1397225" y="1637375"/>
                <a:ext cx="1398775" cy="1228250"/>
                <a:chOff x="1397225" y="1637375"/>
                <a:chExt cx="1398775" cy="1228250"/>
              </a:xfrm>
            </p:grpSpPr>
            <p:sp>
              <p:nvSpPr>
                <p:cNvPr id="2164" name="Google Shape;2164;p8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6" name="Google Shape;2166;p81"/>
            <p:cNvGrpSpPr/>
            <p:nvPr/>
          </p:nvGrpSpPr>
          <p:grpSpPr>
            <a:xfrm>
              <a:off x="3230417" y="3103734"/>
              <a:ext cx="282982" cy="280332"/>
              <a:chOff x="2605700" y="3152850"/>
              <a:chExt cx="594125" cy="616250"/>
            </a:xfrm>
          </p:grpSpPr>
          <p:sp>
            <p:nvSpPr>
              <p:cNvPr id="2167" name="Google Shape;2167;p8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68" name="Google Shape;2168;p8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169" name="Google Shape;2169;p81"/>
            <p:cNvGrpSpPr/>
            <p:nvPr/>
          </p:nvGrpSpPr>
          <p:grpSpPr>
            <a:xfrm>
              <a:off x="3265985" y="3226989"/>
              <a:ext cx="87151" cy="346202"/>
              <a:chOff x="2680375" y="3423800"/>
              <a:chExt cx="182975" cy="761050"/>
            </a:xfrm>
          </p:grpSpPr>
          <p:sp>
            <p:nvSpPr>
              <p:cNvPr id="2170" name="Google Shape;2170;p8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71" name="Google Shape;2171;p8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 name="Google Shape;2172;p81"/>
            <p:cNvGrpSpPr/>
            <p:nvPr/>
          </p:nvGrpSpPr>
          <p:grpSpPr>
            <a:xfrm>
              <a:off x="3855466" y="3289811"/>
              <a:ext cx="112514" cy="94210"/>
              <a:chOff x="3918000" y="3561900"/>
              <a:chExt cx="236225" cy="207100"/>
            </a:xfrm>
          </p:grpSpPr>
          <p:sp>
            <p:nvSpPr>
              <p:cNvPr id="2173" name="Google Shape;2173;p8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174" name="Google Shape;2174;p8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5" name="Google Shape;2175;p81"/>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1"/>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1"/>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178" name="Google Shape;2178;p81"/>
            <p:cNvGrpSpPr/>
            <p:nvPr/>
          </p:nvGrpSpPr>
          <p:grpSpPr>
            <a:xfrm>
              <a:off x="2905224" y="2311071"/>
              <a:ext cx="596721" cy="528992"/>
              <a:chOff x="1922950" y="1410350"/>
              <a:chExt cx="1252825" cy="1162875"/>
            </a:xfrm>
          </p:grpSpPr>
          <p:sp>
            <p:nvSpPr>
              <p:cNvPr id="2179" name="Google Shape;2179;p8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195" name="Google Shape;2195;p81"/>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1"/>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1"/>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1"/>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1"/>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1"/>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1"/>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1"/>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1"/>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1"/>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1"/>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1"/>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1"/>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1"/>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1"/>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1"/>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1"/>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1"/>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1"/>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1"/>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15" name="Google Shape;2215;p81"/>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16" name="Google Shape;2216;p81"/>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7" name="Google Shape;2217;p81"/>
            <p:cNvGrpSpPr/>
            <p:nvPr/>
          </p:nvGrpSpPr>
          <p:grpSpPr>
            <a:xfrm>
              <a:off x="3280929" y="3294542"/>
              <a:ext cx="109894" cy="272224"/>
              <a:chOff x="2711750" y="3572300"/>
              <a:chExt cx="230725" cy="598425"/>
            </a:xfrm>
          </p:grpSpPr>
          <p:sp>
            <p:nvSpPr>
              <p:cNvPr id="2218" name="Google Shape;2218;p8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0" name="Google Shape;2220;p81"/>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1" name="Google Shape;2221;p81"/>
            <p:cNvGrpSpPr/>
            <p:nvPr/>
          </p:nvGrpSpPr>
          <p:grpSpPr>
            <a:xfrm>
              <a:off x="3790439" y="2408636"/>
              <a:ext cx="73017" cy="75684"/>
              <a:chOff x="3781475" y="1624825"/>
              <a:chExt cx="153300" cy="166375"/>
            </a:xfrm>
          </p:grpSpPr>
          <p:sp>
            <p:nvSpPr>
              <p:cNvPr id="2222" name="Google Shape;2222;p8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6" name="Google Shape;2226;p81"/>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1"/>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1"/>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1"/>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1"/>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1"/>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1"/>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3" name="Google Shape;2233;p81"/>
            <p:cNvGrpSpPr/>
            <p:nvPr/>
          </p:nvGrpSpPr>
          <p:grpSpPr>
            <a:xfrm>
              <a:off x="4403342" y="3107749"/>
              <a:ext cx="316680" cy="101374"/>
              <a:chOff x="5068275" y="3161675"/>
              <a:chExt cx="664875" cy="222850"/>
            </a:xfrm>
          </p:grpSpPr>
          <p:sp>
            <p:nvSpPr>
              <p:cNvPr id="2234" name="Google Shape;2234;p8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8" name="Google Shape;2238;p81"/>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1"/>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1"/>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1"/>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1"/>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1"/>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1"/>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1"/>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1"/>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1"/>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1"/>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1"/>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1"/>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1"/>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1"/>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1"/>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1"/>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1"/>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1"/>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1"/>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1"/>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1"/>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1"/>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1"/>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1"/>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1"/>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1"/>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1"/>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1"/>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7" name="Google Shape;2267;p81"/>
            <p:cNvGrpSpPr/>
            <p:nvPr/>
          </p:nvGrpSpPr>
          <p:grpSpPr>
            <a:xfrm>
              <a:off x="3697513" y="2707266"/>
              <a:ext cx="59549" cy="79733"/>
              <a:chOff x="3586375" y="2281300"/>
              <a:chExt cx="125025" cy="175275"/>
            </a:xfrm>
          </p:grpSpPr>
          <p:sp>
            <p:nvSpPr>
              <p:cNvPr id="2268" name="Google Shape;2268;p8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0" name="Google Shape;2270;p81"/>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1" name="Google Shape;2271;p81"/>
            <p:cNvGrpSpPr/>
            <p:nvPr/>
          </p:nvGrpSpPr>
          <p:grpSpPr>
            <a:xfrm>
              <a:off x="4513224" y="3221724"/>
              <a:ext cx="274563" cy="280321"/>
              <a:chOff x="5298975" y="3412225"/>
              <a:chExt cx="576450" cy="616225"/>
            </a:xfrm>
          </p:grpSpPr>
          <p:sp>
            <p:nvSpPr>
              <p:cNvPr id="2272" name="Google Shape;2272;p8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73" name="Google Shape;2273;p8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 name="Google Shape;2274;p81"/>
            <p:cNvGrpSpPr/>
            <p:nvPr/>
          </p:nvGrpSpPr>
          <p:grpSpPr>
            <a:xfrm>
              <a:off x="4824403" y="3421846"/>
              <a:ext cx="110132" cy="130647"/>
              <a:chOff x="5952300" y="3852150"/>
              <a:chExt cx="231225" cy="287200"/>
            </a:xfrm>
          </p:grpSpPr>
          <p:sp>
            <p:nvSpPr>
              <p:cNvPr id="2275" name="Google Shape;2275;p8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7" name="Google Shape;2277;p81"/>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1"/>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1"/>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1"/>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1"/>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1"/>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1"/>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1"/>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5" name="Google Shape;2285;p81"/>
            <p:cNvGrpSpPr/>
            <p:nvPr/>
          </p:nvGrpSpPr>
          <p:grpSpPr>
            <a:xfrm>
              <a:off x="4295710" y="3079670"/>
              <a:ext cx="14968" cy="27135"/>
              <a:chOff x="4842300" y="3099950"/>
              <a:chExt cx="31425" cy="59650"/>
            </a:xfrm>
          </p:grpSpPr>
          <p:sp>
            <p:nvSpPr>
              <p:cNvPr id="2286" name="Google Shape;2286;p8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0" name="Google Shape;2290;p81"/>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1"/>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1"/>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1"/>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1"/>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1"/>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1"/>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1"/>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8" name="Google Shape;2298;p81"/>
            <p:cNvGrpSpPr/>
            <p:nvPr/>
          </p:nvGrpSpPr>
          <p:grpSpPr>
            <a:xfrm>
              <a:off x="3831056" y="2816010"/>
              <a:ext cx="37378" cy="27612"/>
              <a:chOff x="3866750" y="2520350"/>
              <a:chExt cx="78475" cy="60700"/>
            </a:xfrm>
          </p:grpSpPr>
          <p:sp>
            <p:nvSpPr>
              <p:cNvPr id="2299" name="Google Shape;2299;p8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3" name="Google Shape;2303;p81"/>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1"/>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1"/>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1"/>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1"/>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1"/>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1"/>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1"/>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1"/>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1"/>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1"/>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1"/>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1"/>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1"/>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1"/>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1"/>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1"/>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20" name="Google Shape;2320;p81"/>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1"/>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1"/>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1"/>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1"/>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1"/>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1"/>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1"/>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1"/>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1"/>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1"/>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1"/>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32" name="Google Shape;2332;p81"/>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1"/>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1"/>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1"/>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1"/>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1"/>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1"/>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1"/>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1"/>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1"/>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1"/>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1"/>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1"/>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5" name="Google Shape;2345;p81"/>
            <p:cNvGrpSpPr/>
            <p:nvPr/>
          </p:nvGrpSpPr>
          <p:grpSpPr>
            <a:xfrm>
              <a:off x="3632736" y="3051591"/>
              <a:ext cx="63288" cy="45217"/>
              <a:chOff x="3450375" y="3038225"/>
              <a:chExt cx="132875" cy="99400"/>
            </a:xfrm>
          </p:grpSpPr>
          <p:sp>
            <p:nvSpPr>
              <p:cNvPr id="2346" name="Google Shape;2346;p8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8" name="Google Shape;2348;p81"/>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1"/>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1"/>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1"/>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1"/>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1"/>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1"/>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1"/>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1"/>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57" name="Google Shape;2357;p81"/>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1"/>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1"/>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1"/>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1"/>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1"/>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1"/>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1"/>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1"/>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1"/>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67" name="Google Shape;2367;p81"/>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1"/>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1"/>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1"/>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1"/>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1"/>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73" name="Google Shape;2373;p81"/>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1"/>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1"/>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1"/>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1"/>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1"/>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1"/>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1"/>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81"/>
          <p:cNvGrpSpPr/>
          <p:nvPr/>
        </p:nvGrpSpPr>
        <p:grpSpPr>
          <a:xfrm>
            <a:off x="3530618" y="1021765"/>
            <a:ext cx="2078182" cy="1366558"/>
            <a:chOff x="235800" y="830650"/>
            <a:chExt cx="6978450" cy="4588844"/>
          </a:xfrm>
        </p:grpSpPr>
        <p:sp>
          <p:nvSpPr>
            <p:cNvPr id="2384" name="Google Shape;2384;p8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81"/>
          <p:cNvGrpSpPr/>
          <p:nvPr/>
        </p:nvGrpSpPr>
        <p:grpSpPr>
          <a:xfrm>
            <a:off x="719115" y="2852867"/>
            <a:ext cx="2622876" cy="1333540"/>
            <a:chOff x="238125" y="1038125"/>
            <a:chExt cx="7146800" cy="3633625"/>
          </a:xfrm>
        </p:grpSpPr>
        <p:sp>
          <p:nvSpPr>
            <p:cNvPr id="2391" name="Google Shape;2391;p8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3" name="Google Shape;3963;p81"/>
          <p:cNvGrpSpPr/>
          <p:nvPr/>
        </p:nvGrpSpPr>
        <p:grpSpPr>
          <a:xfrm>
            <a:off x="5834043" y="994977"/>
            <a:ext cx="2590840" cy="1380235"/>
            <a:chOff x="233350" y="949250"/>
            <a:chExt cx="7137300" cy="3802300"/>
          </a:xfrm>
        </p:grpSpPr>
        <p:sp>
          <p:nvSpPr>
            <p:cNvPr id="3964" name="Google Shape;3964;p8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5" name="Google Shape;4015;p81"/>
          <p:cNvGrpSpPr/>
          <p:nvPr/>
        </p:nvGrpSpPr>
        <p:grpSpPr>
          <a:xfrm>
            <a:off x="7648472" y="3039750"/>
            <a:ext cx="104231" cy="320340"/>
            <a:chOff x="7564426" y="3224343"/>
            <a:chExt cx="119985" cy="368801"/>
          </a:xfrm>
        </p:grpSpPr>
        <p:sp>
          <p:nvSpPr>
            <p:cNvPr id="4016" name="Google Shape;4016;p8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8" name="Google Shape;4018;p81"/>
          <p:cNvGrpSpPr/>
          <p:nvPr/>
        </p:nvGrpSpPr>
        <p:grpSpPr>
          <a:xfrm>
            <a:off x="7347961" y="3033852"/>
            <a:ext cx="189489" cy="332132"/>
            <a:chOff x="8370831" y="3202002"/>
            <a:chExt cx="218129" cy="382376"/>
          </a:xfrm>
        </p:grpSpPr>
        <p:sp>
          <p:nvSpPr>
            <p:cNvPr id="4019" name="Google Shape;4019;p8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1" name="Google Shape;4021;p81"/>
          <p:cNvGrpSpPr/>
          <p:nvPr/>
        </p:nvGrpSpPr>
        <p:grpSpPr>
          <a:xfrm>
            <a:off x="8071350" y="3444984"/>
            <a:ext cx="309429" cy="267000"/>
            <a:chOff x="6742064" y="3750480"/>
            <a:chExt cx="399315" cy="344560"/>
          </a:xfrm>
        </p:grpSpPr>
        <p:sp>
          <p:nvSpPr>
            <p:cNvPr id="4022" name="Google Shape;4022;p8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4" name="Google Shape;4024;p81"/>
          <p:cNvGrpSpPr/>
          <p:nvPr/>
        </p:nvGrpSpPr>
        <p:grpSpPr>
          <a:xfrm>
            <a:off x="7610369" y="3796031"/>
            <a:ext cx="180437" cy="281608"/>
            <a:chOff x="7248525" y="3739696"/>
            <a:chExt cx="230531" cy="359790"/>
          </a:xfrm>
        </p:grpSpPr>
        <p:sp>
          <p:nvSpPr>
            <p:cNvPr id="4025" name="Google Shape;4025;p8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7" name="Google Shape;4027;p81"/>
          <p:cNvGrpSpPr/>
          <p:nvPr/>
        </p:nvGrpSpPr>
        <p:grpSpPr>
          <a:xfrm>
            <a:off x="7856288" y="3439255"/>
            <a:ext cx="162896" cy="278710"/>
            <a:chOff x="7601242" y="3729267"/>
            <a:chExt cx="222566" cy="380803"/>
          </a:xfrm>
        </p:grpSpPr>
        <p:sp>
          <p:nvSpPr>
            <p:cNvPr id="4028" name="Google Shape;4028;p8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0" name="Google Shape;4030;p81"/>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1" name="Google Shape;4031;p81"/>
          <p:cNvGrpSpPr/>
          <p:nvPr/>
        </p:nvGrpSpPr>
        <p:grpSpPr>
          <a:xfrm>
            <a:off x="7345934" y="3440396"/>
            <a:ext cx="193543" cy="275990"/>
            <a:chOff x="8304647" y="3738687"/>
            <a:chExt cx="225076" cy="320956"/>
          </a:xfrm>
        </p:grpSpPr>
        <p:sp>
          <p:nvSpPr>
            <p:cNvPr id="4032" name="Google Shape;4032;p81"/>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5" name="Google Shape;4035;p81"/>
          <p:cNvGrpSpPr/>
          <p:nvPr/>
        </p:nvGrpSpPr>
        <p:grpSpPr>
          <a:xfrm>
            <a:off x="7618426" y="3440396"/>
            <a:ext cx="178492" cy="275990"/>
            <a:chOff x="8615101" y="3738687"/>
            <a:chExt cx="207573" cy="320956"/>
          </a:xfrm>
        </p:grpSpPr>
        <p:sp>
          <p:nvSpPr>
            <p:cNvPr id="4036" name="Google Shape;4036;p81"/>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9" name="Google Shape;4039;p81"/>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0" name="Google Shape;4040;p81"/>
          <p:cNvGrpSpPr/>
          <p:nvPr/>
        </p:nvGrpSpPr>
        <p:grpSpPr>
          <a:xfrm>
            <a:off x="6013131" y="3561884"/>
            <a:ext cx="557670" cy="511283"/>
            <a:chOff x="6015419" y="3716859"/>
            <a:chExt cx="557671" cy="511283"/>
          </a:xfrm>
        </p:grpSpPr>
        <p:sp>
          <p:nvSpPr>
            <p:cNvPr id="4041" name="Google Shape;4041;p81"/>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2" name="Google Shape;4042;p81"/>
            <p:cNvGrpSpPr/>
            <p:nvPr/>
          </p:nvGrpSpPr>
          <p:grpSpPr>
            <a:xfrm>
              <a:off x="6036094" y="3716980"/>
              <a:ext cx="529860" cy="510468"/>
              <a:chOff x="6036094" y="3716980"/>
              <a:chExt cx="529860" cy="510468"/>
            </a:xfrm>
          </p:grpSpPr>
          <p:sp>
            <p:nvSpPr>
              <p:cNvPr id="4043" name="Google Shape;4043;p81"/>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1"/>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1"/>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1"/>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1"/>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1"/>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1"/>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1"/>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1"/>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1"/>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53" name="Google Shape;4053;p81"/>
          <p:cNvGrpSpPr/>
          <p:nvPr/>
        </p:nvGrpSpPr>
        <p:grpSpPr>
          <a:xfrm>
            <a:off x="6642016" y="2918653"/>
            <a:ext cx="576302" cy="511871"/>
            <a:chOff x="6644304" y="3073628"/>
            <a:chExt cx="576302" cy="511871"/>
          </a:xfrm>
        </p:grpSpPr>
        <p:sp>
          <p:nvSpPr>
            <p:cNvPr id="4054" name="Google Shape;4054;p8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5" name="Google Shape;4055;p81"/>
            <p:cNvGrpSpPr/>
            <p:nvPr/>
          </p:nvGrpSpPr>
          <p:grpSpPr>
            <a:xfrm>
              <a:off x="6712169" y="3085440"/>
              <a:ext cx="481622" cy="494913"/>
              <a:chOff x="6712169" y="3085440"/>
              <a:chExt cx="481622" cy="494913"/>
            </a:xfrm>
          </p:grpSpPr>
          <p:sp>
            <p:nvSpPr>
              <p:cNvPr id="4056" name="Google Shape;4056;p8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1" name="Google Shape;4061;p8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4" name="Google Shape;4064;p81"/>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5" name="Google Shape;4065;p81"/>
          <p:cNvGrpSpPr/>
          <p:nvPr/>
        </p:nvGrpSpPr>
        <p:grpSpPr>
          <a:xfrm>
            <a:off x="6649867" y="3561648"/>
            <a:ext cx="560631" cy="511352"/>
            <a:chOff x="6652154" y="3716623"/>
            <a:chExt cx="560631" cy="511352"/>
          </a:xfrm>
        </p:grpSpPr>
        <p:sp>
          <p:nvSpPr>
            <p:cNvPr id="4066" name="Google Shape;4066;p81"/>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7" name="Google Shape;4067;p81"/>
            <p:cNvGrpSpPr/>
            <p:nvPr/>
          </p:nvGrpSpPr>
          <p:grpSpPr>
            <a:xfrm>
              <a:off x="6669657" y="3716715"/>
              <a:ext cx="466779" cy="464290"/>
              <a:chOff x="6669657" y="3716715"/>
              <a:chExt cx="466779" cy="464290"/>
            </a:xfrm>
          </p:grpSpPr>
          <p:sp>
            <p:nvSpPr>
              <p:cNvPr id="4068" name="Google Shape;4068;p81"/>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1"/>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1"/>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1"/>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1"/>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1"/>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1"/>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1"/>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1"/>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1"/>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1"/>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1"/>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1"/>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1" name="Google Shape;4081;p81"/>
          <p:cNvGrpSpPr/>
          <p:nvPr/>
        </p:nvGrpSpPr>
        <p:grpSpPr>
          <a:xfrm>
            <a:off x="7843958" y="3843056"/>
            <a:ext cx="187557" cy="187557"/>
            <a:chOff x="8565775" y="671075"/>
            <a:chExt cx="441000" cy="441000"/>
          </a:xfrm>
        </p:grpSpPr>
        <p:sp>
          <p:nvSpPr>
            <p:cNvPr id="4082" name="Google Shape;4082;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1"/>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4" name="Google Shape;4084;p81"/>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1"/>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6" name="Google Shape;4086;p81"/>
          <p:cNvGrpSpPr/>
          <p:nvPr/>
        </p:nvGrpSpPr>
        <p:grpSpPr>
          <a:xfrm>
            <a:off x="5997813" y="2921275"/>
            <a:ext cx="587871" cy="512373"/>
            <a:chOff x="6000100" y="3076250"/>
            <a:chExt cx="587871" cy="512373"/>
          </a:xfrm>
        </p:grpSpPr>
        <p:sp>
          <p:nvSpPr>
            <p:cNvPr id="4087" name="Google Shape;4087;p81"/>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8" name="Google Shape;4088;p81"/>
            <p:cNvGrpSpPr/>
            <p:nvPr/>
          </p:nvGrpSpPr>
          <p:grpSpPr>
            <a:xfrm>
              <a:off x="6031360" y="3076713"/>
              <a:ext cx="539107" cy="480965"/>
              <a:chOff x="6031360" y="3076713"/>
              <a:chExt cx="539107" cy="480965"/>
            </a:xfrm>
          </p:grpSpPr>
          <p:sp>
            <p:nvSpPr>
              <p:cNvPr id="4089" name="Google Shape;4089;p81"/>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1"/>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1"/>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1"/>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1"/>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1"/>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1"/>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96" name="Google Shape;4096;p81"/>
          <p:cNvGrpSpPr/>
          <p:nvPr/>
        </p:nvGrpSpPr>
        <p:grpSpPr>
          <a:xfrm>
            <a:off x="3574273" y="2854307"/>
            <a:ext cx="2241344" cy="1330656"/>
            <a:chOff x="3597785" y="3065882"/>
            <a:chExt cx="2241344" cy="1330656"/>
          </a:xfrm>
        </p:grpSpPr>
        <p:grpSp>
          <p:nvGrpSpPr>
            <p:cNvPr id="4097" name="Google Shape;4097;p81"/>
            <p:cNvGrpSpPr/>
            <p:nvPr/>
          </p:nvGrpSpPr>
          <p:grpSpPr>
            <a:xfrm>
              <a:off x="5296908" y="3937355"/>
              <a:ext cx="143198" cy="32380"/>
              <a:chOff x="5296908" y="3937355"/>
              <a:chExt cx="143198" cy="32380"/>
            </a:xfrm>
          </p:grpSpPr>
          <p:sp>
            <p:nvSpPr>
              <p:cNvPr id="4098" name="Google Shape;4098;p8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9" name="Google Shape;4099;p81"/>
              <p:cNvGrpSpPr/>
              <p:nvPr/>
            </p:nvGrpSpPr>
            <p:grpSpPr>
              <a:xfrm>
                <a:off x="5402331" y="3937355"/>
                <a:ext cx="37776" cy="32380"/>
                <a:chOff x="5402331" y="3937355"/>
                <a:chExt cx="37776" cy="32380"/>
              </a:xfrm>
            </p:grpSpPr>
            <p:sp>
              <p:nvSpPr>
                <p:cNvPr id="4100" name="Google Shape;4100;p8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81"/>
              <p:cNvGrpSpPr/>
              <p:nvPr/>
            </p:nvGrpSpPr>
            <p:grpSpPr>
              <a:xfrm>
                <a:off x="5296908" y="3937355"/>
                <a:ext cx="37783" cy="32380"/>
                <a:chOff x="5296908" y="3937355"/>
                <a:chExt cx="37783" cy="32380"/>
              </a:xfrm>
            </p:grpSpPr>
            <p:sp>
              <p:nvSpPr>
                <p:cNvPr id="4103" name="Google Shape;4103;p8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5" name="Google Shape;4105;p81"/>
            <p:cNvGrpSpPr/>
            <p:nvPr/>
          </p:nvGrpSpPr>
          <p:grpSpPr>
            <a:xfrm>
              <a:off x="4724163" y="3119631"/>
              <a:ext cx="120838" cy="84218"/>
              <a:chOff x="4724163" y="3119631"/>
              <a:chExt cx="120838" cy="84218"/>
            </a:xfrm>
          </p:grpSpPr>
          <p:grpSp>
            <p:nvGrpSpPr>
              <p:cNvPr id="4106" name="Google Shape;4106;p81"/>
              <p:cNvGrpSpPr/>
              <p:nvPr/>
            </p:nvGrpSpPr>
            <p:grpSpPr>
              <a:xfrm>
                <a:off x="4746712" y="3132773"/>
                <a:ext cx="86869" cy="56424"/>
                <a:chOff x="4746712" y="3132773"/>
                <a:chExt cx="86869" cy="56424"/>
              </a:xfrm>
            </p:grpSpPr>
            <p:sp>
              <p:nvSpPr>
                <p:cNvPr id="4107" name="Google Shape;4107;p8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81"/>
              <p:cNvGrpSpPr/>
              <p:nvPr/>
            </p:nvGrpSpPr>
            <p:grpSpPr>
              <a:xfrm>
                <a:off x="4773634" y="3143336"/>
                <a:ext cx="37776" cy="32451"/>
                <a:chOff x="4773634" y="3143336"/>
                <a:chExt cx="37776" cy="32451"/>
              </a:xfrm>
            </p:grpSpPr>
            <p:sp>
              <p:nvSpPr>
                <p:cNvPr id="4110" name="Google Shape;4110;p8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2" name="Google Shape;4112;p81"/>
              <p:cNvGrpSpPr/>
              <p:nvPr/>
            </p:nvGrpSpPr>
            <p:grpSpPr>
              <a:xfrm>
                <a:off x="4724163" y="3131248"/>
                <a:ext cx="37776" cy="32459"/>
                <a:chOff x="4724163" y="3131248"/>
                <a:chExt cx="37776" cy="32459"/>
              </a:xfrm>
            </p:grpSpPr>
            <p:sp>
              <p:nvSpPr>
                <p:cNvPr id="4113" name="Google Shape;4113;p8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5" name="Google Shape;4115;p81"/>
              <p:cNvGrpSpPr/>
              <p:nvPr/>
            </p:nvGrpSpPr>
            <p:grpSpPr>
              <a:xfrm>
                <a:off x="4755081" y="3176054"/>
                <a:ext cx="32357" cy="27795"/>
                <a:chOff x="4755081" y="3176054"/>
                <a:chExt cx="32357" cy="27795"/>
              </a:xfrm>
            </p:grpSpPr>
            <p:sp>
              <p:nvSpPr>
                <p:cNvPr id="4116" name="Google Shape;4116;p8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81"/>
              <p:cNvGrpSpPr/>
              <p:nvPr/>
            </p:nvGrpSpPr>
            <p:grpSpPr>
              <a:xfrm>
                <a:off x="4812550" y="3119631"/>
                <a:ext cx="32451" cy="27803"/>
                <a:chOff x="4812550" y="3119631"/>
                <a:chExt cx="32451" cy="27803"/>
              </a:xfrm>
            </p:grpSpPr>
            <p:sp>
              <p:nvSpPr>
                <p:cNvPr id="4119" name="Google Shape;4119;p8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21" name="Google Shape;4121;p81"/>
            <p:cNvGrpSpPr/>
            <p:nvPr/>
          </p:nvGrpSpPr>
          <p:grpSpPr>
            <a:xfrm>
              <a:off x="5382826" y="4027197"/>
              <a:ext cx="268967" cy="250422"/>
              <a:chOff x="5382826" y="4027197"/>
              <a:chExt cx="268967" cy="250422"/>
            </a:xfrm>
          </p:grpSpPr>
          <p:grpSp>
            <p:nvGrpSpPr>
              <p:cNvPr id="4122" name="Google Shape;4122;p81"/>
              <p:cNvGrpSpPr/>
              <p:nvPr/>
            </p:nvGrpSpPr>
            <p:grpSpPr>
              <a:xfrm>
                <a:off x="5405280" y="4042510"/>
                <a:ext cx="237570" cy="218647"/>
                <a:chOff x="5405280" y="4042510"/>
                <a:chExt cx="237570" cy="218647"/>
              </a:xfrm>
            </p:grpSpPr>
            <p:sp>
              <p:nvSpPr>
                <p:cNvPr id="4123" name="Google Shape;4123;p8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9" name="Google Shape;4129;p81"/>
              <p:cNvGrpSpPr/>
              <p:nvPr/>
            </p:nvGrpSpPr>
            <p:grpSpPr>
              <a:xfrm>
                <a:off x="5382826" y="4125549"/>
                <a:ext cx="37776" cy="32380"/>
                <a:chOff x="5382826" y="4125549"/>
                <a:chExt cx="37776" cy="32380"/>
              </a:xfrm>
            </p:grpSpPr>
            <p:sp>
              <p:nvSpPr>
                <p:cNvPr id="4130" name="Google Shape;4130;p8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2" name="Google Shape;4132;p81"/>
              <p:cNvGrpSpPr/>
              <p:nvPr/>
            </p:nvGrpSpPr>
            <p:grpSpPr>
              <a:xfrm>
                <a:off x="5475680" y="4195587"/>
                <a:ext cx="37783" cy="32364"/>
                <a:chOff x="5475680" y="4195587"/>
                <a:chExt cx="37783" cy="32364"/>
              </a:xfrm>
            </p:grpSpPr>
            <p:sp>
              <p:nvSpPr>
                <p:cNvPr id="4133" name="Google Shape;4133;p8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5" name="Google Shape;4135;p81"/>
              <p:cNvGrpSpPr/>
              <p:nvPr/>
            </p:nvGrpSpPr>
            <p:grpSpPr>
              <a:xfrm>
                <a:off x="5532575" y="4027197"/>
                <a:ext cx="33308" cy="32262"/>
                <a:chOff x="5532575" y="4027197"/>
                <a:chExt cx="33308" cy="32262"/>
              </a:xfrm>
            </p:grpSpPr>
            <p:sp>
              <p:nvSpPr>
                <p:cNvPr id="4136" name="Google Shape;4136;p8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8" name="Google Shape;4138;p81"/>
              <p:cNvGrpSpPr/>
              <p:nvPr/>
            </p:nvGrpSpPr>
            <p:grpSpPr>
              <a:xfrm>
                <a:off x="5590706" y="4245348"/>
                <a:ext cx="33497" cy="32270"/>
                <a:chOff x="5590706" y="4245348"/>
                <a:chExt cx="33497" cy="32270"/>
              </a:xfrm>
            </p:grpSpPr>
            <p:sp>
              <p:nvSpPr>
                <p:cNvPr id="4139" name="Google Shape;4139;p8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1" name="Google Shape;4141;p81"/>
              <p:cNvGrpSpPr/>
              <p:nvPr/>
            </p:nvGrpSpPr>
            <p:grpSpPr>
              <a:xfrm>
                <a:off x="5618681" y="4109677"/>
                <a:ext cx="33112" cy="32357"/>
                <a:chOff x="5618681" y="4109677"/>
                <a:chExt cx="33112" cy="32357"/>
              </a:xfrm>
            </p:grpSpPr>
            <p:sp>
              <p:nvSpPr>
                <p:cNvPr id="4142" name="Google Shape;4142;p8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4" name="Google Shape;4144;p81"/>
              <p:cNvGrpSpPr/>
              <p:nvPr/>
            </p:nvGrpSpPr>
            <p:grpSpPr>
              <a:xfrm>
                <a:off x="5479298" y="4128262"/>
                <a:ext cx="31405" cy="26906"/>
                <a:chOff x="5479298" y="4128262"/>
                <a:chExt cx="31405" cy="26906"/>
              </a:xfrm>
            </p:grpSpPr>
            <p:sp>
              <p:nvSpPr>
                <p:cNvPr id="4145" name="Google Shape;4145;p8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81"/>
              <p:cNvGrpSpPr/>
              <p:nvPr/>
            </p:nvGrpSpPr>
            <p:grpSpPr>
              <a:xfrm>
                <a:off x="5582903" y="4180116"/>
                <a:ext cx="31499" cy="26898"/>
                <a:chOff x="5582903" y="4180116"/>
                <a:chExt cx="31499" cy="26898"/>
              </a:xfrm>
            </p:grpSpPr>
            <p:sp>
              <p:nvSpPr>
                <p:cNvPr id="4148" name="Google Shape;4148;p8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0" name="Google Shape;4150;p81"/>
            <p:cNvGrpSpPr/>
            <p:nvPr/>
          </p:nvGrpSpPr>
          <p:grpSpPr>
            <a:xfrm>
              <a:off x="3977681" y="3230323"/>
              <a:ext cx="94584" cy="84085"/>
              <a:chOff x="3977681" y="3230323"/>
              <a:chExt cx="94584" cy="84085"/>
            </a:xfrm>
          </p:grpSpPr>
          <p:grpSp>
            <p:nvGrpSpPr>
              <p:cNvPr id="4151" name="Google Shape;4151;p81"/>
              <p:cNvGrpSpPr/>
              <p:nvPr/>
            </p:nvGrpSpPr>
            <p:grpSpPr>
              <a:xfrm>
                <a:off x="4000135" y="3243041"/>
                <a:ext cx="59570" cy="57186"/>
                <a:chOff x="4000135" y="3243041"/>
                <a:chExt cx="59570" cy="57186"/>
              </a:xfrm>
            </p:grpSpPr>
            <p:sp>
              <p:nvSpPr>
                <p:cNvPr id="4152" name="Google Shape;4152;p8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5" name="Google Shape;4155;p81"/>
              <p:cNvGrpSpPr/>
              <p:nvPr/>
            </p:nvGrpSpPr>
            <p:grpSpPr>
              <a:xfrm>
                <a:off x="3977681" y="3245872"/>
                <a:ext cx="37783" cy="32380"/>
                <a:chOff x="3977681" y="3245872"/>
                <a:chExt cx="37783" cy="32380"/>
              </a:xfrm>
            </p:grpSpPr>
            <p:sp>
              <p:nvSpPr>
                <p:cNvPr id="4156" name="Google Shape;4156;p8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8" name="Google Shape;4158;p81"/>
              <p:cNvGrpSpPr/>
              <p:nvPr/>
            </p:nvGrpSpPr>
            <p:grpSpPr>
              <a:xfrm>
                <a:off x="4040860" y="3262672"/>
                <a:ext cx="31405" cy="27001"/>
                <a:chOff x="4040860" y="3262672"/>
                <a:chExt cx="31405" cy="27001"/>
              </a:xfrm>
            </p:grpSpPr>
            <p:sp>
              <p:nvSpPr>
                <p:cNvPr id="4159" name="Google Shape;4159;p8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1" name="Google Shape;4161;p81"/>
              <p:cNvGrpSpPr/>
              <p:nvPr/>
            </p:nvGrpSpPr>
            <p:grpSpPr>
              <a:xfrm>
                <a:off x="4021072" y="3230323"/>
                <a:ext cx="31397" cy="26906"/>
                <a:chOff x="4021072" y="3230323"/>
                <a:chExt cx="31397" cy="26906"/>
              </a:xfrm>
            </p:grpSpPr>
            <p:sp>
              <p:nvSpPr>
                <p:cNvPr id="4162" name="Google Shape;4162;p8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4" name="Google Shape;4164;p81"/>
              <p:cNvGrpSpPr/>
              <p:nvPr/>
            </p:nvGrpSpPr>
            <p:grpSpPr>
              <a:xfrm>
                <a:off x="4001472" y="3287462"/>
                <a:ext cx="31499" cy="26945"/>
                <a:chOff x="4001472" y="3287462"/>
                <a:chExt cx="31499" cy="26945"/>
              </a:xfrm>
            </p:grpSpPr>
            <p:sp>
              <p:nvSpPr>
                <p:cNvPr id="4165" name="Google Shape;4165;p8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7" name="Google Shape;4167;p81"/>
            <p:cNvGrpSpPr/>
            <p:nvPr/>
          </p:nvGrpSpPr>
          <p:grpSpPr>
            <a:xfrm>
              <a:off x="4084715" y="3258865"/>
              <a:ext cx="184961" cy="137268"/>
              <a:chOff x="4084715" y="3258865"/>
              <a:chExt cx="184961" cy="137268"/>
            </a:xfrm>
          </p:grpSpPr>
          <p:grpSp>
            <p:nvGrpSpPr>
              <p:cNvPr id="4168" name="Google Shape;4168;p81"/>
              <p:cNvGrpSpPr/>
              <p:nvPr/>
            </p:nvGrpSpPr>
            <p:grpSpPr>
              <a:xfrm>
                <a:off x="4107453" y="3271583"/>
                <a:ext cx="153470" cy="110275"/>
                <a:chOff x="4107453" y="3271583"/>
                <a:chExt cx="153470" cy="110275"/>
              </a:xfrm>
            </p:grpSpPr>
            <p:sp>
              <p:nvSpPr>
                <p:cNvPr id="4169" name="Google Shape;4169;p8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3" name="Google Shape;4173;p81"/>
              <p:cNvGrpSpPr/>
              <p:nvPr/>
            </p:nvGrpSpPr>
            <p:grpSpPr>
              <a:xfrm>
                <a:off x="4136947" y="3258865"/>
                <a:ext cx="31499" cy="27001"/>
                <a:chOff x="4136947" y="3258865"/>
                <a:chExt cx="31499" cy="27001"/>
              </a:xfrm>
            </p:grpSpPr>
            <p:sp>
              <p:nvSpPr>
                <p:cNvPr id="4174" name="Google Shape;4174;p8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6" name="Google Shape;4176;p81"/>
              <p:cNvGrpSpPr/>
              <p:nvPr/>
            </p:nvGrpSpPr>
            <p:grpSpPr>
              <a:xfrm>
                <a:off x="4084715" y="3266478"/>
                <a:ext cx="31468" cy="26898"/>
                <a:chOff x="4084715" y="3266478"/>
                <a:chExt cx="31468" cy="26898"/>
              </a:xfrm>
            </p:grpSpPr>
            <p:sp>
              <p:nvSpPr>
                <p:cNvPr id="4177" name="Google Shape;4177;p8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9" name="Google Shape;4179;p81"/>
              <p:cNvGrpSpPr/>
              <p:nvPr/>
            </p:nvGrpSpPr>
            <p:grpSpPr>
              <a:xfrm>
                <a:off x="4159213" y="3279849"/>
                <a:ext cx="31405" cy="26945"/>
                <a:chOff x="4159213" y="3279849"/>
                <a:chExt cx="31405" cy="26945"/>
              </a:xfrm>
            </p:grpSpPr>
            <p:sp>
              <p:nvSpPr>
                <p:cNvPr id="4180" name="Google Shape;4180;p8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2" name="Google Shape;4182;p81"/>
              <p:cNvGrpSpPr/>
              <p:nvPr/>
            </p:nvGrpSpPr>
            <p:grpSpPr>
              <a:xfrm>
                <a:off x="4201550" y="3266502"/>
                <a:ext cx="31405" cy="26883"/>
                <a:chOff x="4201550" y="3266502"/>
                <a:chExt cx="31405" cy="26883"/>
              </a:xfrm>
            </p:grpSpPr>
            <p:sp>
              <p:nvSpPr>
                <p:cNvPr id="4183" name="Google Shape;4183;p8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5" name="Google Shape;4185;p81"/>
              <p:cNvGrpSpPr/>
              <p:nvPr/>
            </p:nvGrpSpPr>
            <p:grpSpPr>
              <a:xfrm>
                <a:off x="4201550" y="3338278"/>
                <a:ext cx="31405" cy="26930"/>
                <a:chOff x="4201550" y="3338278"/>
                <a:chExt cx="31405" cy="26930"/>
              </a:xfrm>
            </p:grpSpPr>
            <p:sp>
              <p:nvSpPr>
                <p:cNvPr id="4186" name="Google Shape;4186;p8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8" name="Google Shape;4188;p81"/>
              <p:cNvGrpSpPr/>
              <p:nvPr/>
            </p:nvGrpSpPr>
            <p:grpSpPr>
              <a:xfrm>
                <a:off x="4238272" y="3369132"/>
                <a:ext cx="31405" cy="27001"/>
                <a:chOff x="4238272" y="3369132"/>
                <a:chExt cx="31405" cy="27001"/>
              </a:xfrm>
            </p:grpSpPr>
            <p:sp>
              <p:nvSpPr>
                <p:cNvPr id="4189" name="Google Shape;4189;p8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1" name="Google Shape;4191;p81"/>
            <p:cNvGrpSpPr/>
            <p:nvPr/>
          </p:nvGrpSpPr>
          <p:grpSpPr>
            <a:xfrm>
              <a:off x="4068639" y="3200169"/>
              <a:ext cx="77643" cy="37272"/>
              <a:chOff x="4068639" y="3200169"/>
              <a:chExt cx="77643" cy="37272"/>
            </a:xfrm>
          </p:grpSpPr>
          <p:sp>
            <p:nvSpPr>
              <p:cNvPr id="4192" name="Google Shape;4192;p8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3" name="Google Shape;4193;p81"/>
              <p:cNvGrpSpPr/>
              <p:nvPr/>
            </p:nvGrpSpPr>
            <p:grpSpPr>
              <a:xfrm>
                <a:off x="4114878" y="3200169"/>
                <a:ext cx="31405" cy="26993"/>
                <a:chOff x="4114878" y="3200169"/>
                <a:chExt cx="31405" cy="26993"/>
              </a:xfrm>
            </p:grpSpPr>
            <p:sp>
              <p:nvSpPr>
                <p:cNvPr id="4194" name="Google Shape;4194;p8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6" name="Google Shape;4196;p81"/>
              <p:cNvGrpSpPr/>
              <p:nvPr/>
            </p:nvGrpSpPr>
            <p:grpSpPr>
              <a:xfrm>
                <a:off x="4068639" y="3210535"/>
                <a:ext cx="31499" cy="26906"/>
                <a:chOff x="4068639" y="3210535"/>
                <a:chExt cx="31499" cy="26906"/>
              </a:xfrm>
            </p:grpSpPr>
            <p:sp>
              <p:nvSpPr>
                <p:cNvPr id="4197" name="Google Shape;4197;p8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9" name="Google Shape;4199;p81"/>
            <p:cNvGrpSpPr/>
            <p:nvPr/>
          </p:nvGrpSpPr>
          <p:grpSpPr>
            <a:xfrm>
              <a:off x="3869702" y="3066935"/>
              <a:ext cx="382664" cy="190294"/>
              <a:chOff x="3869702" y="3066935"/>
              <a:chExt cx="382664" cy="190294"/>
            </a:xfrm>
          </p:grpSpPr>
          <p:grpSp>
            <p:nvGrpSpPr>
              <p:cNvPr id="4200" name="Google Shape;4200;p81"/>
              <p:cNvGrpSpPr/>
              <p:nvPr/>
            </p:nvGrpSpPr>
            <p:grpSpPr>
              <a:xfrm>
                <a:off x="3888633" y="3082351"/>
                <a:ext cx="351172" cy="160698"/>
                <a:chOff x="3888633" y="3082351"/>
                <a:chExt cx="351172" cy="160698"/>
              </a:xfrm>
            </p:grpSpPr>
            <p:sp>
              <p:nvSpPr>
                <p:cNvPr id="4201" name="Google Shape;4201;p8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81"/>
              <p:cNvGrpSpPr/>
              <p:nvPr/>
            </p:nvGrpSpPr>
            <p:grpSpPr>
              <a:xfrm>
                <a:off x="4143703" y="3066935"/>
                <a:ext cx="37783" cy="32357"/>
                <a:chOff x="4143703" y="3066935"/>
                <a:chExt cx="37783" cy="32357"/>
              </a:xfrm>
            </p:grpSpPr>
            <p:sp>
              <p:nvSpPr>
                <p:cNvPr id="4208" name="Google Shape;4208;p8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0" name="Google Shape;4210;p81"/>
              <p:cNvGrpSpPr/>
              <p:nvPr/>
            </p:nvGrpSpPr>
            <p:grpSpPr>
              <a:xfrm>
                <a:off x="4044565" y="3103563"/>
                <a:ext cx="37783" cy="32451"/>
                <a:chOff x="4044565" y="3103563"/>
                <a:chExt cx="37783" cy="32451"/>
              </a:xfrm>
            </p:grpSpPr>
            <p:sp>
              <p:nvSpPr>
                <p:cNvPr id="4211" name="Google Shape;4211;p8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81"/>
              <p:cNvGrpSpPr/>
              <p:nvPr/>
            </p:nvGrpSpPr>
            <p:grpSpPr>
              <a:xfrm>
                <a:off x="4017454" y="3188237"/>
                <a:ext cx="37776" cy="32357"/>
                <a:chOff x="4017454" y="3188237"/>
                <a:chExt cx="37776" cy="32357"/>
              </a:xfrm>
            </p:grpSpPr>
            <p:sp>
              <p:nvSpPr>
                <p:cNvPr id="4214" name="Google Shape;4214;p8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81"/>
              <p:cNvGrpSpPr/>
              <p:nvPr/>
            </p:nvGrpSpPr>
            <p:grpSpPr>
              <a:xfrm>
                <a:off x="3921548" y="3157509"/>
                <a:ext cx="37783" cy="32357"/>
                <a:chOff x="3921548" y="3157509"/>
                <a:chExt cx="37783" cy="32357"/>
              </a:xfrm>
            </p:grpSpPr>
            <p:sp>
              <p:nvSpPr>
                <p:cNvPr id="4217" name="Google Shape;4217;p8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81"/>
              <p:cNvGrpSpPr/>
              <p:nvPr/>
            </p:nvGrpSpPr>
            <p:grpSpPr>
              <a:xfrm>
                <a:off x="3939056" y="3211620"/>
                <a:ext cx="37783" cy="32380"/>
                <a:chOff x="3939056" y="3211620"/>
                <a:chExt cx="37783" cy="32380"/>
              </a:xfrm>
            </p:grpSpPr>
            <p:sp>
              <p:nvSpPr>
                <p:cNvPr id="4220" name="Google Shape;4220;p8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81"/>
              <p:cNvGrpSpPr/>
              <p:nvPr/>
            </p:nvGrpSpPr>
            <p:grpSpPr>
              <a:xfrm>
                <a:off x="4176240" y="3136965"/>
                <a:ext cx="31405" cy="26930"/>
                <a:chOff x="4176240" y="3136965"/>
                <a:chExt cx="31405" cy="26930"/>
              </a:xfrm>
            </p:grpSpPr>
            <p:sp>
              <p:nvSpPr>
                <p:cNvPr id="4223" name="Google Shape;4223;p8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5" name="Google Shape;4225;p81"/>
              <p:cNvGrpSpPr/>
              <p:nvPr/>
            </p:nvGrpSpPr>
            <p:grpSpPr>
              <a:xfrm>
                <a:off x="4133148" y="3152593"/>
                <a:ext cx="31499" cy="27001"/>
                <a:chOff x="4133148" y="3152593"/>
                <a:chExt cx="31499" cy="27001"/>
              </a:xfrm>
            </p:grpSpPr>
            <p:sp>
              <p:nvSpPr>
                <p:cNvPr id="4226" name="Google Shape;4226;p8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8" name="Google Shape;4228;p81"/>
              <p:cNvGrpSpPr/>
              <p:nvPr/>
            </p:nvGrpSpPr>
            <p:grpSpPr>
              <a:xfrm>
                <a:off x="4220866" y="3073534"/>
                <a:ext cx="31499" cy="26898"/>
                <a:chOff x="4220866" y="3073534"/>
                <a:chExt cx="31499" cy="26898"/>
              </a:xfrm>
            </p:grpSpPr>
            <p:sp>
              <p:nvSpPr>
                <p:cNvPr id="4229" name="Google Shape;4229;p8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1" name="Google Shape;4231;p81"/>
              <p:cNvGrpSpPr/>
              <p:nvPr/>
            </p:nvGrpSpPr>
            <p:grpSpPr>
              <a:xfrm>
                <a:off x="3869702" y="3230323"/>
                <a:ext cx="31499" cy="26906"/>
                <a:chOff x="3869702" y="3230323"/>
                <a:chExt cx="31499" cy="26906"/>
              </a:xfrm>
            </p:grpSpPr>
            <p:sp>
              <p:nvSpPr>
                <p:cNvPr id="4232" name="Google Shape;4232;p8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34" name="Google Shape;4234;p81"/>
            <p:cNvGrpSpPr/>
            <p:nvPr/>
          </p:nvGrpSpPr>
          <p:grpSpPr>
            <a:xfrm>
              <a:off x="4271383" y="3065882"/>
              <a:ext cx="304556" cy="341663"/>
              <a:chOff x="4271383" y="3065882"/>
              <a:chExt cx="304556" cy="341663"/>
            </a:xfrm>
          </p:grpSpPr>
          <p:grpSp>
            <p:nvGrpSpPr>
              <p:cNvPr id="4235" name="Google Shape;4235;p81"/>
              <p:cNvGrpSpPr/>
              <p:nvPr/>
            </p:nvGrpSpPr>
            <p:grpSpPr>
              <a:xfrm>
                <a:off x="4293838" y="3078639"/>
                <a:ext cx="269353" cy="311973"/>
                <a:chOff x="4293838" y="3078639"/>
                <a:chExt cx="269353" cy="311973"/>
              </a:xfrm>
            </p:grpSpPr>
            <p:sp>
              <p:nvSpPr>
                <p:cNvPr id="4236" name="Google Shape;4236;p8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81"/>
              <p:cNvGrpSpPr/>
              <p:nvPr/>
            </p:nvGrpSpPr>
            <p:grpSpPr>
              <a:xfrm>
                <a:off x="4538164" y="3342061"/>
                <a:ext cx="37776" cy="32380"/>
                <a:chOff x="4538164" y="3342061"/>
                <a:chExt cx="37776" cy="32380"/>
              </a:xfrm>
            </p:grpSpPr>
            <p:sp>
              <p:nvSpPr>
                <p:cNvPr id="4254" name="Google Shape;4254;p8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6" name="Google Shape;4256;p81"/>
              <p:cNvGrpSpPr/>
              <p:nvPr/>
            </p:nvGrpSpPr>
            <p:grpSpPr>
              <a:xfrm>
                <a:off x="4271383" y="3194742"/>
                <a:ext cx="37783" cy="32420"/>
                <a:chOff x="4271383" y="3194742"/>
                <a:chExt cx="37783" cy="32420"/>
              </a:xfrm>
            </p:grpSpPr>
            <p:sp>
              <p:nvSpPr>
                <p:cNvPr id="4257" name="Google Shape;4257;p8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9" name="Google Shape;4259;p81"/>
              <p:cNvGrpSpPr/>
              <p:nvPr/>
            </p:nvGrpSpPr>
            <p:grpSpPr>
              <a:xfrm>
                <a:off x="4284416" y="3084058"/>
                <a:ext cx="37783" cy="32357"/>
                <a:chOff x="4284416" y="3084058"/>
                <a:chExt cx="37783" cy="32357"/>
              </a:xfrm>
            </p:grpSpPr>
            <p:sp>
              <p:nvSpPr>
                <p:cNvPr id="4260" name="Google Shape;4260;p8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2" name="Google Shape;4262;p81"/>
              <p:cNvGrpSpPr/>
              <p:nvPr/>
            </p:nvGrpSpPr>
            <p:grpSpPr>
              <a:xfrm>
                <a:off x="4478697" y="3297561"/>
                <a:ext cx="37776" cy="32451"/>
                <a:chOff x="4478697" y="3297561"/>
                <a:chExt cx="37776" cy="32451"/>
              </a:xfrm>
            </p:grpSpPr>
            <p:sp>
              <p:nvSpPr>
                <p:cNvPr id="4263" name="Google Shape;4263;p8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5" name="Google Shape;4265;p81"/>
              <p:cNvGrpSpPr/>
              <p:nvPr/>
            </p:nvGrpSpPr>
            <p:grpSpPr>
              <a:xfrm>
                <a:off x="4411813" y="3331711"/>
                <a:ext cx="37776" cy="32451"/>
                <a:chOff x="4411813" y="3331711"/>
                <a:chExt cx="37776" cy="32451"/>
              </a:xfrm>
            </p:grpSpPr>
            <p:sp>
              <p:nvSpPr>
                <p:cNvPr id="4266" name="Google Shape;4266;p8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81"/>
              <p:cNvGrpSpPr/>
              <p:nvPr/>
            </p:nvGrpSpPr>
            <p:grpSpPr>
              <a:xfrm>
                <a:off x="4337984" y="3375188"/>
                <a:ext cx="37776" cy="32357"/>
                <a:chOff x="4337984" y="3375188"/>
                <a:chExt cx="37776" cy="32357"/>
              </a:xfrm>
            </p:grpSpPr>
            <p:sp>
              <p:nvSpPr>
                <p:cNvPr id="4269" name="Google Shape;4269;p8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1" name="Google Shape;4271;p81"/>
              <p:cNvGrpSpPr/>
              <p:nvPr/>
            </p:nvGrpSpPr>
            <p:grpSpPr>
              <a:xfrm>
                <a:off x="4494867" y="3090530"/>
                <a:ext cx="37878" cy="32451"/>
                <a:chOff x="4494867" y="3090530"/>
                <a:chExt cx="37878" cy="32451"/>
              </a:xfrm>
            </p:grpSpPr>
            <p:sp>
              <p:nvSpPr>
                <p:cNvPr id="4272" name="Google Shape;4272;p8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4" name="Google Shape;4274;p81"/>
              <p:cNvGrpSpPr/>
              <p:nvPr/>
            </p:nvGrpSpPr>
            <p:grpSpPr>
              <a:xfrm>
                <a:off x="4525124" y="3207774"/>
                <a:ext cx="37783" cy="32420"/>
                <a:chOff x="4525124" y="3207774"/>
                <a:chExt cx="37783" cy="32420"/>
              </a:xfrm>
            </p:grpSpPr>
            <p:sp>
              <p:nvSpPr>
                <p:cNvPr id="4275" name="Google Shape;4275;p8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7" name="Google Shape;4277;p81"/>
              <p:cNvGrpSpPr/>
              <p:nvPr/>
            </p:nvGrpSpPr>
            <p:grpSpPr>
              <a:xfrm>
                <a:off x="4440544" y="3176479"/>
                <a:ext cx="31499" cy="26898"/>
                <a:chOff x="4440544" y="3176479"/>
                <a:chExt cx="31499" cy="26898"/>
              </a:xfrm>
            </p:grpSpPr>
            <p:sp>
              <p:nvSpPr>
                <p:cNvPr id="4278" name="Google Shape;4278;p8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0" name="Google Shape;4280;p81"/>
              <p:cNvGrpSpPr/>
              <p:nvPr/>
            </p:nvGrpSpPr>
            <p:grpSpPr>
              <a:xfrm>
                <a:off x="4350545" y="3156400"/>
                <a:ext cx="31405" cy="27001"/>
                <a:chOff x="4350545" y="3156400"/>
                <a:chExt cx="31405" cy="27001"/>
              </a:xfrm>
            </p:grpSpPr>
            <p:sp>
              <p:nvSpPr>
                <p:cNvPr id="4281" name="Google Shape;4281;p8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3" name="Google Shape;4283;p81"/>
              <p:cNvGrpSpPr/>
              <p:nvPr/>
            </p:nvGrpSpPr>
            <p:grpSpPr>
              <a:xfrm>
                <a:off x="4376703" y="3255058"/>
                <a:ext cx="31405" cy="27001"/>
                <a:chOff x="4376703" y="3255058"/>
                <a:chExt cx="31405" cy="27001"/>
              </a:xfrm>
            </p:grpSpPr>
            <p:sp>
              <p:nvSpPr>
                <p:cNvPr id="4284" name="Google Shape;4284;p8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6" name="Google Shape;4286;p81"/>
              <p:cNvGrpSpPr/>
              <p:nvPr/>
            </p:nvGrpSpPr>
            <p:grpSpPr>
              <a:xfrm>
                <a:off x="4331322" y="3283656"/>
                <a:ext cx="31405" cy="26945"/>
                <a:chOff x="4331322" y="3283656"/>
                <a:chExt cx="31405" cy="26945"/>
              </a:xfrm>
            </p:grpSpPr>
            <p:sp>
              <p:nvSpPr>
                <p:cNvPr id="4287" name="Google Shape;4287;p8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9" name="Google Shape;4289;p81"/>
              <p:cNvGrpSpPr/>
              <p:nvPr/>
            </p:nvGrpSpPr>
            <p:grpSpPr>
              <a:xfrm>
                <a:off x="4380510" y="3065882"/>
                <a:ext cx="31405" cy="26938"/>
                <a:chOff x="4380510" y="3065882"/>
                <a:chExt cx="31405" cy="26938"/>
              </a:xfrm>
            </p:grpSpPr>
            <p:sp>
              <p:nvSpPr>
                <p:cNvPr id="4290" name="Google Shape;4290;p8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92" name="Google Shape;4292;p81"/>
            <p:cNvGrpSpPr/>
            <p:nvPr/>
          </p:nvGrpSpPr>
          <p:grpSpPr>
            <a:xfrm>
              <a:off x="4558998" y="3188237"/>
              <a:ext cx="1280131" cy="1052746"/>
              <a:chOff x="4558998" y="3188237"/>
              <a:chExt cx="1280131" cy="1052746"/>
            </a:xfrm>
          </p:grpSpPr>
          <p:sp>
            <p:nvSpPr>
              <p:cNvPr id="4293" name="Google Shape;4293;p8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4" name="Google Shape;4294;p81"/>
              <p:cNvGrpSpPr/>
              <p:nvPr/>
            </p:nvGrpSpPr>
            <p:grpSpPr>
              <a:xfrm>
                <a:off x="4579164" y="3203653"/>
                <a:ext cx="1244833" cy="1020397"/>
                <a:chOff x="4579164" y="3203653"/>
                <a:chExt cx="1244833" cy="1020397"/>
              </a:xfrm>
            </p:grpSpPr>
            <p:sp>
              <p:nvSpPr>
                <p:cNvPr id="4295" name="Google Shape;4295;p8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7" name="Google Shape;4297;p81"/>
                <p:cNvGrpSpPr/>
                <p:nvPr/>
              </p:nvGrpSpPr>
              <p:grpSpPr>
                <a:xfrm>
                  <a:off x="4579164" y="3203653"/>
                  <a:ext cx="1244833" cy="1020397"/>
                  <a:chOff x="4579164" y="3203653"/>
                  <a:chExt cx="1244833" cy="1020397"/>
                </a:xfrm>
              </p:grpSpPr>
              <p:sp>
                <p:nvSpPr>
                  <p:cNvPr id="4298" name="Google Shape;4298;p8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0" name="Google Shape;4300;p81"/>
                  <p:cNvGrpSpPr/>
                  <p:nvPr/>
                </p:nvGrpSpPr>
                <p:grpSpPr>
                  <a:xfrm>
                    <a:off x="4579164" y="3203653"/>
                    <a:ext cx="1244833" cy="1020397"/>
                    <a:chOff x="4579164" y="3203653"/>
                    <a:chExt cx="1244833" cy="1020397"/>
                  </a:xfrm>
                </p:grpSpPr>
                <p:sp>
                  <p:nvSpPr>
                    <p:cNvPr id="4301" name="Google Shape;4301;p8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9" name="Google Shape;4309;p81"/>
                    <p:cNvGrpSpPr/>
                    <p:nvPr/>
                  </p:nvGrpSpPr>
                  <p:grpSpPr>
                    <a:xfrm>
                      <a:off x="4579164" y="3203653"/>
                      <a:ext cx="1244833" cy="1020397"/>
                      <a:chOff x="4579164" y="3203653"/>
                      <a:chExt cx="1244833" cy="1020397"/>
                    </a:xfrm>
                  </p:grpSpPr>
                  <p:sp>
                    <p:nvSpPr>
                      <p:cNvPr id="4310" name="Google Shape;4310;p8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4" name="Google Shape;4324;p81"/>
                      <p:cNvGrpSpPr/>
                      <p:nvPr/>
                    </p:nvGrpSpPr>
                    <p:grpSpPr>
                      <a:xfrm>
                        <a:off x="4579164" y="3203653"/>
                        <a:ext cx="1244833" cy="1020397"/>
                        <a:chOff x="4579164" y="3203653"/>
                        <a:chExt cx="1244833" cy="1020397"/>
                      </a:xfrm>
                    </p:grpSpPr>
                    <p:sp>
                      <p:nvSpPr>
                        <p:cNvPr id="4325" name="Google Shape;4325;p8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9" name="Google Shape;4349;p81"/>
                        <p:cNvGrpSpPr/>
                        <p:nvPr/>
                      </p:nvGrpSpPr>
                      <p:grpSpPr>
                        <a:xfrm>
                          <a:off x="4579164" y="3203653"/>
                          <a:ext cx="1244833" cy="1020397"/>
                          <a:chOff x="4579164" y="3203653"/>
                          <a:chExt cx="1244833" cy="1020397"/>
                        </a:xfrm>
                      </p:grpSpPr>
                      <p:sp>
                        <p:nvSpPr>
                          <p:cNvPr id="4350" name="Google Shape;4350;p8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1" name="Google Shape;4351;p81"/>
                          <p:cNvGrpSpPr/>
                          <p:nvPr/>
                        </p:nvGrpSpPr>
                        <p:grpSpPr>
                          <a:xfrm>
                            <a:off x="4579164" y="3203653"/>
                            <a:ext cx="1244833" cy="1020397"/>
                            <a:chOff x="4579164" y="3203653"/>
                            <a:chExt cx="1244833" cy="1020397"/>
                          </a:xfrm>
                        </p:grpSpPr>
                        <p:sp>
                          <p:nvSpPr>
                            <p:cNvPr id="4352" name="Google Shape;4352;p8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9" name="Google Shape;4359;p81"/>
                            <p:cNvGrpSpPr/>
                            <p:nvPr/>
                          </p:nvGrpSpPr>
                          <p:grpSpPr>
                            <a:xfrm>
                              <a:off x="4579164" y="3203653"/>
                              <a:ext cx="1244833" cy="1020397"/>
                              <a:chOff x="4579164" y="3203653"/>
                              <a:chExt cx="1244833" cy="1020397"/>
                            </a:xfrm>
                          </p:grpSpPr>
                          <p:sp>
                            <p:nvSpPr>
                              <p:cNvPr id="4360" name="Google Shape;4360;p8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3" name="Google Shape;4373;p81"/>
                              <p:cNvGrpSpPr/>
                              <p:nvPr/>
                            </p:nvGrpSpPr>
                            <p:grpSpPr>
                              <a:xfrm>
                                <a:off x="4579164" y="3203653"/>
                                <a:ext cx="1244833" cy="1020397"/>
                                <a:chOff x="4579164" y="3203653"/>
                                <a:chExt cx="1244833" cy="1020397"/>
                              </a:xfrm>
                            </p:grpSpPr>
                            <p:sp>
                              <p:nvSpPr>
                                <p:cNvPr id="4374" name="Google Shape;4374;p8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1" name="Google Shape;4381;p81"/>
                                <p:cNvGrpSpPr/>
                                <p:nvPr/>
                              </p:nvGrpSpPr>
                              <p:grpSpPr>
                                <a:xfrm>
                                  <a:off x="4579164" y="3203653"/>
                                  <a:ext cx="1244833" cy="1020397"/>
                                  <a:chOff x="4579164" y="3203653"/>
                                  <a:chExt cx="1244833" cy="1020397"/>
                                </a:xfrm>
                              </p:grpSpPr>
                              <p:sp>
                                <p:nvSpPr>
                                  <p:cNvPr id="4382" name="Google Shape;4382;p8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7" name="Google Shape;4387;p81"/>
                                  <p:cNvGrpSpPr/>
                                  <p:nvPr/>
                                </p:nvGrpSpPr>
                                <p:grpSpPr>
                                  <a:xfrm>
                                    <a:off x="4579164" y="3203653"/>
                                    <a:ext cx="1244833" cy="1020397"/>
                                    <a:chOff x="4579164" y="3203653"/>
                                    <a:chExt cx="1244833" cy="1020397"/>
                                  </a:xfrm>
                                </p:grpSpPr>
                                <p:sp>
                                  <p:nvSpPr>
                                    <p:cNvPr id="4388" name="Google Shape;4388;p8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392" name="Google Shape;4392;p8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95" name="Google Shape;4395;p8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396" name="Google Shape;4396;p81"/>
              <p:cNvGrpSpPr/>
              <p:nvPr/>
            </p:nvGrpSpPr>
            <p:grpSpPr>
              <a:xfrm>
                <a:off x="4595437" y="3598775"/>
                <a:ext cx="37776" cy="32451"/>
                <a:chOff x="4595437" y="3598775"/>
                <a:chExt cx="37776" cy="32451"/>
              </a:xfrm>
            </p:grpSpPr>
            <p:sp>
              <p:nvSpPr>
                <p:cNvPr id="4397" name="Google Shape;4397;p8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9" name="Google Shape;4399;p81"/>
              <p:cNvGrpSpPr/>
              <p:nvPr/>
            </p:nvGrpSpPr>
            <p:grpSpPr>
              <a:xfrm>
                <a:off x="4641864" y="3524443"/>
                <a:ext cx="37776" cy="32380"/>
                <a:chOff x="4641864" y="3524443"/>
                <a:chExt cx="37776" cy="32380"/>
              </a:xfrm>
            </p:grpSpPr>
            <p:sp>
              <p:nvSpPr>
                <p:cNvPr id="4400" name="Google Shape;4400;p8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2" name="Google Shape;4402;p81"/>
              <p:cNvGrpSpPr/>
              <p:nvPr/>
            </p:nvGrpSpPr>
            <p:grpSpPr>
              <a:xfrm>
                <a:off x="4648431" y="3893901"/>
                <a:ext cx="37776" cy="32357"/>
                <a:chOff x="4648431" y="3893901"/>
                <a:chExt cx="37776" cy="32357"/>
              </a:xfrm>
            </p:grpSpPr>
            <p:sp>
              <p:nvSpPr>
                <p:cNvPr id="4403" name="Google Shape;4403;p8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5" name="Google Shape;4405;p81"/>
              <p:cNvGrpSpPr/>
              <p:nvPr/>
            </p:nvGrpSpPr>
            <p:grpSpPr>
              <a:xfrm>
                <a:off x="4567752" y="3722908"/>
                <a:ext cx="37870" cy="32380"/>
                <a:chOff x="4567752" y="3722908"/>
                <a:chExt cx="37870" cy="32380"/>
              </a:xfrm>
            </p:grpSpPr>
            <p:sp>
              <p:nvSpPr>
                <p:cNvPr id="4406" name="Google Shape;4406;p8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8" name="Google Shape;4408;p81"/>
              <p:cNvGrpSpPr/>
              <p:nvPr/>
            </p:nvGrpSpPr>
            <p:grpSpPr>
              <a:xfrm>
                <a:off x="4617506" y="3652052"/>
                <a:ext cx="37783" cy="32357"/>
                <a:chOff x="4617506" y="3652052"/>
                <a:chExt cx="37783" cy="32357"/>
              </a:xfrm>
            </p:grpSpPr>
            <p:sp>
              <p:nvSpPr>
                <p:cNvPr id="4409" name="Google Shape;4409;p8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1" name="Google Shape;4411;p81"/>
              <p:cNvGrpSpPr/>
              <p:nvPr/>
            </p:nvGrpSpPr>
            <p:grpSpPr>
              <a:xfrm>
                <a:off x="4739005" y="3554149"/>
                <a:ext cx="37870" cy="32357"/>
                <a:chOff x="4739005" y="3554149"/>
                <a:chExt cx="37870" cy="32357"/>
              </a:xfrm>
            </p:grpSpPr>
            <p:sp>
              <p:nvSpPr>
                <p:cNvPr id="4412" name="Google Shape;4412;p8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4" name="Google Shape;4414;p81"/>
              <p:cNvGrpSpPr/>
              <p:nvPr/>
            </p:nvGrpSpPr>
            <p:grpSpPr>
              <a:xfrm>
                <a:off x="4806557" y="3630258"/>
                <a:ext cx="37776" cy="32364"/>
                <a:chOff x="4806557" y="3630258"/>
                <a:chExt cx="37776" cy="32364"/>
              </a:xfrm>
            </p:grpSpPr>
            <p:sp>
              <p:nvSpPr>
                <p:cNvPr id="4415" name="Google Shape;4415;p8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7" name="Google Shape;4417;p81"/>
              <p:cNvGrpSpPr/>
              <p:nvPr/>
            </p:nvGrpSpPr>
            <p:grpSpPr>
              <a:xfrm>
                <a:off x="4737007" y="4004357"/>
                <a:ext cx="37870" cy="32357"/>
                <a:chOff x="4737007" y="4004357"/>
                <a:chExt cx="37870" cy="32357"/>
              </a:xfrm>
            </p:grpSpPr>
            <p:sp>
              <p:nvSpPr>
                <p:cNvPr id="4418" name="Google Shape;4418;p8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81"/>
              <p:cNvGrpSpPr/>
              <p:nvPr/>
            </p:nvGrpSpPr>
            <p:grpSpPr>
              <a:xfrm>
                <a:off x="4773634" y="4208627"/>
                <a:ext cx="37776" cy="32357"/>
                <a:chOff x="4773634" y="4208627"/>
                <a:chExt cx="37776" cy="32357"/>
              </a:xfrm>
            </p:grpSpPr>
            <p:sp>
              <p:nvSpPr>
                <p:cNvPr id="4421" name="Google Shape;4421;p8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81"/>
              <p:cNvGrpSpPr/>
              <p:nvPr/>
            </p:nvGrpSpPr>
            <p:grpSpPr>
              <a:xfrm>
                <a:off x="4888282" y="4074764"/>
                <a:ext cx="37776" cy="32451"/>
                <a:chOff x="4888282" y="4074764"/>
                <a:chExt cx="37776" cy="32451"/>
              </a:xfrm>
            </p:grpSpPr>
            <p:sp>
              <p:nvSpPr>
                <p:cNvPr id="4424" name="Google Shape;4424;p8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81"/>
              <p:cNvGrpSpPr/>
              <p:nvPr/>
            </p:nvGrpSpPr>
            <p:grpSpPr>
              <a:xfrm>
                <a:off x="4901315" y="3804271"/>
                <a:ext cx="37776" cy="32364"/>
                <a:chOff x="4901315" y="3804271"/>
                <a:chExt cx="37776" cy="32364"/>
              </a:xfrm>
            </p:grpSpPr>
            <p:sp>
              <p:nvSpPr>
                <p:cNvPr id="4427" name="Google Shape;4427;p8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81"/>
              <p:cNvGrpSpPr/>
              <p:nvPr/>
            </p:nvGrpSpPr>
            <p:grpSpPr>
              <a:xfrm>
                <a:off x="4866394" y="3715035"/>
                <a:ext cx="37846" cy="32357"/>
                <a:chOff x="4866394" y="3715035"/>
                <a:chExt cx="37846" cy="32357"/>
              </a:xfrm>
            </p:grpSpPr>
            <p:sp>
              <p:nvSpPr>
                <p:cNvPr id="4430" name="Google Shape;4430;p8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81"/>
              <p:cNvGrpSpPr/>
              <p:nvPr/>
            </p:nvGrpSpPr>
            <p:grpSpPr>
              <a:xfrm>
                <a:off x="4979233" y="3839798"/>
                <a:ext cx="37878" cy="32420"/>
                <a:chOff x="4979233" y="3839798"/>
                <a:chExt cx="37878" cy="32420"/>
              </a:xfrm>
            </p:grpSpPr>
            <p:sp>
              <p:nvSpPr>
                <p:cNvPr id="4433" name="Google Shape;4433;p8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81"/>
              <p:cNvGrpSpPr/>
              <p:nvPr/>
            </p:nvGrpSpPr>
            <p:grpSpPr>
              <a:xfrm>
                <a:off x="4790662" y="3679147"/>
                <a:ext cx="37783" cy="32380"/>
                <a:chOff x="4790662" y="3679147"/>
                <a:chExt cx="37783" cy="32380"/>
              </a:xfrm>
            </p:grpSpPr>
            <p:sp>
              <p:nvSpPr>
                <p:cNvPr id="4436" name="Google Shape;4436;p8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81"/>
              <p:cNvGrpSpPr/>
              <p:nvPr/>
            </p:nvGrpSpPr>
            <p:grpSpPr>
              <a:xfrm>
                <a:off x="4857263" y="3557861"/>
                <a:ext cx="37776" cy="32357"/>
                <a:chOff x="4857263" y="3557861"/>
                <a:chExt cx="37776" cy="32357"/>
              </a:xfrm>
            </p:grpSpPr>
            <p:sp>
              <p:nvSpPr>
                <p:cNvPr id="4439" name="Google Shape;4439;p8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81"/>
              <p:cNvGrpSpPr/>
              <p:nvPr/>
            </p:nvGrpSpPr>
            <p:grpSpPr>
              <a:xfrm>
                <a:off x="4883902" y="3648033"/>
                <a:ext cx="37783" cy="32380"/>
                <a:chOff x="4883902" y="3648033"/>
                <a:chExt cx="37783" cy="32380"/>
              </a:xfrm>
            </p:grpSpPr>
            <p:sp>
              <p:nvSpPr>
                <p:cNvPr id="4442" name="Google Shape;4442;p8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81"/>
              <p:cNvGrpSpPr/>
              <p:nvPr/>
            </p:nvGrpSpPr>
            <p:grpSpPr>
              <a:xfrm>
                <a:off x="4907780" y="3347220"/>
                <a:ext cx="37878" cy="32357"/>
                <a:chOff x="4907780" y="3347220"/>
                <a:chExt cx="37878" cy="32357"/>
              </a:xfrm>
            </p:grpSpPr>
            <p:sp>
              <p:nvSpPr>
                <p:cNvPr id="4445" name="Google Shape;4445;p8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81"/>
              <p:cNvGrpSpPr/>
              <p:nvPr/>
            </p:nvGrpSpPr>
            <p:grpSpPr>
              <a:xfrm>
                <a:off x="5065048" y="3738150"/>
                <a:ext cx="37783" cy="32364"/>
                <a:chOff x="5065048" y="3738150"/>
                <a:chExt cx="37783" cy="32364"/>
              </a:xfrm>
            </p:grpSpPr>
            <p:sp>
              <p:nvSpPr>
                <p:cNvPr id="4448" name="Google Shape;4448;p8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81"/>
              <p:cNvGrpSpPr/>
              <p:nvPr/>
            </p:nvGrpSpPr>
            <p:grpSpPr>
              <a:xfrm>
                <a:off x="5071616" y="3284615"/>
                <a:ext cx="37783" cy="32357"/>
                <a:chOff x="5071616" y="3284615"/>
                <a:chExt cx="37783" cy="32357"/>
              </a:xfrm>
            </p:grpSpPr>
            <p:sp>
              <p:nvSpPr>
                <p:cNvPr id="4451" name="Google Shape;4451;p8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81"/>
              <p:cNvGrpSpPr/>
              <p:nvPr/>
            </p:nvGrpSpPr>
            <p:grpSpPr>
              <a:xfrm>
                <a:off x="5389291" y="3759921"/>
                <a:ext cx="37783" cy="32380"/>
                <a:chOff x="5389291" y="3759921"/>
                <a:chExt cx="37783" cy="32380"/>
              </a:xfrm>
            </p:grpSpPr>
            <p:sp>
              <p:nvSpPr>
                <p:cNvPr id="4454" name="Google Shape;4454;p8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81"/>
              <p:cNvGrpSpPr/>
              <p:nvPr/>
            </p:nvGrpSpPr>
            <p:grpSpPr>
              <a:xfrm>
                <a:off x="5431534" y="3632932"/>
                <a:ext cx="37878" cy="32451"/>
                <a:chOff x="5431534" y="3632932"/>
                <a:chExt cx="37878" cy="32451"/>
              </a:xfrm>
            </p:grpSpPr>
            <p:sp>
              <p:nvSpPr>
                <p:cNvPr id="4457" name="Google Shape;4457;p8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9" name="Google Shape;4459;p81"/>
              <p:cNvGrpSpPr/>
              <p:nvPr/>
            </p:nvGrpSpPr>
            <p:grpSpPr>
              <a:xfrm>
                <a:off x="5540755" y="3544829"/>
                <a:ext cx="37783" cy="32357"/>
                <a:chOff x="5540755" y="3544829"/>
                <a:chExt cx="37783" cy="32357"/>
              </a:xfrm>
            </p:grpSpPr>
            <p:sp>
              <p:nvSpPr>
                <p:cNvPr id="4460" name="Google Shape;4460;p8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81"/>
              <p:cNvGrpSpPr/>
              <p:nvPr/>
            </p:nvGrpSpPr>
            <p:grpSpPr>
              <a:xfrm>
                <a:off x="5579293" y="3412107"/>
                <a:ext cx="37776" cy="32357"/>
                <a:chOff x="5579293" y="3412107"/>
                <a:chExt cx="37776" cy="32357"/>
              </a:xfrm>
            </p:grpSpPr>
            <p:sp>
              <p:nvSpPr>
                <p:cNvPr id="4463" name="Google Shape;4463;p8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81"/>
              <p:cNvGrpSpPr/>
              <p:nvPr/>
            </p:nvGrpSpPr>
            <p:grpSpPr>
              <a:xfrm>
                <a:off x="5801346" y="3284615"/>
                <a:ext cx="37783" cy="32357"/>
                <a:chOff x="5801346" y="3284615"/>
                <a:chExt cx="37783" cy="32357"/>
              </a:xfrm>
            </p:grpSpPr>
            <p:sp>
              <p:nvSpPr>
                <p:cNvPr id="4466" name="Google Shape;4466;p8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81"/>
              <p:cNvGrpSpPr/>
              <p:nvPr/>
            </p:nvGrpSpPr>
            <p:grpSpPr>
              <a:xfrm>
                <a:off x="5763578" y="3399067"/>
                <a:ext cx="37776" cy="32364"/>
                <a:chOff x="5763578" y="3399067"/>
                <a:chExt cx="37776" cy="32364"/>
              </a:xfrm>
            </p:grpSpPr>
            <p:sp>
              <p:nvSpPr>
                <p:cNvPr id="4469" name="Google Shape;4469;p8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81"/>
              <p:cNvGrpSpPr/>
              <p:nvPr/>
            </p:nvGrpSpPr>
            <p:grpSpPr>
              <a:xfrm>
                <a:off x="5395858" y="3230952"/>
                <a:ext cx="37776" cy="32364"/>
                <a:chOff x="5395858" y="3230952"/>
                <a:chExt cx="37776" cy="32364"/>
              </a:xfrm>
            </p:grpSpPr>
            <p:sp>
              <p:nvSpPr>
                <p:cNvPr id="4472" name="Google Shape;4472;p8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81"/>
              <p:cNvGrpSpPr/>
              <p:nvPr/>
            </p:nvGrpSpPr>
            <p:grpSpPr>
              <a:xfrm>
                <a:off x="5264088" y="3188237"/>
                <a:ext cx="37776" cy="32357"/>
                <a:chOff x="5264088" y="3188237"/>
                <a:chExt cx="37776" cy="32357"/>
              </a:xfrm>
            </p:grpSpPr>
            <p:sp>
              <p:nvSpPr>
                <p:cNvPr id="4475" name="Google Shape;4475;p8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81"/>
              <p:cNvGrpSpPr/>
              <p:nvPr/>
            </p:nvGrpSpPr>
            <p:grpSpPr>
              <a:xfrm>
                <a:off x="5585758" y="3237425"/>
                <a:ext cx="37878" cy="32357"/>
                <a:chOff x="5585758" y="3237425"/>
                <a:chExt cx="37878" cy="32357"/>
              </a:xfrm>
            </p:grpSpPr>
            <p:sp>
              <p:nvSpPr>
                <p:cNvPr id="4478" name="Google Shape;4478;p8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81"/>
              <p:cNvGrpSpPr/>
              <p:nvPr/>
            </p:nvGrpSpPr>
            <p:grpSpPr>
              <a:xfrm>
                <a:off x="4874196" y="3291088"/>
                <a:ext cx="37878" cy="32451"/>
                <a:chOff x="4874196" y="3291088"/>
                <a:chExt cx="37878" cy="32451"/>
              </a:xfrm>
            </p:grpSpPr>
            <p:sp>
              <p:nvSpPr>
                <p:cNvPr id="4481" name="Google Shape;4481;p8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81"/>
              <p:cNvGrpSpPr/>
              <p:nvPr/>
            </p:nvGrpSpPr>
            <p:grpSpPr>
              <a:xfrm>
                <a:off x="5197770" y="3785466"/>
                <a:ext cx="37783" cy="32427"/>
                <a:chOff x="5197770" y="3785466"/>
                <a:chExt cx="37783" cy="32427"/>
              </a:xfrm>
            </p:grpSpPr>
            <p:sp>
              <p:nvSpPr>
                <p:cNvPr id="4484" name="Google Shape;4484;p8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81"/>
              <p:cNvGrpSpPr/>
              <p:nvPr/>
            </p:nvGrpSpPr>
            <p:grpSpPr>
              <a:xfrm>
                <a:off x="5177699" y="3492117"/>
                <a:ext cx="37776" cy="32357"/>
                <a:chOff x="5177699" y="3492117"/>
                <a:chExt cx="37776" cy="32357"/>
              </a:xfrm>
            </p:grpSpPr>
            <p:sp>
              <p:nvSpPr>
                <p:cNvPr id="4487" name="Google Shape;4487;p8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81"/>
              <p:cNvGrpSpPr/>
              <p:nvPr/>
            </p:nvGrpSpPr>
            <p:grpSpPr>
              <a:xfrm>
                <a:off x="5349431" y="3622346"/>
                <a:ext cx="37870" cy="32380"/>
                <a:chOff x="5349431" y="3622346"/>
                <a:chExt cx="37870" cy="32380"/>
              </a:xfrm>
            </p:grpSpPr>
            <p:sp>
              <p:nvSpPr>
                <p:cNvPr id="4490" name="Google Shape;4490;p8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81"/>
              <p:cNvGrpSpPr/>
              <p:nvPr/>
            </p:nvGrpSpPr>
            <p:grpSpPr>
              <a:xfrm>
                <a:off x="5068855" y="3563980"/>
                <a:ext cx="53954" cy="46223"/>
                <a:chOff x="5068855" y="3563980"/>
                <a:chExt cx="53954" cy="46223"/>
              </a:xfrm>
            </p:grpSpPr>
            <p:sp>
              <p:nvSpPr>
                <p:cNvPr id="4493" name="Google Shape;4493;p8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81"/>
              <p:cNvGrpSpPr/>
              <p:nvPr/>
            </p:nvGrpSpPr>
            <p:grpSpPr>
              <a:xfrm>
                <a:off x="5037654" y="3392507"/>
                <a:ext cx="37870" cy="32451"/>
                <a:chOff x="5037654" y="3392507"/>
                <a:chExt cx="37870" cy="32451"/>
              </a:xfrm>
            </p:grpSpPr>
            <p:sp>
              <p:nvSpPr>
                <p:cNvPr id="4496" name="Google Shape;4496;p8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81"/>
              <p:cNvGrpSpPr/>
              <p:nvPr/>
            </p:nvGrpSpPr>
            <p:grpSpPr>
              <a:xfrm>
                <a:off x="5456560" y="3368629"/>
                <a:ext cx="37870" cy="32451"/>
                <a:chOff x="5456560" y="3368629"/>
                <a:chExt cx="37870" cy="32451"/>
              </a:xfrm>
            </p:grpSpPr>
            <p:sp>
              <p:nvSpPr>
                <p:cNvPr id="4499" name="Google Shape;4499;p8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81"/>
              <p:cNvGrpSpPr/>
              <p:nvPr/>
            </p:nvGrpSpPr>
            <p:grpSpPr>
              <a:xfrm>
                <a:off x="4755749" y="3501516"/>
                <a:ext cx="46246" cy="39608"/>
                <a:chOff x="4755749" y="3501516"/>
                <a:chExt cx="46246" cy="39608"/>
              </a:xfrm>
            </p:grpSpPr>
            <p:sp>
              <p:nvSpPr>
                <p:cNvPr id="4502" name="Google Shape;4502;p8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81"/>
              <p:cNvGrpSpPr/>
              <p:nvPr/>
            </p:nvGrpSpPr>
            <p:grpSpPr>
              <a:xfrm>
                <a:off x="4681346" y="3485582"/>
                <a:ext cx="37783" cy="32427"/>
                <a:chOff x="4681346" y="3485582"/>
                <a:chExt cx="37783" cy="32427"/>
              </a:xfrm>
            </p:grpSpPr>
            <p:sp>
              <p:nvSpPr>
                <p:cNvPr id="4505" name="Google Shape;4505;p8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81"/>
              <p:cNvGrpSpPr/>
              <p:nvPr/>
            </p:nvGrpSpPr>
            <p:grpSpPr>
              <a:xfrm>
                <a:off x="4767067" y="3291088"/>
                <a:ext cx="37878" cy="32451"/>
                <a:chOff x="4767067" y="3291088"/>
                <a:chExt cx="37878" cy="32451"/>
              </a:xfrm>
            </p:grpSpPr>
            <p:sp>
              <p:nvSpPr>
                <p:cNvPr id="4508" name="Google Shape;4508;p8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81"/>
              <p:cNvGrpSpPr/>
              <p:nvPr/>
            </p:nvGrpSpPr>
            <p:grpSpPr>
              <a:xfrm>
                <a:off x="4687819" y="3405539"/>
                <a:ext cx="37776" cy="32451"/>
                <a:chOff x="4687819" y="3405539"/>
                <a:chExt cx="37776" cy="32451"/>
              </a:xfrm>
            </p:grpSpPr>
            <p:sp>
              <p:nvSpPr>
                <p:cNvPr id="4511" name="Google Shape;4511;p8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81"/>
              <p:cNvGrpSpPr/>
              <p:nvPr/>
            </p:nvGrpSpPr>
            <p:grpSpPr>
              <a:xfrm>
                <a:off x="4923101" y="3444809"/>
                <a:ext cx="52813" cy="45318"/>
                <a:chOff x="4923101" y="3444809"/>
                <a:chExt cx="52813" cy="45318"/>
              </a:xfrm>
            </p:grpSpPr>
            <p:sp>
              <p:nvSpPr>
                <p:cNvPr id="4514" name="Google Shape;4514;p8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81"/>
              <p:cNvGrpSpPr/>
              <p:nvPr/>
            </p:nvGrpSpPr>
            <p:grpSpPr>
              <a:xfrm>
                <a:off x="4846040" y="3654750"/>
                <a:ext cx="31405" cy="26993"/>
                <a:chOff x="4846040" y="3654750"/>
                <a:chExt cx="31405" cy="26993"/>
              </a:xfrm>
            </p:grpSpPr>
            <p:sp>
              <p:nvSpPr>
                <p:cNvPr id="4517" name="Google Shape;4517;p8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81"/>
              <p:cNvGrpSpPr/>
              <p:nvPr/>
            </p:nvGrpSpPr>
            <p:grpSpPr>
              <a:xfrm>
                <a:off x="4925673" y="3691700"/>
                <a:ext cx="40253" cy="34472"/>
                <a:chOff x="4925673" y="3691700"/>
                <a:chExt cx="40253" cy="34472"/>
              </a:xfrm>
            </p:grpSpPr>
            <p:sp>
              <p:nvSpPr>
                <p:cNvPr id="4520" name="Google Shape;4520;p8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81"/>
              <p:cNvGrpSpPr/>
              <p:nvPr/>
            </p:nvGrpSpPr>
            <p:grpSpPr>
              <a:xfrm>
                <a:off x="4894653" y="3740848"/>
                <a:ext cx="31405" cy="26906"/>
                <a:chOff x="4894653" y="3740848"/>
                <a:chExt cx="31405" cy="26906"/>
              </a:xfrm>
            </p:grpSpPr>
            <p:sp>
              <p:nvSpPr>
                <p:cNvPr id="4523" name="Google Shape;4523;p8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5" name="Google Shape;4525;p81"/>
              <p:cNvGrpSpPr/>
              <p:nvPr/>
            </p:nvGrpSpPr>
            <p:grpSpPr>
              <a:xfrm>
                <a:off x="4962300" y="3696348"/>
                <a:ext cx="38255" cy="32773"/>
                <a:chOff x="4962300" y="3696348"/>
                <a:chExt cx="38255" cy="32773"/>
              </a:xfrm>
            </p:grpSpPr>
            <p:sp>
              <p:nvSpPr>
                <p:cNvPr id="4526" name="Google Shape;4526;p8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81"/>
              <p:cNvGrpSpPr/>
              <p:nvPr/>
            </p:nvGrpSpPr>
            <p:grpSpPr>
              <a:xfrm>
                <a:off x="4980185" y="3743349"/>
                <a:ext cx="31499" cy="26969"/>
                <a:chOff x="4980185" y="3743349"/>
                <a:chExt cx="31499" cy="26969"/>
              </a:xfrm>
            </p:grpSpPr>
            <p:sp>
              <p:nvSpPr>
                <p:cNvPr id="4529" name="Google Shape;4529;p8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81"/>
              <p:cNvGrpSpPr/>
              <p:nvPr/>
            </p:nvGrpSpPr>
            <p:grpSpPr>
              <a:xfrm>
                <a:off x="5013768" y="3734312"/>
                <a:ext cx="31499" cy="26969"/>
                <a:chOff x="5013768" y="3734312"/>
                <a:chExt cx="31499" cy="26969"/>
              </a:xfrm>
            </p:grpSpPr>
            <p:sp>
              <p:nvSpPr>
                <p:cNvPr id="4532" name="Google Shape;4532;p8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81"/>
              <p:cNvGrpSpPr/>
              <p:nvPr/>
            </p:nvGrpSpPr>
            <p:grpSpPr>
              <a:xfrm>
                <a:off x="5036703" y="3764545"/>
                <a:ext cx="31499" cy="26898"/>
                <a:chOff x="5036703" y="3764545"/>
                <a:chExt cx="31499" cy="26898"/>
              </a:xfrm>
            </p:grpSpPr>
            <p:sp>
              <p:nvSpPr>
                <p:cNvPr id="4535" name="Google Shape;4535;p8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81"/>
              <p:cNvGrpSpPr/>
              <p:nvPr/>
            </p:nvGrpSpPr>
            <p:grpSpPr>
              <a:xfrm>
                <a:off x="4953546" y="3768352"/>
                <a:ext cx="31405" cy="26898"/>
                <a:chOff x="4953546" y="3768352"/>
                <a:chExt cx="31405" cy="26898"/>
              </a:xfrm>
            </p:grpSpPr>
            <p:sp>
              <p:nvSpPr>
                <p:cNvPr id="4538" name="Google Shape;4538;p8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81"/>
              <p:cNvGrpSpPr/>
              <p:nvPr/>
            </p:nvGrpSpPr>
            <p:grpSpPr>
              <a:xfrm>
                <a:off x="4964770" y="3814016"/>
                <a:ext cx="31499" cy="26993"/>
                <a:chOff x="4964770" y="3814016"/>
                <a:chExt cx="31499" cy="26993"/>
              </a:xfrm>
            </p:grpSpPr>
            <p:sp>
              <p:nvSpPr>
                <p:cNvPr id="4541" name="Google Shape;4541;p8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81"/>
              <p:cNvGrpSpPr/>
              <p:nvPr/>
            </p:nvGrpSpPr>
            <p:grpSpPr>
              <a:xfrm>
                <a:off x="4923290" y="3800504"/>
                <a:ext cx="31468" cy="26898"/>
                <a:chOff x="4923290" y="3800504"/>
                <a:chExt cx="31468" cy="26898"/>
              </a:xfrm>
            </p:grpSpPr>
            <p:sp>
              <p:nvSpPr>
                <p:cNvPr id="4544" name="Google Shape;4544;p8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81"/>
              <p:cNvGrpSpPr/>
              <p:nvPr/>
            </p:nvGrpSpPr>
            <p:grpSpPr>
              <a:xfrm>
                <a:off x="5108534" y="3650943"/>
                <a:ext cx="31405" cy="26993"/>
                <a:chOff x="5108534" y="3650943"/>
                <a:chExt cx="31405" cy="26993"/>
              </a:xfrm>
            </p:grpSpPr>
            <p:sp>
              <p:nvSpPr>
                <p:cNvPr id="4547" name="Google Shape;4547;p8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81"/>
              <p:cNvGrpSpPr/>
              <p:nvPr/>
            </p:nvGrpSpPr>
            <p:grpSpPr>
              <a:xfrm>
                <a:off x="5119380" y="3760739"/>
                <a:ext cx="31499" cy="26993"/>
                <a:chOff x="5119380" y="3760739"/>
                <a:chExt cx="31499" cy="26993"/>
              </a:xfrm>
            </p:grpSpPr>
            <p:sp>
              <p:nvSpPr>
                <p:cNvPr id="4550" name="Google Shape;4550;p8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81"/>
              <p:cNvGrpSpPr/>
              <p:nvPr/>
            </p:nvGrpSpPr>
            <p:grpSpPr>
              <a:xfrm>
                <a:off x="5119380" y="3788235"/>
                <a:ext cx="31499" cy="26993"/>
                <a:chOff x="5119380" y="3788235"/>
                <a:chExt cx="31499" cy="26993"/>
              </a:xfrm>
            </p:grpSpPr>
            <p:sp>
              <p:nvSpPr>
                <p:cNvPr id="4553" name="Google Shape;4553;p8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81"/>
              <p:cNvGrpSpPr/>
              <p:nvPr/>
            </p:nvGrpSpPr>
            <p:grpSpPr>
              <a:xfrm>
                <a:off x="5158005" y="3875284"/>
                <a:ext cx="31405" cy="27001"/>
                <a:chOff x="5158005" y="3875284"/>
                <a:chExt cx="31405" cy="27001"/>
              </a:xfrm>
            </p:grpSpPr>
            <p:sp>
              <p:nvSpPr>
                <p:cNvPr id="4556" name="Google Shape;4556;p8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81"/>
              <p:cNvGrpSpPr/>
              <p:nvPr/>
            </p:nvGrpSpPr>
            <p:grpSpPr>
              <a:xfrm>
                <a:off x="5233163" y="3764545"/>
                <a:ext cx="31499" cy="26898"/>
                <a:chOff x="5233163" y="3764545"/>
                <a:chExt cx="31499" cy="26898"/>
              </a:xfrm>
            </p:grpSpPr>
            <p:sp>
              <p:nvSpPr>
                <p:cNvPr id="4559" name="Google Shape;4559;p8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81"/>
              <p:cNvGrpSpPr/>
              <p:nvPr/>
            </p:nvGrpSpPr>
            <p:grpSpPr>
              <a:xfrm>
                <a:off x="5276168" y="3805545"/>
                <a:ext cx="31499" cy="26906"/>
                <a:chOff x="5276168" y="3805545"/>
                <a:chExt cx="31499" cy="26906"/>
              </a:xfrm>
            </p:grpSpPr>
            <p:sp>
              <p:nvSpPr>
                <p:cNvPr id="4562" name="Google Shape;4562;p8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81"/>
              <p:cNvGrpSpPr/>
              <p:nvPr/>
            </p:nvGrpSpPr>
            <p:grpSpPr>
              <a:xfrm>
                <a:off x="5294053" y="3851933"/>
                <a:ext cx="31405" cy="26945"/>
                <a:chOff x="5294053" y="3851933"/>
                <a:chExt cx="31405" cy="26945"/>
              </a:xfrm>
            </p:grpSpPr>
            <p:sp>
              <p:nvSpPr>
                <p:cNvPr id="4565" name="Google Shape;4565;p8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81"/>
              <p:cNvGrpSpPr/>
              <p:nvPr/>
            </p:nvGrpSpPr>
            <p:grpSpPr>
              <a:xfrm>
                <a:off x="5341723" y="3851902"/>
                <a:ext cx="31405" cy="26977"/>
                <a:chOff x="5341723" y="3851902"/>
                <a:chExt cx="31405" cy="26977"/>
              </a:xfrm>
            </p:grpSpPr>
            <p:sp>
              <p:nvSpPr>
                <p:cNvPr id="4568" name="Google Shape;4568;p8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0" name="Google Shape;4570;p81"/>
              <p:cNvGrpSpPr/>
              <p:nvPr/>
            </p:nvGrpSpPr>
            <p:grpSpPr>
              <a:xfrm>
                <a:off x="5054871" y="3507855"/>
                <a:ext cx="31405" cy="26993"/>
                <a:chOff x="5054871" y="3507855"/>
                <a:chExt cx="31405" cy="26993"/>
              </a:xfrm>
            </p:grpSpPr>
            <p:sp>
              <p:nvSpPr>
                <p:cNvPr id="4571" name="Google Shape;4571;p8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3" name="Google Shape;4573;p81"/>
              <p:cNvGrpSpPr/>
              <p:nvPr/>
            </p:nvGrpSpPr>
            <p:grpSpPr>
              <a:xfrm>
                <a:off x="4876579" y="3675325"/>
                <a:ext cx="31405" cy="26969"/>
                <a:chOff x="4876579" y="3675325"/>
                <a:chExt cx="31405" cy="26969"/>
              </a:xfrm>
            </p:grpSpPr>
            <p:sp>
              <p:nvSpPr>
                <p:cNvPr id="4574" name="Google Shape;4574;p8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81"/>
              <p:cNvGrpSpPr/>
              <p:nvPr/>
            </p:nvGrpSpPr>
            <p:grpSpPr>
              <a:xfrm>
                <a:off x="4842233" y="3688333"/>
                <a:ext cx="31405" cy="26993"/>
                <a:chOff x="4842233" y="3688333"/>
                <a:chExt cx="31405" cy="26993"/>
              </a:xfrm>
            </p:grpSpPr>
            <p:sp>
              <p:nvSpPr>
                <p:cNvPr id="4577" name="Google Shape;4577;p8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9" name="Google Shape;4579;p81"/>
              <p:cNvGrpSpPr/>
              <p:nvPr/>
            </p:nvGrpSpPr>
            <p:grpSpPr>
              <a:xfrm>
                <a:off x="5187876" y="3608032"/>
                <a:ext cx="31405" cy="27001"/>
                <a:chOff x="5187876" y="3608032"/>
                <a:chExt cx="31405" cy="27001"/>
              </a:xfrm>
            </p:grpSpPr>
            <p:sp>
              <p:nvSpPr>
                <p:cNvPr id="4580" name="Google Shape;4580;p8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2" name="Google Shape;4582;p8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4" name="Google Shape;4584;p81"/>
              <p:cNvGrpSpPr/>
              <p:nvPr/>
            </p:nvGrpSpPr>
            <p:grpSpPr>
              <a:xfrm>
                <a:off x="5269224" y="3304167"/>
                <a:ext cx="40253" cy="34402"/>
                <a:chOff x="5269224" y="3304167"/>
                <a:chExt cx="40253" cy="34402"/>
              </a:xfrm>
            </p:grpSpPr>
            <p:sp>
              <p:nvSpPr>
                <p:cNvPr id="4585" name="Google Shape;4585;p8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7" name="Google Shape;4587;p81"/>
              <p:cNvGrpSpPr/>
              <p:nvPr/>
            </p:nvGrpSpPr>
            <p:grpSpPr>
              <a:xfrm>
                <a:off x="5327354" y="3476615"/>
                <a:ext cx="49864" cy="42723"/>
                <a:chOff x="5327354" y="3476615"/>
                <a:chExt cx="49864" cy="42723"/>
              </a:xfrm>
            </p:grpSpPr>
            <p:sp>
              <p:nvSpPr>
                <p:cNvPr id="4588" name="Google Shape;4588;p8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0" name="Google Shape;4590;p8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2" name="Google Shape;4592;p81"/>
              <p:cNvGrpSpPr/>
              <p:nvPr/>
            </p:nvGrpSpPr>
            <p:grpSpPr>
              <a:xfrm>
                <a:off x="5341723" y="3775957"/>
                <a:ext cx="31405" cy="26898"/>
                <a:chOff x="5341723" y="3775957"/>
                <a:chExt cx="31405" cy="26898"/>
              </a:xfrm>
            </p:grpSpPr>
            <p:sp>
              <p:nvSpPr>
                <p:cNvPr id="4593" name="Google Shape;4593;p8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5" name="Google Shape;4595;p81"/>
              <p:cNvGrpSpPr/>
              <p:nvPr/>
            </p:nvGrpSpPr>
            <p:grpSpPr>
              <a:xfrm>
                <a:off x="5439053" y="3699274"/>
                <a:ext cx="31405" cy="26898"/>
                <a:chOff x="5439053" y="3699274"/>
                <a:chExt cx="31405" cy="26898"/>
              </a:xfrm>
            </p:grpSpPr>
            <p:sp>
              <p:nvSpPr>
                <p:cNvPr id="4596" name="Google Shape;4596;p8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8" name="Google Shape;4598;p81"/>
              <p:cNvGrpSpPr/>
              <p:nvPr/>
            </p:nvGrpSpPr>
            <p:grpSpPr>
              <a:xfrm>
                <a:off x="5412414" y="3622307"/>
                <a:ext cx="31499" cy="26993"/>
                <a:chOff x="5412414" y="3622307"/>
                <a:chExt cx="31499" cy="26993"/>
              </a:xfrm>
            </p:grpSpPr>
            <p:sp>
              <p:nvSpPr>
                <p:cNvPr id="4599" name="Google Shape;4599;p8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81"/>
              <p:cNvGrpSpPr/>
              <p:nvPr/>
            </p:nvGrpSpPr>
            <p:grpSpPr>
              <a:xfrm>
                <a:off x="5476254" y="3473949"/>
                <a:ext cx="26835" cy="26930"/>
                <a:chOff x="5476254" y="3473949"/>
                <a:chExt cx="26835" cy="26930"/>
              </a:xfrm>
            </p:grpSpPr>
            <p:sp>
              <p:nvSpPr>
                <p:cNvPr id="4602" name="Google Shape;4602;p8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4" name="Google Shape;4604;p81"/>
              <p:cNvGrpSpPr/>
              <p:nvPr/>
            </p:nvGrpSpPr>
            <p:grpSpPr>
              <a:xfrm>
                <a:off x="5564547" y="3481594"/>
                <a:ext cx="31397" cy="26898"/>
                <a:chOff x="5564547" y="3481594"/>
                <a:chExt cx="31397" cy="26898"/>
              </a:xfrm>
            </p:grpSpPr>
            <p:sp>
              <p:nvSpPr>
                <p:cNvPr id="4605" name="Google Shape;4605;p8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81"/>
              <p:cNvGrpSpPr/>
              <p:nvPr/>
            </p:nvGrpSpPr>
            <p:grpSpPr>
              <a:xfrm>
                <a:off x="5534101" y="3470174"/>
                <a:ext cx="31397" cy="26906"/>
                <a:chOff x="5534101" y="3470174"/>
                <a:chExt cx="31397" cy="26906"/>
              </a:xfrm>
            </p:grpSpPr>
            <p:sp>
              <p:nvSpPr>
                <p:cNvPr id="4608" name="Google Shape;4608;p8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0" name="Google Shape;4610;p81"/>
              <p:cNvGrpSpPr/>
              <p:nvPr/>
            </p:nvGrpSpPr>
            <p:grpSpPr>
              <a:xfrm>
                <a:off x="5610879" y="3314486"/>
                <a:ext cx="31499" cy="26938"/>
                <a:chOff x="5610879" y="3314486"/>
                <a:chExt cx="31499" cy="26938"/>
              </a:xfrm>
            </p:grpSpPr>
            <p:sp>
              <p:nvSpPr>
                <p:cNvPr id="4611" name="Google Shape;4611;p8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3" name="Google Shape;4613;p81"/>
              <p:cNvGrpSpPr/>
              <p:nvPr/>
            </p:nvGrpSpPr>
            <p:grpSpPr>
              <a:xfrm>
                <a:off x="4834525" y="3501382"/>
                <a:ext cx="31499" cy="26898"/>
                <a:chOff x="4834525" y="3501382"/>
                <a:chExt cx="31499" cy="26898"/>
              </a:xfrm>
            </p:grpSpPr>
            <p:sp>
              <p:nvSpPr>
                <p:cNvPr id="4614" name="Google Shape;4614;p8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6" name="Google Shape;4616;p81"/>
              <p:cNvGrpSpPr/>
              <p:nvPr/>
            </p:nvGrpSpPr>
            <p:grpSpPr>
              <a:xfrm>
                <a:off x="4898460" y="3580158"/>
                <a:ext cx="31405" cy="26898"/>
                <a:chOff x="4898460" y="3580158"/>
                <a:chExt cx="31405" cy="26898"/>
              </a:xfrm>
            </p:grpSpPr>
            <p:sp>
              <p:nvSpPr>
                <p:cNvPr id="4617" name="Google Shape;4617;p8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9" name="Google Shape;4619;p81"/>
              <p:cNvGrpSpPr/>
              <p:nvPr/>
            </p:nvGrpSpPr>
            <p:grpSpPr>
              <a:xfrm>
                <a:off x="4882667" y="3608032"/>
                <a:ext cx="31499" cy="27001"/>
                <a:chOff x="4882667" y="3608032"/>
                <a:chExt cx="31499" cy="27001"/>
              </a:xfrm>
            </p:grpSpPr>
            <p:sp>
              <p:nvSpPr>
                <p:cNvPr id="4620" name="Google Shape;4620;p8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81"/>
              <p:cNvGrpSpPr/>
              <p:nvPr/>
            </p:nvGrpSpPr>
            <p:grpSpPr>
              <a:xfrm>
                <a:off x="4843373" y="3631407"/>
                <a:ext cx="16273" cy="16186"/>
                <a:chOff x="4843373" y="3631407"/>
                <a:chExt cx="16273" cy="16186"/>
              </a:xfrm>
            </p:grpSpPr>
            <p:sp>
              <p:nvSpPr>
                <p:cNvPr id="4623" name="Google Shape;4623;p8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5" name="Google Shape;4625;p81"/>
              <p:cNvGrpSpPr/>
              <p:nvPr/>
            </p:nvGrpSpPr>
            <p:grpSpPr>
              <a:xfrm>
                <a:off x="4727773" y="3591578"/>
                <a:ext cx="31499" cy="26898"/>
                <a:chOff x="4727773" y="3591578"/>
                <a:chExt cx="31499" cy="26898"/>
              </a:xfrm>
            </p:grpSpPr>
            <p:sp>
              <p:nvSpPr>
                <p:cNvPr id="4626" name="Google Shape;4626;p8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8" name="Google Shape;4628;p8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0" name="Google Shape;4630;p81"/>
              <p:cNvGrpSpPr/>
              <p:nvPr/>
            </p:nvGrpSpPr>
            <p:grpSpPr>
              <a:xfrm>
                <a:off x="4609421" y="3577398"/>
                <a:ext cx="31499" cy="27001"/>
                <a:chOff x="4609421" y="3577398"/>
                <a:chExt cx="31499" cy="27001"/>
              </a:xfrm>
            </p:grpSpPr>
            <p:sp>
              <p:nvSpPr>
                <p:cNvPr id="4631" name="Google Shape;4631;p8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81"/>
              <p:cNvGrpSpPr/>
              <p:nvPr/>
            </p:nvGrpSpPr>
            <p:grpSpPr>
              <a:xfrm>
                <a:off x="4649289" y="3577398"/>
                <a:ext cx="31499" cy="27001"/>
                <a:chOff x="4649289" y="3577398"/>
                <a:chExt cx="31499" cy="27001"/>
              </a:xfrm>
            </p:grpSpPr>
            <p:sp>
              <p:nvSpPr>
                <p:cNvPr id="4634" name="Google Shape;4634;p8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6" name="Google Shape;4636;p81"/>
              <p:cNvGrpSpPr/>
              <p:nvPr/>
            </p:nvGrpSpPr>
            <p:grpSpPr>
              <a:xfrm>
                <a:off x="4605614" y="3639523"/>
                <a:ext cx="31499" cy="26906"/>
                <a:chOff x="4605614" y="3639523"/>
                <a:chExt cx="31499" cy="26906"/>
              </a:xfrm>
            </p:grpSpPr>
            <p:sp>
              <p:nvSpPr>
                <p:cNvPr id="4637" name="Google Shape;4637;p8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9" name="Google Shape;4639;p81"/>
              <p:cNvGrpSpPr/>
              <p:nvPr/>
            </p:nvGrpSpPr>
            <p:grpSpPr>
              <a:xfrm>
                <a:off x="4785149" y="3618846"/>
                <a:ext cx="26930" cy="26843"/>
                <a:chOff x="4785149" y="3618846"/>
                <a:chExt cx="26930" cy="26843"/>
              </a:xfrm>
            </p:grpSpPr>
            <p:sp>
              <p:nvSpPr>
                <p:cNvPr id="4640" name="Google Shape;4640;p8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81"/>
              <p:cNvGrpSpPr/>
              <p:nvPr/>
            </p:nvGrpSpPr>
            <p:grpSpPr>
              <a:xfrm>
                <a:off x="4810167" y="3601567"/>
                <a:ext cx="31405" cy="26898"/>
                <a:chOff x="4810167" y="3601567"/>
                <a:chExt cx="31405" cy="26898"/>
              </a:xfrm>
            </p:grpSpPr>
            <p:sp>
              <p:nvSpPr>
                <p:cNvPr id="4643" name="Google Shape;4643;p8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5" name="Google Shape;4645;p81"/>
              <p:cNvGrpSpPr/>
              <p:nvPr/>
            </p:nvGrpSpPr>
            <p:grpSpPr>
              <a:xfrm>
                <a:off x="4831002" y="3373230"/>
                <a:ext cx="31405" cy="26898"/>
                <a:chOff x="4831002" y="3373230"/>
                <a:chExt cx="31405" cy="26898"/>
              </a:xfrm>
            </p:grpSpPr>
            <p:sp>
              <p:nvSpPr>
                <p:cNvPr id="4646" name="Google Shape;4646;p8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81"/>
              <p:cNvGrpSpPr/>
              <p:nvPr/>
            </p:nvGrpSpPr>
            <p:grpSpPr>
              <a:xfrm>
                <a:off x="4719311" y="3355054"/>
                <a:ext cx="31499" cy="27001"/>
                <a:chOff x="4719311" y="3355054"/>
                <a:chExt cx="31499" cy="27001"/>
              </a:xfrm>
            </p:grpSpPr>
            <p:sp>
              <p:nvSpPr>
                <p:cNvPr id="4649" name="Google Shape;4649;p8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1" name="Google Shape;4651;p81"/>
              <p:cNvGrpSpPr/>
              <p:nvPr/>
            </p:nvGrpSpPr>
            <p:grpSpPr>
              <a:xfrm>
                <a:off x="4798755" y="3450260"/>
                <a:ext cx="26930" cy="26930"/>
                <a:chOff x="4798755" y="3450260"/>
                <a:chExt cx="26930" cy="26930"/>
              </a:xfrm>
            </p:grpSpPr>
            <p:sp>
              <p:nvSpPr>
                <p:cNvPr id="4652" name="Google Shape;4652;p8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81"/>
              <p:cNvGrpSpPr/>
              <p:nvPr/>
            </p:nvGrpSpPr>
            <p:grpSpPr>
              <a:xfrm>
                <a:off x="4645576" y="3467555"/>
                <a:ext cx="31405" cy="26953"/>
                <a:chOff x="4645576" y="3467555"/>
                <a:chExt cx="31405" cy="26953"/>
              </a:xfrm>
            </p:grpSpPr>
            <p:sp>
              <p:nvSpPr>
                <p:cNvPr id="4655" name="Google Shape;4655;p8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81"/>
              <p:cNvGrpSpPr/>
              <p:nvPr/>
            </p:nvGrpSpPr>
            <p:grpSpPr>
              <a:xfrm>
                <a:off x="4687631" y="3583965"/>
                <a:ext cx="31499" cy="26898"/>
                <a:chOff x="4687631" y="3583965"/>
                <a:chExt cx="31499" cy="26898"/>
              </a:xfrm>
            </p:grpSpPr>
            <p:sp>
              <p:nvSpPr>
                <p:cNvPr id="4658" name="Google Shape;4658;p8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0" name="Google Shape;4660;p81"/>
              <p:cNvGrpSpPr/>
              <p:nvPr/>
            </p:nvGrpSpPr>
            <p:grpSpPr>
              <a:xfrm>
                <a:off x="4719311" y="3471314"/>
                <a:ext cx="31499" cy="27001"/>
                <a:chOff x="4719311" y="3471314"/>
                <a:chExt cx="31499" cy="27001"/>
              </a:xfrm>
            </p:grpSpPr>
            <p:sp>
              <p:nvSpPr>
                <p:cNvPr id="4661" name="Google Shape;4661;p8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81"/>
              <p:cNvGrpSpPr/>
              <p:nvPr/>
            </p:nvGrpSpPr>
            <p:grpSpPr>
              <a:xfrm>
                <a:off x="4719311" y="3434404"/>
                <a:ext cx="31499" cy="26898"/>
                <a:chOff x="4719311" y="3434404"/>
                <a:chExt cx="31499" cy="26898"/>
              </a:xfrm>
            </p:grpSpPr>
            <p:sp>
              <p:nvSpPr>
                <p:cNvPr id="4664" name="Google Shape;4664;p8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81"/>
              <p:cNvGrpSpPr/>
              <p:nvPr/>
            </p:nvGrpSpPr>
            <p:grpSpPr>
              <a:xfrm>
                <a:off x="4768876" y="3401772"/>
                <a:ext cx="31499" cy="26898"/>
                <a:chOff x="4768876" y="3401772"/>
                <a:chExt cx="31499" cy="26898"/>
              </a:xfrm>
            </p:grpSpPr>
            <p:sp>
              <p:nvSpPr>
                <p:cNvPr id="4667" name="Google Shape;4667;p8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9" name="Google Shape;4669;p81"/>
              <p:cNvGrpSpPr/>
              <p:nvPr/>
            </p:nvGrpSpPr>
            <p:grpSpPr>
              <a:xfrm>
                <a:off x="4762214" y="3471377"/>
                <a:ext cx="26938" cy="26938"/>
                <a:chOff x="4762214" y="3471377"/>
                <a:chExt cx="26938" cy="26938"/>
              </a:xfrm>
            </p:grpSpPr>
            <p:sp>
              <p:nvSpPr>
                <p:cNvPr id="4670" name="Google Shape;4670;p8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2" name="Google Shape;4672;p81"/>
              <p:cNvGrpSpPr/>
              <p:nvPr/>
            </p:nvGrpSpPr>
            <p:grpSpPr>
              <a:xfrm>
                <a:off x="4790473" y="3344782"/>
                <a:ext cx="31405" cy="26898"/>
                <a:chOff x="4790473" y="3344782"/>
                <a:chExt cx="31405" cy="26898"/>
              </a:xfrm>
            </p:grpSpPr>
            <p:sp>
              <p:nvSpPr>
                <p:cNvPr id="4673" name="Google Shape;4673;p8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81"/>
              <p:cNvGrpSpPr/>
              <p:nvPr/>
            </p:nvGrpSpPr>
            <p:grpSpPr>
              <a:xfrm>
                <a:off x="4823774" y="3950733"/>
                <a:ext cx="37398" cy="32034"/>
                <a:chOff x="4823774" y="3950733"/>
                <a:chExt cx="37398" cy="32034"/>
              </a:xfrm>
            </p:grpSpPr>
            <p:sp>
              <p:nvSpPr>
                <p:cNvPr id="4676" name="Google Shape;4676;p8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81"/>
              <p:cNvGrpSpPr/>
              <p:nvPr/>
            </p:nvGrpSpPr>
            <p:grpSpPr>
              <a:xfrm>
                <a:off x="4823396" y="4110566"/>
                <a:ext cx="31405" cy="26906"/>
                <a:chOff x="4823396" y="4110566"/>
                <a:chExt cx="31405" cy="26906"/>
              </a:xfrm>
            </p:grpSpPr>
            <p:sp>
              <p:nvSpPr>
                <p:cNvPr id="4679" name="Google Shape;4679;p8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81"/>
              <p:cNvGrpSpPr/>
              <p:nvPr/>
            </p:nvGrpSpPr>
            <p:grpSpPr>
              <a:xfrm>
                <a:off x="4838332" y="3821150"/>
                <a:ext cx="31499" cy="26898"/>
                <a:chOff x="4838332" y="3821150"/>
                <a:chExt cx="31499" cy="26898"/>
              </a:xfrm>
            </p:grpSpPr>
            <p:sp>
              <p:nvSpPr>
                <p:cNvPr id="4682" name="Google Shape;4682;p8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4" name="Google Shape;4684;p81"/>
              <p:cNvGrpSpPr/>
              <p:nvPr/>
            </p:nvGrpSpPr>
            <p:grpSpPr>
              <a:xfrm>
                <a:off x="4661275" y="3815007"/>
                <a:ext cx="36824" cy="31523"/>
                <a:chOff x="4661275" y="3815007"/>
                <a:chExt cx="36824" cy="31523"/>
              </a:xfrm>
            </p:grpSpPr>
            <p:sp>
              <p:nvSpPr>
                <p:cNvPr id="4685" name="Google Shape;4685;p8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81"/>
              <p:cNvGrpSpPr/>
              <p:nvPr/>
            </p:nvGrpSpPr>
            <p:grpSpPr>
              <a:xfrm>
                <a:off x="4558998" y="3851037"/>
                <a:ext cx="33591" cy="28699"/>
                <a:chOff x="4558998" y="3851037"/>
                <a:chExt cx="33591" cy="28699"/>
              </a:xfrm>
            </p:grpSpPr>
            <p:sp>
              <p:nvSpPr>
                <p:cNvPr id="4688" name="Google Shape;4688;p8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81"/>
              <p:cNvGrpSpPr/>
              <p:nvPr/>
            </p:nvGrpSpPr>
            <p:grpSpPr>
              <a:xfrm>
                <a:off x="4696762" y="3638587"/>
                <a:ext cx="33591" cy="28794"/>
                <a:chOff x="4696762" y="3638587"/>
                <a:chExt cx="33591" cy="28794"/>
              </a:xfrm>
            </p:grpSpPr>
            <p:sp>
              <p:nvSpPr>
                <p:cNvPr id="4691" name="Google Shape;4691;p8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81"/>
              <p:cNvGrpSpPr/>
              <p:nvPr/>
            </p:nvGrpSpPr>
            <p:grpSpPr>
              <a:xfrm>
                <a:off x="4929479" y="3939140"/>
                <a:ext cx="33497" cy="28692"/>
                <a:chOff x="4929479" y="3939140"/>
                <a:chExt cx="33497" cy="28692"/>
              </a:xfrm>
            </p:grpSpPr>
            <p:sp>
              <p:nvSpPr>
                <p:cNvPr id="4694" name="Google Shape;4694;p8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81"/>
              <p:cNvGrpSpPr/>
              <p:nvPr/>
            </p:nvGrpSpPr>
            <p:grpSpPr>
              <a:xfrm>
                <a:off x="4907119" y="3986039"/>
                <a:ext cx="33497" cy="28699"/>
                <a:chOff x="4907119" y="3986039"/>
                <a:chExt cx="33497" cy="28699"/>
              </a:xfrm>
            </p:grpSpPr>
            <p:sp>
              <p:nvSpPr>
                <p:cNvPr id="4697" name="Google Shape;4697;p8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9" name="Google Shape;4699;p81"/>
              <p:cNvGrpSpPr/>
              <p:nvPr/>
            </p:nvGrpSpPr>
            <p:grpSpPr>
              <a:xfrm>
                <a:off x="4911783" y="4048102"/>
                <a:ext cx="33591" cy="28762"/>
                <a:chOff x="4911783" y="4048102"/>
                <a:chExt cx="33591" cy="28762"/>
              </a:xfrm>
            </p:grpSpPr>
            <p:sp>
              <p:nvSpPr>
                <p:cNvPr id="4700" name="Google Shape;4700;p8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2" name="Google Shape;4702;p8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4" name="Google Shape;4704;p81"/>
              <p:cNvGrpSpPr/>
              <p:nvPr/>
            </p:nvGrpSpPr>
            <p:grpSpPr>
              <a:xfrm>
                <a:off x="4762623" y="3837847"/>
                <a:ext cx="42416" cy="36273"/>
                <a:chOff x="4762623" y="3837847"/>
                <a:chExt cx="42416" cy="36273"/>
              </a:xfrm>
            </p:grpSpPr>
            <p:sp>
              <p:nvSpPr>
                <p:cNvPr id="4705" name="Google Shape;4705;p8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7" name="Google Shape;4707;p81"/>
              <p:cNvGrpSpPr/>
              <p:nvPr/>
            </p:nvGrpSpPr>
            <p:grpSpPr>
              <a:xfrm>
                <a:off x="4746044" y="4104966"/>
                <a:ext cx="33497" cy="28699"/>
                <a:chOff x="4746044" y="4104966"/>
                <a:chExt cx="33497" cy="28699"/>
              </a:xfrm>
            </p:grpSpPr>
            <p:sp>
              <p:nvSpPr>
                <p:cNvPr id="4708" name="Google Shape;4708;p8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81"/>
              <p:cNvGrpSpPr/>
              <p:nvPr/>
            </p:nvGrpSpPr>
            <p:grpSpPr>
              <a:xfrm>
                <a:off x="4859646" y="4162554"/>
                <a:ext cx="33591" cy="28762"/>
                <a:chOff x="4859646" y="4162554"/>
                <a:chExt cx="33591" cy="28762"/>
              </a:xfrm>
            </p:grpSpPr>
            <p:sp>
              <p:nvSpPr>
                <p:cNvPr id="4711" name="Google Shape;4711;p8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13" name="Google Shape;4713;p81"/>
            <p:cNvGrpSpPr/>
            <p:nvPr/>
          </p:nvGrpSpPr>
          <p:grpSpPr>
            <a:xfrm>
              <a:off x="3597785" y="3274438"/>
              <a:ext cx="855610" cy="1122100"/>
              <a:chOff x="3597785" y="3274438"/>
              <a:chExt cx="855610" cy="1122100"/>
            </a:xfrm>
          </p:grpSpPr>
          <p:grpSp>
            <p:nvGrpSpPr>
              <p:cNvPr id="4714" name="Google Shape;4714;p81"/>
              <p:cNvGrpSpPr/>
              <p:nvPr/>
            </p:nvGrpSpPr>
            <p:grpSpPr>
              <a:xfrm>
                <a:off x="3617857" y="3284717"/>
                <a:ext cx="826785" cy="1099165"/>
                <a:chOff x="3617857" y="3284717"/>
                <a:chExt cx="826785" cy="1099165"/>
              </a:xfrm>
            </p:grpSpPr>
            <p:sp>
              <p:nvSpPr>
                <p:cNvPr id="4715" name="Google Shape;4715;p8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81"/>
              <p:cNvGrpSpPr/>
              <p:nvPr/>
            </p:nvGrpSpPr>
            <p:grpSpPr>
              <a:xfrm>
                <a:off x="4180904" y="4251758"/>
                <a:ext cx="37783" cy="32420"/>
                <a:chOff x="4180904" y="4251758"/>
                <a:chExt cx="37783" cy="32420"/>
              </a:xfrm>
            </p:grpSpPr>
            <p:sp>
              <p:nvSpPr>
                <p:cNvPr id="4772" name="Google Shape;4772;p8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81"/>
              <p:cNvGrpSpPr/>
              <p:nvPr/>
            </p:nvGrpSpPr>
            <p:grpSpPr>
              <a:xfrm>
                <a:off x="4201644" y="4081324"/>
                <a:ext cx="37783" cy="32364"/>
                <a:chOff x="4201644" y="4081324"/>
                <a:chExt cx="37783" cy="32364"/>
              </a:xfrm>
            </p:grpSpPr>
            <p:sp>
              <p:nvSpPr>
                <p:cNvPr id="4775" name="Google Shape;4775;p8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7" name="Google Shape;4777;p81"/>
              <p:cNvGrpSpPr/>
              <p:nvPr/>
            </p:nvGrpSpPr>
            <p:grpSpPr>
              <a:xfrm>
                <a:off x="4284416" y="3887428"/>
                <a:ext cx="37783" cy="32451"/>
                <a:chOff x="4284416" y="3887428"/>
                <a:chExt cx="37783" cy="32451"/>
              </a:xfrm>
            </p:grpSpPr>
            <p:sp>
              <p:nvSpPr>
                <p:cNvPr id="4778" name="Google Shape;4778;p8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81"/>
              <p:cNvGrpSpPr/>
              <p:nvPr/>
            </p:nvGrpSpPr>
            <p:grpSpPr>
              <a:xfrm>
                <a:off x="4223721" y="3860404"/>
                <a:ext cx="37870" cy="32364"/>
                <a:chOff x="4223721" y="3860404"/>
                <a:chExt cx="37870" cy="32364"/>
              </a:xfrm>
            </p:grpSpPr>
            <p:sp>
              <p:nvSpPr>
                <p:cNvPr id="4781" name="Google Shape;4781;p8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3" name="Google Shape;4783;p81"/>
              <p:cNvGrpSpPr/>
              <p:nvPr/>
            </p:nvGrpSpPr>
            <p:grpSpPr>
              <a:xfrm>
                <a:off x="4104889" y="3699242"/>
                <a:ext cx="37776" cy="32357"/>
                <a:chOff x="4104889" y="3699242"/>
                <a:chExt cx="37776" cy="32357"/>
              </a:xfrm>
            </p:grpSpPr>
            <p:sp>
              <p:nvSpPr>
                <p:cNvPr id="4784" name="Google Shape;4784;p8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6" name="Google Shape;4786;p81"/>
              <p:cNvGrpSpPr/>
              <p:nvPr/>
            </p:nvGrpSpPr>
            <p:grpSpPr>
              <a:xfrm>
                <a:off x="4143608" y="3475121"/>
                <a:ext cx="37878" cy="32420"/>
                <a:chOff x="4143608" y="3475121"/>
                <a:chExt cx="37878" cy="32420"/>
              </a:xfrm>
            </p:grpSpPr>
            <p:sp>
              <p:nvSpPr>
                <p:cNvPr id="4787" name="Google Shape;4787;p8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81"/>
              <p:cNvGrpSpPr/>
              <p:nvPr/>
            </p:nvGrpSpPr>
            <p:grpSpPr>
              <a:xfrm>
                <a:off x="4217248" y="3570893"/>
                <a:ext cx="37776" cy="32364"/>
                <a:chOff x="4217248" y="3570893"/>
                <a:chExt cx="37776" cy="32364"/>
              </a:xfrm>
            </p:grpSpPr>
            <p:sp>
              <p:nvSpPr>
                <p:cNvPr id="4790" name="Google Shape;4790;p8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2" name="Google Shape;4792;p81"/>
              <p:cNvGrpSpPr/>
              <p:nvPr/>
            </p:nvGrpSpPr>
            <p:grpSpPr>
              <a:xfrm>
                <a:off x="4255307" y="3431612"/>
                <a:ext cx="37776" cy="32451"/>
                <a:chOff x="4255307" y="3431612"/>
                <a:chExt cx="37776" cy="32451"/>
              </a:xfrm>
            </p:grpSpPr>
            <p:sp>
              <p:nvSpPr>
                <p:cNvPr id="4793" name="Google Shape;4793;p8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5" name="Google Shape;4795;p81"/>
              <p:cNvGrpSpPr/>
              <p:nvPr/>
            </p:nvGrpSpPr>
            <p:grpSpPr>
              <a:xfrm>
                <a:off x="3853052" y="3577398"/>
                <a:ext cx="37776" cy="32420"/>
                <a:chOff x="3853052" y="3577398"/>
                <a:chExt cx="37776" cy="32420"/>
              </a:xfrm>
            </p:grpSpPr>
            <p:sp>
              <p:nvSpPr>
                <p:cNvPr id="4796" name="Google Shape;4796;p8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8" name="Google Shape;4798;p81"/>
              <p:cNvGrpSpPr/>
              <p:nvPr/>
            </p:nvGrpSpPr>
            <p:grpSpPr>
              <a:xfrm>
                <a:off x="4039908" y="3412107"/>
                <a:ext cx="37776" cy="32357"/>
                <a:chOff x="4039908" y="3412107"/>
                <a:chExt cx="37776" cy="32357"/>
              </a:xfrm>
            </p:grpSpPr>
            <p:sp>
              <p:nvSpPr>
                <p:cNvPr id="4799" name="Google Shape;4799;p8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1" name="Google Shape;4801;p81"/>
              <p:cNvGrpSpPr/>
              <p:nvPr/>
            </p:nvGrpSpPr>
            <p:grpSpPr>
              <a:xfrm>
                <a:off x="4017360" y="3342061"/>
                <a:ext cx="37870" cy="32380"/>
                <a:chOff x="4017360" y="3342061"/>
                <a:chExt cx="37870" cy="32380"/>
              </a:xfrm>
            </p:grpSpPr>
            <p:sp>
              <p:nvSpPr>
                <p:cNvPr id="4802" name="Google Shape;4802;p8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4" name="Google Shape;4804;p8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6" name="Google Shape;4806;p81"/>
              <p:cNvGrpSpPr/>
              <p:nvPr/>
            </p:nvGrpSpPr>
            <p:grpSpPr>
              <a:xfrm>
                <a:off x="3750870" y="3418650"/>
                <a:ext cx="37776" cy="32380"/>
                <a:chOff x="3750870" y="3418650"/>
                <a:chExt cx="37776" cy="32380"/>
              </a:xfrm>
            </p:grpSpPr>
            <p:sp>
              <p:nvSpPr>
                <p:cNvPr id="4807" name="Google Shape;4807;p8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81"/>
              <p:cNvGrpSpPr/>
              <p:nvPr/>
            </p:nvGrpSpPr>
            <p:grpSpPr>
              <a:xfrm>
                <a:off x="3632509" y="3274438"/>
                <a:ext cx="37783" cy="32357"/>
                <a:chOff x="3632509" y="3274438"/>
                <a:chExt cx="37783" cy="32357"/>
              </a:xfrm>
            </p:grpSpPr>
            <p:sp>
              <p:nvSpPr>
                <p:cNvPr id="4810" name="Google Shape;4810;p8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81"/>
              <p:cNvGrpSpPr/>
              <p:nvPr/>
            </p:nvGrpSpPr>
            <p:grpSpPr>
              <a:xfrm>
                <a:off x="3906424" y="3297561"/>
                <a:ext cx="37776" cy="32451"/>
                <a:chOff x="3906424" y="3297561"/>
                <a:chExt cx="37776" cy="32451"/>
              </a:xfrm>
            </p:grpSpPr>
            <p:sp>
              <p:nvSpPr>
                <p:cNvPr id="4813" name="Google Shape;4813;p8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81"/>
              <p:cNvGrpSpPr/>
              <p:nvPr/>
            </p:nvGrpSpPr>
            <p:grpSpPr>
              <a:xfrm>
                <a:off x="3866084" y="3412107"/>
                <a:ext cx="37776" cy="32357"/>
                <a:chOff x="3866084" y="3412107"/>
                <a:chExt cx="37776" cy="32357"/>
              </a:xfrm>
            </p:grpSpPr>
            <p:sp>
              <p:nvSpPr>
                <p:cNvPr id="4816" name="Google Shape;4816;p8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81"/>
              <p:cNvGrpSpPr/>
              <p:nvPr/>
            </p:nvGrpSpPr>
            <p:grpSpPr>
              <a:xfrm>
                <a:off x="4023919" y="3766409"/>
                <a:ext cx="37783" cy="32357"/>
                <a:chOff x="4023919" y="3766409"/>
                <a:chExt cx="37783" cy="32357"/>
              </a:xfrm>
            </p:grpSpPr>
            <p:sp>
              <p:nvSpPr>
                <p:cNvPr id="4819" name="Google Shape;4819;p8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81"/>
              <p:cNvGrpSpPr/>
              <p:nvPr/>
            </p:nvGrpSpPr>
            <p:grpSpPr>
              <a:xfrm>
                <a:off x="3973882" y="3779449"/>
                <a:ext cx="37776" cy="32357"/>
                <a:chOff x="3973882" y="3779449"/>
                <a:chExt cx="37776" cy="32357"/>
              </a:xfrm>
            </p:grpSpPr>
            <p:sp>
              <p:nvSpPr>
                <p:cNvPr id="4822" name="Google Shape;4822;p8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81"/>
              <p:cNvGrpSpPr/>
              <p:nvPr/>
            </p:nvGrpSpPr>
            <p:grpSpPr>
              <a:xfrm>
                <a:off x="4073398" y="3838028"/>
                <a:ext cx="37776" cy="32380"/>
                <a:chOff x="4073398" y="3838028"/>
                <a:chExt cx="37776" cy="32380"/>
              </a:xfrm>
            </p:grpSpPr>
            <p:sp>
              <p:nvSpPr>
                <p:cNvPr id="4825" name="Google Shape;4825;p8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81"/>
              <p:cNvGrpSpPr/>
              <p:nvPr/>
            </p:nvGrpSpPr>
            <p:grpSpPr>
              <a:xfrm>
                <a:off x="4342672" y="4144496"/>
                <a:ext cx="37752" cy="32364"/>
                <a:chOff x="4342672" y="4144496"/>
                <a:chExt cx="37752" cy="32364"/>
              </a:xfrm>
            </p:grpSpPr>
            <p:sp>
              <p:nvSpPr>
                <p:cNvPr id="4828" name="Google Shape;4828;p8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81"/>
              <p:cNvGrpSpPr/>
              <p:nvPr/>
            </p:nvGrpSpPr>
            <p:grpSpPr>
              <a:xfrm>
                <a:off x="4406386" y="4056872"/>
                <a:ext cx="37783" cy="32364"/>
                <a:chOff x="4406386" y="4056872"/>
                <a:chExt cx="37783" cy="32364"/>
              </a:xfrm>
            </p:grpSpPr>
            <p:sp>
              <p:nvSpPr>
                <p:cNvPr id="4831" name="Google Shape;4831;p8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81"/>
              <p:cNvGrpSpPr/>
              <p:nvPr/>
            </p:nvGrpSpPr>
            <p:grpSpPr>
              <a:xfrm>
                <a:off x="4284416" y="4245254"/>
                <a:ext cx="37783" cy="32357"/>
                <a:chOff x="4284416" y="4245254"/>
                <a:chExt cx="37783" cy="32357"/>
              </a:xfrm>
            </p:grpSpPr>
            <p:sp>
              <p:nvSpPr>
                <p:cNvPr id="4834" name="Google Shape;4834;p8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81"/>
              <p:cNvGrpSpPr/>
              <p:nvPr/>
            </p:nvGrpSpPr>
            <p:grpSpPr>
              <a:xfrm>
                <a:off x="4219057" y="4331258"/>
                <a:ext cx="37776" cy="32364"/>
                <a:chOff x="4219057" y="4331258"/>
                <a:chExt cx="37776" cy="32364"/>
              </a:xfrm>
            </p:grpSpPr>
            <p:sp>
              <p:nvSpPr>
                <p:cNvPr id="4837" name="Google Shape;4837;p8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81"/>
              <p:cNvGrpSpPr/>
              <p:nvPr/>
            </p:nvGrpSpPr>
            <p:grpSpPr>
              <a:xfrm>
                <a:off x="4204122" y="4141688"/>
                <a:ext cx="33497" cy="28699"/>
                <a:chOff x="4204122" y="4141688"/>
                <a:chExt cx="33497" cy="28699"/>
              </a:xfrm>
            </p:grpSpPr>
            <p:sp>
              <p:nvSpPr>
                <p:cNvPr id="4840" name="Google Shape;4840;p8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81"/>
              <p:cNvGrpSpPr/>
              <p:nvPr/>
            </p:nvGrpSpPr>
            <p:grpSpPr>
              <a:xfrm>
                <a:off x="4301546" y="4003869"/>
                <a:ext cx="38916" cy="33324"/>
                <a:chOff x="4301546" y="4003869"/>
                <a:chExt cx="38916" cy="33324"/>
              </a:xfrm>
            </p:grpSpPr>
            <p:sp>
              <p:nvSpPr>
                <p:cNvPr id="4843" name="Google Shape;4843;p8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81"/>
              <p:cNvGrpSpPr/>
              <p:nvPr/>
            </p:nvGrpSpPr>
            <p:grpSpPr>
              <a:xfrm>
                <a:off x="4210681" y="3924669"/>
                <a:ext cx="36549" cy="31366"/>
                <a:chOff x="4210681" y="3924669"/>
                <a:chExt cx="36549" cy="31366"/>
              </a:xfrm>
            </p:grpSpPr>
            <p:sp>
              <p:nvSpPr>
                <p:cNvPr id="4846" name="Google Shape;4846;p8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81"/>
              <p:cNvGrpSpPr/>
              <p:nvPr/>
            </p:nvGrpSpPr>
            <p:grpSpPr>
              <a:xfrm>
                <a:off x="3987771" y="3628874"/>
                <a:ext cx="31499" cy="26993"/>
                <a:chOff x="3987771" y="3628874"/>
                <a:chExt cx="31499" cy="26993"/>
              </a:xfrm>
            </p:grpSpPr>
            <p:sp>
              <p:nvSpPr>
                <p:cNvPr id="4849" name="Google Shape;4849;p8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81"/>
              <p:cNvGrpSpPr/>
              <p:nvPr/>
            </p:nvGrpSpPr>
            <p:grpSpPr>
              <a:xfrm>
                <a:off x="4087382" y="3775674"/>
                <a:ext cx="31405" cy="26898"/>
                <a:chOff x="4087382" y="3775674"/>
                <a:chExt cx="31405" cy="26898"/>
              </a:xfrm>
            </p:grpSpPr>
            <p:sp>
              <p:nvSpPr>
                <p:cNvPr id="4852" name="Google Shape;4852;p8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81"/>
              <p:cNvGrpSpPr/>
              <p:nvPr/>
            </p:nvGrpSpPr>
            <p:grpSpPr>
              <a:xfrm>
                <a:off x="4118873" y="3856637"/>
                <a:ext cx="31405" cy="26906"/>
                <a:chOff x="4118873" y="3856637"/>
                <a:chExt cx="31405" cy="26906"/>
              </a:xfrm>
            </p:grpSpPr>
            <p:sp>
              <p:nvSpPr>
                <p:cNvPr id="4855" name="Google Shape;4855;p8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81"/>
              <p:cNvGrpSpPr/>
              <p:nvPr/>
            </p:nvGrpSpPr>
            <p:grpSpPr>
              <a:xfrm>
                <a:off x="4168541" y="3639523"/>
                <a:ext cx="31499" cy="26906"/>
                <a:chOff x="4168541" y="3639523"/>
                <a:chExt cx="31499" cy="26906"/>
              </a:xfrm>
            </p:grpSpPr>
            <p:sp>
              <p:nvSpPr>
                <p:cNvPr id="4858" name="Google Shape;4858;p8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81"/>
              <p:cNvGrpSpPr/>
              <p:nvPr/>
            </p:nvGrpSpPr>
            <p:grpSpPr>
              <a:xfrm>
                <a:off x="3965789" y="3393545"/>
                <a:ext cx="31405" cy="26945"/>
                <a:chOff x="3965789" y="3393545"/>
                <a:chExt cx="31405" cy="26945"/>
              </a:xfrm>
            </p:grpSpPr>
            <p:sp>
              <p:nvSpPr>
                <p:cNvPr id="4861" name="Google Shape;4861;p8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81"/>
              <p:cNvGrpSpPr/>
              <p:nvPr/>
            </p:nvGrpSpPr>
            <p:grpSpPr>
              <a:xfrm>
                <a:off x="3925166" y="3491008"/>
                <a:ext cx="31405" cy="27001"/>
                <a:chOff x="3925166" y="3491008"/>
                <a:chExt cx="31405" cy="27001"/>
              </a:xfrm>
            </p:grpSpPr>
            <p:sp>
              <p:nvSpPr>
                <p:cNvPr id="4864" name="Google Shape;4864;p8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81"/>
              <p:cNvGrpSpPr/>
              <p:nvPr/>
            </p:nvGrpSpPr>
            <p:grpSpPr>
              <a:xfrm>
                <a:off x="3682845" y="3340976"/>
                <a:ext cx="31397" cy="26898"/>
                <a:chOff x="3682845" y="3340976"/>
                <a:chExt cx="31397" cy="26898"/>
              </a:xfrm>
            </p:grpSpPr>
            <p:sp>
              <p:nvSpPr>
                <p:cNvPr id="4867" name="Google Shape;4867;p8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81"/>
              <p:cNvGrpSpPr/>
              <p:nvPr/>
            </p:nvGrpSpPr>
            <p:grpSpPr>
              <a:xfrm>
                <a:off x="3795393" y="3353725"/>
                <a:ext cx="31499" cy="26993"/>
                <a:chOff x="3795393" y="3353725"/>
                <a:chExt cx="31499" cy="26993"/>
              </a:xfrm>
            </p:grpSpPr>
            <p:sp>
              <p:nvSpPr>
                <p:cNvPr id="4870" name="Google Shape;4870;p8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81"/>
              <p:cNvGrpSpPr/>
              <p:nvPr/>
            </p:nvGrpSpPr>
            <p:grpSpPr>
              <a:xfrm>
                <a:off x="4176909" y="4363221"/>
                <a:ext cx="38924" cy="33316"/>
                <a:chOff x="4176909" y="4363221"/>
                <a:chExt cx="38924" cy="33316"/>
              </a:xfrm>
            </p:grpSpPr>
            <p:sp>
              <p:nvSpPr>
                <p:cNvPr id="4873" name="Google Shape;4873;p8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81"/>
              <p:cNvGrpSpPr/>
              <p:nvPr/>
            </p:nvGrpSpPr>
            <p:grpSpPr>
              <a:xfrm>
                <a:off x="4226191" y="4007660"/>
                <a:ext cx="33560" cy="28770"/>
                <a:chOff x="4226191" y="4007660"/>
                <a:chExt cx="33560" cy="28770"/>
              </a:xfrm>
            </p:grpSpPr>
            <p:sp>
              <p:nvSpPr>
                <p:cNvPr id="4876" name="Google Shape;4876;p8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81"/>
              <p:cNvGrpSpPr/>
              <p:nvPr/>
            </p:nvGrpSpPr>
            <p:grpSpPr>
              <a:xfrm>
                <a:off x="3597785" y="3377045"/>
                <a:ext cx="33591" cy="28699"/>
                <a:chOff x="3597785" y="3377045"/>
                <a:chExt cx="33591" cy="28699"/>
              </a:xfrm>
            </p:grpSpPr>
            <p:sp>
              <p:nvSpPr>
                <p:cNvPr id="4879" name="Google Shape;4879;p8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81"/>
              <p:cNvGrpSpPr/>
              <p:nvPr/>
            </p:nvGrpSpPr>
            <p:grpSpPr>
              <a:xfrm>
                <a:off x="3887870" y="3669796"/>
                <a:ext cx="33591" cy="28692"/>
                <a:chOff x="3887870" y="3669796"/>
                <a:chExt cx="33591" cy="28692"/>
              </a:xfrm>
            </p:grpSpPr>
            <p:sp>
              <p:nvSpPr>
                <p:cNvPr id="4882" name="Google Shape;4882;p8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81"/>
              <p:cNvGrpSpPr/>
              <p:nvPr/>
            </p:nvGrpSpPr>
            <p:grpSpPr>
              <a:xfrm>
                <a:off x="3818320" y="3481625"/>
                <a:ext cx="33497" cy="28770"/>
                <a:chOff x="3818320" y="3481625"/>
                <a:chExt cx="33497" cy="28770"/>
              </a:xfrm>
            </p:grpSpPr>
            <p:sp>
              <p:nvSpPr>
                <p:cNvPr id="4885" name="Google Shape;4885;p8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81"/>
              <p:cNvGrpSpPr/>
              <p:nvPr/>
            </p:nvGrpSpPr>
            <p:grpSpPr>
              <a:xfrm>
                <a:off x="4278139" y="4120948"/>
                <a:ext cx="37492" cy="32129"/>
                <a:chOff x="4278139" y="4120948"/>
                <a:chExt cx="37492" cy="32129"/>
              </a:xfrm>
            </p:grpSpPr>
            <p:sp>
              <p:nvSpPr>
                <p:cNvPr id="4888" name="Google Shape;4888;p8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81"/>
              <p:cNvGrpSpPr/>
              <p:nvPr/>
            </p:nvGrpSpPr>
            <p:grpSpPr>
              <a:xfrm>
                <a:off x="4419898" y="3977388"/>
                <a:ext cx="33497" cy="28692"/>
                <a:chOff x="4419898" y="3977388"/>
                <a:chExt cx="33497" cy="28692"/>
              </a:xfrm>
            </p:grpSpPr>
            <p:sp>
              <p:nvSpPr>
                <p:cNvPr id="4891" name="Google Shape;4891;p8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81"/>
              <p:cNvGrpSpPr/>
              <p:nvPr/>
            </p:nvGrpSpPr>
            <p:grpSpPr>
              <a:xfrm>
                <a:off x="4158930" y="4034684"/>
                <a:ext cx="33497" cy="28762"/>
                <a:chOff x="4158930" y="4034684"/>
                <a:chExt cx="33497" cy="28762"/>
              </a:xfrm>
            </p:grpSpPr>
            <p:sp>
              <p:nvSpPr>
                <p:cNvPr id="4894" name="Google Shape;4894;p8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81"/>
              <p:cNvGrpSpPr/>
              <p:nvPr/>
            </p:nvGrpSpPr>
            <p:grpSpPr>
              <a:xfrm>
                <a:off x="4134949" y="3957049"/>
                <a:ext cx="33497" cy="28770"/>
                <a:chOff x="4134949" y="3957049"/>
                <a:chExt cx="33497" cy="28770"/>
              </a:xfrm>
            </p:grpSpPr>
            <p:sp>
              <p:nvSpPr>
                <p:cNvPr id="4897" name="Google Shape;4897;p8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81"/>
              <p:cNvGrpSpPr/>
              <p:nvPr/>
            </p:nvGrpSpPr>
            <p:grpSpPr>
              <a:xfrm>
                <a:off x="4193653" y="4184403"/>
                <a:ext cx="43580" cy="37264"/>
                <a:chOff x="4193653" y="4184403"/>
                <a:chExt cx="43580" cy="37264"/>
              </a:xfrm>
            </p:grpSpPr>
            <p:sp>
              <p:nvSpPr>
                <p:cNvPr id="4900" name="Google Shape;4900;p8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81"/>
              <p:cNvGrpSpPr/>
              <p:nvPr/>
            </p:nvGrpSpPr>
            <p:grpSpPr>
              <a:xfrm>
                <a:off x="4343600" y="3943844"/>
                <a:ext cx="43580" cy="37312"/>
                <a:chOff x="4343600" y="3943844"/>
                <a:chExt cx="43580" cy="37312"/>
              </a:xfrm>
            </p:grpSpPr>
            <p:sp>
              <p:nvSpPr>
                <p:cNvPr id="4903" name="Google Shape;4903;p8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81"/>
              <p:cNvGrpSpPr/>
              <p:nvPr/>
            </p:nvGrpSpPr>
            <p:grpSpPr>
              <a:xfrm>
                <a:off x="4172339" y="3381693"/>
                <a:ext cx="31499" cy="27001"/>
                <a:chOff x="4172339" y="3381693"/>
                <a:chExt cx="31499" cy="27001"/>
              </a:xfrm>
            </p:grpSpPr>
            <p:sp>
              <p:nvSpPr>
                <p:cNvPr id="4906" name="Google Shape;4906;p8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1" name="Shape 4911"/>
        <p:cNvGrpSpPr/>
        <p:nvPr/>
      </p:nvGrpSpPr>
      <p:grpSpPr>
        <a:xfrm>
          <a:off x="0" y="0"/>
          <a:ext cx="0" cy="0"/>
          <a:chOff x="0" y="0"/>
          <a:chExt cx="0" cy="0"/>
        </a:xfrm>
      </p:grpSpPr>
      <p:grpSp>
        <p:nvGrpSpPr>
          <p:cNvPr id="4912" name="Google Shape;4912;p82"/>
          <p:cNvGrpSpPr/>
          <p:nvPr/>
        </p:nvGrpSpPr>
        <p:grpSpPr>
          <a:xfrm>
            <a:off x="729274" y="969771"/>
            <a:ext cx="2507799" cy="206239"/>
            <a:chOff x="106648" y="895722"/>
            <a:chExt cx="4481413" cy="374300"/>
          </a:xfrm>
        </p:grpSpPr>
        <p:grpSp>
          <p:nvGrpSpPr>
            <p:cNvPr id="4913" name="Google Shape;4913;p82"/>
            <p:cNvGrpSpPr/>
            <p:nvPr/>
          </p:nvGrpSpPr>
          <p:grpSpPr>
            <a:xfrm>
              <a:off x="2233276" y="895722"/>
              <a:ext cx="1082667" cy="223591"/>
              <a:chOff x="4808316" y="2800065"/>
              <a:chExt cx="1999386" cy="412910"/>
            </a:xfrm>
          </p:grpSpPr>
          <p:sp>
            <p:nvSpPr>
              <p:cNvPr id="4914" name="Google Shape;4914;p82"/>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5" name="Google Shape;4915;p82"/>
              <p:cNvGrpSpPr/>
              <p:nvPr/>
            </p:nvGrpSpPr>
            <p:grpSpPr>
              <a:xfrm>
                <a:off x="4808316" y="2800065"/>
                <a:ext cx="92400" cy="411825"/>
                <a:chOff x="845575" y="2563700"/>
                <a:chExt cx="92400" cy="411825"/>
              </a:xfrm>
            </p:grpSpPr>
            <p:cxnSp>
              <p:nvCxnSpPr>
                <p:cNvPr id="4916" name="Google Shape;4916;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17" name="Google Shape;4917;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8" name="Google Shape;4918;p82"/>
            <p:cNvGrpSpPr/>
            <p:nvPr/>
          </p:nvGrpSpPr>
          <p:grpSpPr>
            <a:xfrm>
              <a:off x="106648" y="895722"/>
              <a:ext cx="1088401" cy="223591"/>
              <a:chOff x="881025" y="2800065"/>
              <a:chExt cx="2009975" cy="412910"/>
            </a:xfrm>
          </p:grpSpPr>
          <p:sp>
            <p:nvSpPr>
              <p:cNvPr id="4919" name="Google Shape;4919;p82"/>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0" name="Google Shape;4920;p82"/>
              <p:cNvGrpSpPr/>
              <p:nvPr/>
            </p:nvGrpSpPr>
            <p:grpSpPr>
              <a:xfrm>
                <a:off x="881025" y="2800065"/>
                <a:ext cx="92400" cy="411825"/>
                <a:chOff x="845575" y="2563700"/>
                <a:chExt cx="92400" cy="411825"/>
              </a:xfrm>
            </p:grpSpPr>
            <p:cxnSp>
              <p:nvCxnSpPr>
                <p:cNvPr id="4921" name="Google Shape;4921;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22" name="Google Shape;4922;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3" name="Google Shape;4923;p82"/>
            <p:cNvGrpSpPr/>
            <p:nvPr/>
          </p:nvGrpSpPr>
          <p:grpSpPr>
            <a:xfrm>
              <a:off x="1172346" y="1047018"/>
              <a:ext cx="1083151" cy="223003"/>
              <a:chOff x="2849073" y="3079467"/>
              <a:chExt cx="2000279" cy="411825"/>
            </a:xfrm>
          </p:grpSpPr>
          <p:sp>
            <p:nvSpPr>
              <p:cNvPr id="4924" name="Google Shape;4924;p82"/>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5" name="Google Shape;4925;p82"/>
              <p:cNvGrpSpPr/>
              <p:nvPr/>
            </p:nvGrpSpPr>
            <p:grpSpPr>
              <a:xfrm rot="10800000">
                <a:off x="2849073" y="3079467"/>
                <a:ext cx="92400" cy="411825"/>
                <a:chOff x="2070100" y="2563700"/>
                <a:chExt cx="92400" cy="411825"/>
              </a:xfrm>
            </p:grpSpPr>
            <p:cxnSp>
              <p:nvCxnSpPr>
                <p:cNvPr id="4926" name="Google Shape;4926;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27" name="Google Shape;4927;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8" name="Google Shape;4928;p82"/>
            <p:cNvGrpSpPr/>
            <p:nvPr/>
          </p:nvGrpSpPr>
          <p:grpSpPr>
            <a:xfrm>
              <a:off x="3290132" y="1047018"/>
              <a:ext cx="1297929" cy="223003"/>
              <a:chOff x="6760035" y="3079467"/>
              <a:chExt cx="2396914" cy="411825"/>
            </a:xfrm>
          </p:grpSpPr>
          <p:sp>
            <p:nvSpPr>
              <p:cNvPr id="4929" name="Google Shape;4929;p82"/>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0" name="Google Shape;4930;p82"/>
              <p:cNvGrpSpPr/>
              <p:nvPr/>
            </p:nvGrpSpPr>
            <p:grpSpPr>
              <a:xfrm rot="10800000">
                <a:off x="6760035" y="3079467"/>
                <a:ext cx="92400" cy="411825"/>
                <a:chOff x="2070100" y="2563700"/>
                <a:chExt cx="92400" cy="411825"/>
              </a:xfrm>
            </p:grpSpPr>
            <p:cxnSp>
              <p:nvCxnSpPr>
                <p:cNvPr id="4931" name="Google Shape;4931;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32" name="Google Shape;4932;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33" name="Google Shape;4933;p82"/>
          <p:cNvGrpSpPr/>
          <p:nvPr/>
        </p:nvGrpSpPr>
        <p:grpSpPr>
          <a:xfrm>
            <a:off x="2147036" y="3369142"/>
            <a:ext cx="1086701" cy="799429"/>
            <a:chOff x="2183288" y="3555572"/>
            <a:chExt cx="1136241" cy="835873"/>
          </a:xfrm>
        </p:grpSpPr>
        <p:sp>
          <p:nvSpPr>
            <p:cNvPr id="4934" name="Google Shape;4934;p82"/>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5" name="Google Shape;4935;p82"/>
            <p:cNvGrpSpPr/>
            <p:nvPr/>
          </p:nvGrpSpPr>
          <p:grpSpPr>
            <a:xfrm>
              <a:off x="2205895" y="3637269"/>
              <a:ext cx="1089848" cy="724993"/>
              <a:chOff x="2205895" y="3637269"/>
              <a:chExt cx="1089848" cy="724993"/>
            </a:xfrm>
          </p:grpSpPr>
          <p:sp>
            <p:nvSpPr>
              <p:cNvPr id="4936" name="Google Shape;4936;p82"/>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2"/>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2"/>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2"/>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2"/>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2"/>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2" name="Google Shape;4942;p82"/>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43" name="Google Shape;4943;p82"/>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44" name="Google Shape;4944;p82"/>
            <p:cNvGrpSpPr/>
            <p:nvPr/>
          </p:nvGrpSpPr>
          <p:grpSpPr>
            <a:xfrm>
              <a:off x="3173850" y="3779426"/>
              <a:ext cx="145679" cy="70048"/>
              <a:chOff x="3173850" y="3779426"/>
              <a:chExt cx="145679" cy="70048"/>
            </a:xfrm>
          </p:grpSpPr>
          <p:cxnSp>
            <p:nvCxnSpPr>
              <p:cNvPr id="4945" name="Google Shape;4945;p82"/>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946" name="Google Shape;4946;p82"/>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82"/>
            <p:cNvGrpSpPr/>
            <p:nvPr/>
          </p:nvGrpSpPr>
          <p:grpSpPr>
            <a:xfrm>
              <a:off x="2183288" y="4139483"/>
              <a:ext cx="145133" cy="70048"/>
              <a:chOff x="2183288" y="4139483"/>
              <a:chExt cx="145133" cy="70048"/>
            </a:xfrm>
          </p:grpSpPr>
          <p:cxnSp>
            <p:nvCxnSpPr>
              <p:cNvPr id="4948" name="Google Shape;4948;p82"/>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949" name="Google Shape;4949;p82"/>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0" name="Google Shape;4950;p82"/>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51" name="Google Shape;4951;p82"/>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52" name="Google Shape;4952;p82"/>
            <p:cNvGrpSpPr/>
            <p:nvPr/>
          </p:nvGrpSpPr>
          <p:grpSpPr>
            <a:xfrm>
              <a:off x="2943836" y="4268886"/>
              <a:ext cx="60717" cy="122559"/>
              <a:chOff x="2943836" y="4268886"/>
              <a:chExt cx="60717" cy="122559"/>
            </a:xfrm>
          </p:grpSpPr>
          <p:sp>
            <p:nvSpPr>
              <p:cNvPr id="4953" name="Google Shape;4953;p82"/>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54" name="Google Shape;4954;p82"/>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955" name="Google Shape;4955;p82"/>
          <p:cNvGrpSpPr/>
          <p:nvPr/>
        </p:nvGrpSpPr>
        <p:grpSpPr>
          <a:xfrm>
            <a:off x="3409981" y="1290142"/>
            <a:ext cx="1675870" cy="758251"/>
            <a:chOff x="3530532" y="1496185"/>
            <a:chExt cx="1562000" cy="706730"/>
          </a:xfrm>
        </p:grpSpPr>
        <p:cxnSp>
          <p:nvCxnSpPr>
            <p:cNvPr id="4956" name="Google Shape;4956;p82"/>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957" name="Google Shape;4957;p82"/>
            <p:cNvGrpSpPr/>
            <p:nvPr/>
          </p:nvGrpSpPr>
          <p:grpSpPr>
            <a:xfrm>
              <a:off x="3530532" y="1496185"/>
              <a:ext cx="323430" cy="463587"/>
              <a:chOff x="3530532" y="1496185"/>
              <a:chExt cx="323430" cy="463587"/>
            </a:xfrm>
          </p:grpSpPr>
          <p:grpSp>
            <p:nvGrpSpPr>
              <p:cNvPr id="4958" name="Google Shape;4958;p82"/>
              <p:cNvGrpSpPr/>
              <p:nvPr/>
            </p:nvGrpSpPr>
            <p:grpSpPr>
              <a:xfrm>
                <a:off x="3567462" y="1496185"/>
                <a:ext cx="286500" cy="361376"/>
                <a:chOff x="3567462" y="1496185"/>
                <a:chExt cx="286500" cy="361376"/>
              </a:xfrm>
            </p:grpSpPr>
            <p:cxnSp>
              <p:nvCxnSpPr>
                <p:cNvPr id="4959" name="Google Shape;4959;p82"/>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60" name="Google Shape;4960;p82"/>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1" name="Google Shape;4961;p82"/>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82"/>
            <p:cNvGrpSpPr/>
            <p:nvPr/>
          </p:nvGrpSpPr>
          <p:grpSpPr>
            <a:xfrm>
              <a:off x="3891569" y="1779209"/>
              <a:ext cx="323945" cy="423706"/>
              <a:chOff x="3891569" y="1779209"/>
              <a:chExt cx="323945" cy="423706"/>
            </a:xfrm>
          </p:grpSpPr>
          <p:grpSp>
            <p:nvGrpSpPr>
              <p:cNvPr id="4963" name="Google Shape;4963;p82"/>
              <p:cNvGrpSpPr/>
              <p:nvPr/>
            </p:nvGrpSpPr>
            <p:grpSpPr>
              <a:xfrm>
                <a:off x="3929014" y="1881638"/>
                <a:ext cx="286500" cy="321278"/>
                <a:chOff x="3929014" y="1881638"/>
                <a:chExt cx="286500" cy="321278"/>
              </a:xfrm>
            </p:grpSpPr>
            <p:cxnSp>
              <p:nvCxnSpPr>
                <p:cNvPr id="4964" name="Google Shape;4964;p82"/>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965" name="Google Shape;4965;p82"/>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6" name="Google Shape;4966;p82"/>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82"/>
            <p:cNvGrpSpPr/>
            <p:nvPr/>
          </p:nvGrpSpPr>
          <p:grpSpPr>
            <a:xfrm>
              <a:off x="4252606" y="1496185"/>
              <a:ext cx="324721" cy="463587"/>
              <a:chOff x="4252606" y="1496185"/>
              <a:chExt cx="324721" cy="463587"/>
            </a:xfrm>
          </p:grpSpPr>
          <p:grpSp>
            <p:nvGrpSpPr>
              <p:cNvPr id="4968" name="Google Shape;4968;p82"/>
              <p:cNvGrpSpPr/>
              <p:nvPr/>
            </p:nvGrpSpPr>
            <p:grpSpPr>
              <a:xfrm>
                <a:off x="4290828" y="1496185"/>
                <a:ext cx="286500" cy="361376"/>
                <a:chOff x="4290828" y="1496185"/>
                <a:chExt cx="286500" cy="361376"/>
              </a:xfrm>
            </p:grpSpPr>
            <p:cxnSp>
              <p:nvCxnSpPr>
                <p:cNvPr id="4969" name="Google Shape;4969;p82"/>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70" name="Google Shape;4970;p82"/>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1" name="Google Shape;4971;p82"/>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82"/>
            <p:cNvGrpSpPr/>
            <p:nvPr/>
          </p:nvGrpSpPr>
          <p:grpSpPr>
            <a:xfrm>
              <a:off x="4613643" y="1763716"/>
              <a:ext cx="325308" cy="439200"/>
              <a:chOff x="4613643" y="1763716"/>
              <a:chExt cx="325308" cy="439200"/>
            </a:xfrm>
          </p:grpSpPr>
          <p:grpSp>
            <p:nvGrpSpPr>
              <p:cNvPr id="4973" name="Google Shape;4973;p82"/>
              <p:cNvGrpSpPr/>
              <p:nvPr/>
            </p:nvGrpSpPr>
            <p:grpSpPr>
              <a:xfrm>
                <a:off x="4652451" y="1879538"/>
                <a:ext cx="286500" cy="323378"/>
                <a:chOff x="4652451" y="1879538"/>
                <a:chExt cx="286500" cy="323378"/>
              </a:xfrm>
            </p:grpSpPr>
            <p:cxnSp>
              <p:nvCxnSpPr>
                <p:cNvPr id="4974" name="Google Shape;4974;p82"/>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975" name="Google Shape;4975;p82"/>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6" name="Google Shape;4976;p82"/>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7" name="Google Shape;4977;p82"/>
          <p:cNvGrpSpPr/>
          <p:nvPr/>
        </p:nvGrpSpPr>
        <p:grpSpPr>
          <a:xfrm>
            <a:off x="3421841" y="2143768"/>
            <a:ext cx="1652173" cy="391517"/>
            <a:chOff x="3512551" y="2358270"/>
            <a:chExt cx="1597383" cy="378533"/>
          </a:xfrm>
        </p:grpSpPr>
        <p:cxnSp>
          <p:nvCxnSpPr>
            <p:cNvPr id="4978" name="Google Shape;4978;p82"/>
            <p:cNvCxnSpPr>
              <a:stCxn id="4979" idx="6"/>
              <a:endCxn id="498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981" name="Google Shape;4981;p82"/>
            <p:cNvGrpSpPr/>
            <p:nvPr/>
          </p:nvGrpSpPr>
          <p:grpSpPr>
            <a:xfrm>
              <a:off x="3512551" y="2358270"/>
              <a:ext cx="225647" cy="307714"/>
              <a:chOff x="2182679" y="2004714"/>
              <a:chExt cx="792300" cy="1080458"/>
            </a:xfrm>
          </p:grpSpPr>
          <p:cxnSp>
            <p:nvCxnSpPr>
              <p:cNvPr id="4982" name="Google Shape;4982;p82"/>
              <p:cNvCxnSpPr>
                <a:stCxn id="498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979" name="Google Shape;4979;p82"/>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2"/>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4" name="Google Shape;4984;p82"/>
            <p:cNvGrpSpPr/>
            <p:nvPr/>
          </p:nvGrpSpPr>
          <p:grpSpPr>
            <a:xfrm>
              <a:off x="3969644" y="2440153"/>
              <a:ext cx="225853" cy="296651"/>
              <a:chOff x="3775710" y="1729289"/>
              <a:chExt cx="136500" cy="179289"/>
            </a:xfrm>
          </p:grpSpPr>
          <p:cxnSp>
            <p:nvCxnSpPr>
              <p:cNvPr id="4985" name="Google Shape;4985;p82"/>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986" name="Google Shape;4986;p82"/>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2"/>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82"/>
            <p:cNvGrpSpPr/>
            <p:nvPr/>
          </p:nvGrpSpPr>
          <p:grpSpPr>
            <a:xfrm>
              <a:off x="4427051" y="2358270"/>
              <a:ext cx="225647" cy="307714"/>
              <a:chOff x="5393704" y="2004714"/>
              <a:chExt cx="792300" cy="1080458"/>
            </a:xfrm>
          </p:grpSpPr>
          <p:cxnSp>
            <p:nvCxnSpPr>
              <p:cNvPr id="4989" name="Google Shape;4989;p82"/>
              <p:cNvCxnSpPr>
                <a:stCxn id="499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991" name="Google Shape;4991;p82"/>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2"/>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82"/>
            <p:cNvGrpSpPr/>
            <p:nvPr/>
          </p:nvGrpSpPr>
          <p:grpSpPr>
            <a:xfrm>
              <a:off x="4884287" y="2440252"/>
              <a:ext cx="225647" cy="296532"/>
              <a:chOff x="6999166" y="2292572"/>
              <a:chExt cx="792300" cy="1041192"/>
            </a:xfrm>
          </p:grpSpPr>
          <p:cxnSp>
            <p:nvCxnSpPr>
              <p:cNvPr id="4993" name="Google Shape;4993;p82"/>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980" name="Google Shape;4980;p82"/>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2"/>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5" name="Google Shape;4995;p82"/>
          <p:cNvGrpSpPr/>
          <p:nvPr/>
        </p:nvGrpSpPr>
        <p:grpSpPr>
          <a:xfrm>
            <a:off x="6842649" y="979967"/>
            <a:ext cx="1581844" cy="732818"/>
            <a:chOff x="634175" y="2986275"/>
            <a:chExt cx="3147949" cy="1458344"/>
          </a:xfrm>
        </p:grpSpPr>
        <p:cxnSp>
          <p:nvCxnSpPr>
            <p:cNvPr id="4996" name="Google Shape;4996;p82"/>
            <p:cNvCxnSpPr>
              <a:stCxn id="4997" idx="4"/>
              <a:endCxn id="499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999" name="Google Shape;4999;p82"/>
            <p:cNvCxnSpPr>
              <a:stCxn id="4998" idx="0"/>
              <a:endCxn id="500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01" name="Google Shape;5001;p82"/>
            <p:cNvCxnSpPr>
              <a:stCxn id="5000" idx="4"/>
              <a:endCxn id="500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03" name="Google Shape;5003;p82"/>
            <p:cNvCxnSpPr>
              <a:stCxn id="5002" idx="0"/>
              <a:endCxn id="500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004" name="Google Shape;5004;p82"/>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00" name="Google Shape;5000;p82"/>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97" name="Google Shape;4997;p82"/>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02" name="Google Shape;5002;p82"/>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998" name="Google Shape;4998;p82"/>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005" name="Google Shape;5005;p82"/>
          <p:cNvGrpSpPr/>
          <p:nvPr/>
        </p:nvGrpSpPr>
        <p:grpSpPr>
          <a:xfrm>
            <a:off x="3410364" y="2674277"/>
            <a:ext cx="1675128" cy="313674"/>
            <a:chOff x="998425" y="1182125"/>
            <a:chExt cx="1065400" cy="199500"/>
          </a:xfrm>
        </p:grpSpPr>
        <p:sp>
          <p:nvSpPr>
            <p:cNvPr id="5006" name="Google Shape;5006;p8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82"/>
          <p:cNvGrpSpPr/>
          <p:nvPr/>
        </p:nvGrpSpPr>
        <p:grpSpPr>
          <a:xfrm>
            <a:off x="3410363" y="3630244"/>
            <a:ext cx="1675129" cy="525345"/>
            <a:chOff x="5194708" y="3484366"/>
            <a:chExt cx="3148148" cy="987304"/>
          </a:xfrm>
        </p:grpSpPr>
        <p:grpSp>
          <p:nvGrpSpPr>
            <p:cNvPr id="5012" name="Google Shape;5012;p82"/>
            <p:cNvGrpSpPr/>
            <p:nvPr/>
          </p:nvGrpSpPr>
          <p:grpSpPr>
            <a:xfrm>
              <a:off x="7531521" y="3484366"/>
              <a:ext cx="811335" cy="987304"/>
              <a:chOff x="3379425" y="1617275"/>
              <a:chExt cx="1090650" cy="1327200"/>
            </a:xfrm>
          </p:grpSpPr>
          <p:sp>
            <p:nvSpPr>
              <p:cNvPr id="5013" name="Google Shape;5013;p8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82"/>
            <p:cNvGrpSpPr/>
            <p:nvPr/>
          </p:nvGrpSpPr>
          <p:grpSpPr>
            <a:xfrm>
              <a:off x="6752546" y="3484366"/>
              <a:ext cx="811428" cy="987304"/>
              <a:chOff x="2332275" y="1617275"/>
              <a:chExt cx="1090775" cy="1327200"/>
            </a:xfrm>
          </p:grpSpPr>
          <p:sp>
            <p:nvSpPr>
              <p:cNvPr id="5017" name="Google Shape;5017;p8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82"/>
            <p:cNvGrpSpPr/>
            <p:nvPr/>
          </p:nvGrpSpPr>
          <p:grpSpPr>
            <a:xfrm>
              <a:off x="5973664" y="3484366"/>
              <a:ext cx="811335" cy="987304"/>
              <a:chOff x="1285250" y="1617275"/>
              <a:chExt cx="1090650" cy="1327200"/>
            </a:xfrm>
          </p:grpSpPr>
          <p:sp>
            <p:nvSpPr>
              <p:cNvPr id="5021" name="Google Shape;5021;p8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4" name="Google Shape;5024;p82"/>
            <p:cNvGrpSpPr/>
            <p:nvPr/>
          </p:nvGrpSpPr>
          <p:grpSpPr>
            <a:xfrm>
              <a:off x="5194708" y="3484366"/>
              <a:ext cx="811409" cy="987304"/>
              <a:chOff x="238125" y="1617275"/>
              <a:chExt cx="1090750" cy="1327200"/>
            </a:xfrm>
          </p:grpSpPr>
          <p:sp>
            <p:nvSpPr>
              <p:cNvPr id="5025" name="Google Shape;5025;p8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8" name="Google Shape;5028;p82"/>
          <p:cNvGrpSpPr/>
          <p:nvPr/>
        </p:nvGrpSpPr>
        <p:grpSpPr>
          <a:xfrm>
            <a:off x="6844048" y="2276133"/>
            <a:ext cx="1579046" cy="522230"/>
            <a:chOff x="6853641" y="2534077"/>
            <a:chExt cx="1515545" cy="501229"/>
          </a:xfrm>
        </p:grpSpPr>
        <p:grpSp>
          <p:nvGrpSpPr>
            <p:cNvPr id="5029" name="Google Shape;5029;p82"/>
            <p:cNvGrpSpPr/>
            <p:nvPr/>
          </p:nvGrpSpPr>
          <p:grpSpPr>
            <a:xfrm>
              <a:off x="6853641" y="2618923"/>
              <a:ext cx="1515545" cy="324556"/>
              <a:chOff x="6853641" y="2618923"/>
              <a:chExt cx="1515545" cy="324556"/>
            </a:xfrm>
          </p:grpSpPr>
          <p:sp>
            <p:nvSpPr>
              <p:cNvPr id="5030" name="Google Shape;5030;p82"/>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2"/>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2"/>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2"/>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2"/>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5" name="Google Shape;5035;p82"/>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2"/>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2"/>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2"/>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2"/>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82"/>
          <p:cNvGrpSpPr/>
          <p:nvPr/>
        </p:nvGrpSpPr>
        <p:grpSpPr>
          <a:xfrm>
            <a:off x="3438940" y="3151173"/>
            <a:ext cx="1617976" cy="346616"/>
            <a:chOff x="1808063" y="4294338"/>
            <a:chExt cx="3370782" cy="721817"/>
          </a:xfrm>
        </p:grpSpPr>
        <p:sp>
          <p:nvSpPr>
            <p:cNvPr id="5041" name="Google Shape;5041;p8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82"/>
          <p:cNvGrpSpPr/>
          <p:nvPr/>
        </p:nvGrpSpPr>
        <p:grpSpPr>
          <a:xfrm>
            <a:off x="5264936" y="3817923"/>
            <a:ext cx="1417067" cy="350605"/>
            <a:chOff x="4234950" y="2101012"/>
            <a:chExt cx="4219974" cy="1044090"/>
          </a:xfrm>
        </p:grpSpPr>
        <p:sp>
          <p:nvSpPr>
            <p:cNvPr id="5052" name="Google Shape;5052;p82"/>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2"/>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2"/>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2"/>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2"/>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2"/>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2"/>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2"/>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2"/>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2"/>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2"/>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2"/>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2"/>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2"/>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2"/>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2"/>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82"/>
          <p:cNvGrpSpPr/>
          <p:nvPr/>
        </p:nvGrpSpPr>
        <p:grpSpPr>
          <a:xfrm>
            <a:off x="6840408" y="1808681"/>
            <a:ext cx="1586327" cy="371557"/>
            <a:chOff x="1247650" y="2075423"/>
            <a:chExt cx="6648477" cy="1557238"/>
          </a:xfrm>
        </p:grpSpPr>
        <p:sp>
          <p:nvSpPr>
            <p:cNvPr id="5069" name="Google Shape;5069;p8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82"/>
          <p:cNvGrpSpPr/>
          <p:nvPr/>
        </p:nvGrpSpPr>
        <p:grpSpPr>
          <a:xfrm>
            <a:off x="5271678" y="961870"/>
            <a:ext cx="1415601" cy="1648533"/>
            <a:chOff x="1839112" y="2209163"/>
            <a:chExt cx="1918159" cy="2233784"/>
          </a:xfrm>
        </p:grpSpPr>
        <p:sp>
          <p:nvSpPr>
            <p:cNvPr id="5076" name="Google Shape;5076;p82"/>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2"/>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2"/>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79" name="Google Shape;5079;p82"/>
            <p:cNvCxnSpPr>
              <a:stCxn id="5076" idx="6"/>
              <a:endCxn id="507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080" name="Google Shape;5080;p82"/>
            <p:cNvCxnSpPr>
              <a:stCxn id="5077" idx="4"/>
              <a:endCxn id="508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082" name="Google Shape;5082;p82"/>
            <p:cNvCxnSpPr>
              <a:stCxn id="5081" idx="6"/>
              <a:endCxn id="507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083" name="Google Shape;5083;p82"/>
            <p:cNvCxnSpPr>
              <a:stCxn id="5078" idx="4"/>
              <a:endCxn id="508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081" name="Google Shape;5081;p82"/>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2"/>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2"/>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86" name="Google Shape;5086;p82"/>
            <p:cNvCxnSpPr>
              <a:endCxn id="508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087" name="Google Shape;5087;p82"/>
          <p:cNvGrpSpPr/>
          <p:nvPr/>
        </p:nvGrpSpPr>
        <p:grpSpPr>
          <a:xfrm>
            <a:off x="3428944" y="979954"/>
            <a:ext cx="1637968" cy="154942"/>
            <a:chOff x="238125" y="2506075"/>
            <a:chExt cx="7115411" cy="673075"/>
          </a:xfrm>
        </p:grpSpPr>
        <p:sp>
          <p:nvSpPr>
            <p:cNvPr id="5088" name="Google Shape;5088;p8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82"/>
          <p:cNvGrpSpPr/>
          <p:nvPr/>
        </p:nvGrpSpPr>
        <p:grpSpPr>
          <a:xfrm>
            <a:off x="1969680" y="1294672"/>
            <a:ext cx="1262932" cy="785408"/>
            <a:chOff x="548861" y="389676"/>
            <a:chExt cx="3843371" cy="2390163"/>
          </a:xfrm>
        </p:grpSpPr>
        <p:cxnSp>
          <p:nvCxnSpPr>
            <p:cNvPr id="5094" name="Google Shape;5094;p82"/>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95" name="Google Shape;5095;p82"/>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96" name="Google Shape;5096;p82"/>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097" name="Google Shape;5097;p82"/>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098" name="Google Shape;5098;p82"/>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099" name="Google Shape;5099;p82"/>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00" name="Google Shape;5100;p82"/>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101" name="Google Shape;5101;p82"/>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2"/>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2"/>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2"/>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2"/>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2"/>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7" name="Google Shape;5107;p82"/>
          <p:cNvGrpSpPr/>
          <p:nvPr/>
        </p:nvGrpSpPr>
        <p:grpSpPr>
          <a:xfrm>
            <a:off x="757812" y="2401550"/>
            <a:ext cx="1412054" cy="633562"/>
            <a:chOff x="1187400" y="2529299"/>
            <a:chExt cx="6769193" cy="2241903"/>
          </a:xfrm>
        </p:grpSpPr>
        <p:sp>
          <p:nvSpPr>
            <p:cNvPr id="5108" name="Google Shape;5108;p82"/>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109" name="Google Shape;5109;p82"/>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10" name="Google Shape;5110;p82"/>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11" name="Google Shape;5111;p82"/>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12" name="Google Shape;5112;p82"/>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13" name="Google Shape;5113;p82"/>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14" name="Google Shape;5114;p82"/>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115" name="Google Shape;5115;p82"/>
            <p:cNvCxnSpPr>
              <a:stCxn id="5108" idx="2"/>
              <a:endCxn id="510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16" name="Google Shape;5116;p82"/>
            <p:cNvCxnSpPr>
              <a:stCxn id="5110" idx="0"/>
              <a:endCxn id="510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17" name="Google Shape;5117;p82"/>
            <p:cNvCxnSpPr>
              <a:stCxn id="5110" idx="2"/>
              <a:endCxn id="511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18" name="Google Shape;5118;p82"/>
            <p:cNvCxnSpPr>
              <a:stCxn id="5111" idx="0"/>
              <a:endCxn id="511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19" name="Google Shape;5119;p82"/>
            <p:cNvCxnSpPr>
              <a:stCxn id="5109" idx="2"/>
              <a:endCxn id="511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20" name="Google Shape;5120;p82"/>
            <p:cNvCxnSpPr>
              <a:stCxn id="5113" idx="0"/>
              <a:endCxn id="510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121" name="Google Shape;5121;p82"/>
          <p:cNvGrpSpPr/>
          <p:nvPr/>
        </p:nvGrpSpPr>
        <p:grpSpPr>
          <a:xfrm>
            <a:off x="6844058" y="2894258"/>
            <a:ext cx="1579035" cy="540873"/>
            <a:chOff x="6895650" y="3126697"/>
            <a:chExt cx="1436662" cy="492105"/>
          </a:xfrm>
        </p:grpSpPr>
        <p:sp>
          <p:nvSpPr>
            <p:cNvPr id="5122" name="Google Shape;5122;p82"/>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2"/>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2"/>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2"/>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2"/>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7" name="Google Shape;5127;p82"/>
            <p:cNvGrpSpPr/>
            <p:nvPr/>
          </p:nvGrpSpPr>
          <p:grpSpPr>
            <a:xfrm>
              <a:off x="6995957" y="3335810"/>
              <a:ext cx="1230393" cy="71754"/>
              <a:chOff x="6995957" y="3287964"/>
              <a:chExt cx="1230393" cy="71754"/>
            </a:xfrm>
          </p:grpSpPr>
          <p:sp>
            <p:nvSpPr>
              <p:cNvPr id="5128" name="Google Shape;5128;p82"/>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2"/>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2"/>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2"/>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2"/>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3" name="Google Shape;5133;p82"/>
          <p:cNvGrpSpPr/>
          <p:nvPr/>
        </p:nvGrpSpPr>
        <p:grpSpPr>
          <a:xfrm>
            <a:off x="6842640" y="3531021"/>
            <a:ext cx="1581862" cy="650625"/>
            <a:chOff x="6777990" y="3710194"/>
            <a:chExt cx="1646915" cy="677382"/>
          </a:xfrm>
        </p:grpSpPr>
        <p:grpSp>
          <p:nvGrpSpPr>
            <p:cNvPr id="5134" name="Google Shape;5134;p82"/>
            <p:cNvGrpSpPr/>
            <p:nvPr/>
          </p:nvGrpSpPr>
          <p:grpSpPr>
            <a:xfrm>
              <a:off x="6777990" y="3874492"/>
              <a:ext cx="411129" cy="513083"/>
              <a:chOff x="6777990" y="3874492"/>
              <a:chExt cx="411129" cy="513083"/>
            </a:xfrm>
          </p:grpSpPr>
          <p:cxnSp>
            <p:nvCxnSpPr>
              <p:cNvPr id="5135" name="Google Shape;5135;p82"/>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36" name="Google Shape;5136;p82"/>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7" name="Google Shape;5137;p82"/>
            <p:cNvGrpSpPr/>
            <p:nvPr/>
          </p:nvGrpSpPr>
          <p:grpSpPr>
            <a:xfrm>
              <a:off x="7188425" y="3710194"/>
              <a:ext cx="411123" cy="520535"/>
              <a:chOff x="7188425" y="3710194"/>
              <a:chExt cx="411123" cy="520535"/>
            </a:xfrm>
          </p:grpSpPr>
          <p:cxnSp>
            <p:nvCxnSpPr>
              <p:cNvPr id="5138" name="Google Shape;5138;p82"/>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39" name="Google Shape;5139;p82"/>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0" name="Google Shape;5140;p82"/>
            <p:cNvGrpSpPr/>
            <p:nvPr/>
          </p:nvGrpSpPr>
          <p:grpSpPr>
            <a:xfrm>
              <a:off x="7603341" y="3874492"/>
              <a:ext cx="411474" cy="513083"/>
              <a:chOff x="7603341" y="3874492"/>
              <a:chExt cx="411474" cy="513083"/>
            </a:xfrm>
          </p:grpSpPr>
          <p:cxnSp>
            <p:nvCxnSpPr>
              <p:cNvPr id="5141" name="Google Shape;5141;p82"/>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42" name="Google Shape;5142;p82"/>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82"/>
            <p:cNvGrpSpPr/>
            <p:nvPr/>
          </p:nvGrpSpPr>
          <p:grpSpPr>
            <a:xfrm>
              <a:off x="8013776" y="3722847"/>
              <a:ext cx="411129" cy="507881"/>
              <a:chOff x="8013776" y="3722847"/>
              <a:chExt cx="411129" cy="507881"/>
            </a:xfrm>
          </p:grpSpPr>
          <p:cxnSp>
            <p:nvCxnSpPr>
              <p:cNvPr id="5144" name="Google Shape;5144;p82"/>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145" name="Google Shape;5145;p82"/>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6" name="Google Shape;5146;p82"/>
          <p:cNvGrpSpPr/>
          <p:nvPr/>
        </p:nvGrpSpPr>
        <p:grpSpPr>
          <a:xfrm>
            <a:off x="5262155" y="2703861"/>
            <a:ext cx="1421889" cy="1020603"/>
            <a:chOff x="5190863" y="2824811"/>
            <a:chExt cx="1544860" cy="1108869"/>
          </a:xfrm>
        </p:grpSpPr>
        <p:grpSp>
          <p:nvGrpSpPr>
            <p:cNvPr id="5147" name="Google Shape;5147;p82"/>
            <p:cNvGrpSpPr/>
            <p:nvPr/>
          </p:nvGrpSpPr>
          <p:grpSpPr>
            <a:xfrm>
              <a:off x="5938695" y="3176919"/>
              <a:ext cx="685761" cy="404739"/>
              <a:chOff x="5938695" y="3176919"/>
              <a:chExt cx="685761" cy="404739"/>
            </a:xfrm>
          </p:grpSpPr>
          <p:grpSp>
            <p:nvGrpSpPr>
              <p:cNvPr id="5148" name="Google Shape;5148;p82"/>
              <p:cNvGrpSpPr/>
              <p:nvPr/>
            </p:nvGrpSpPr>
            <p:grpSpPr>
              <a:xfrm>
                <a:off x="5938695" y="3176919"/>
                <a:ext cx="685761" cy="404739"/>
                <a:chOff x="5938695" y="3176919"/>
                <a:chExt cx="685761" cy="404739"/>
              </a:xfrm>
            </p:grpSpPr>
            <p:sp>
              <p:nvSpPr>
                <p:cNvPr id="5149" name="Google Shape;5149;p82"/>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2"/>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1" name="Google Shape;5151;p82"/>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82"/>
            <p:cNvGrpSpPr/>
            <p:nvPr/>
          </p:nvGrpSpPr>
          <p:grpSpPr>
            <a:xfrm>
              <a:off x="5305233" y="3176835"/>
              <a:ext cx="685971" cy="404655"/>
              <a:chOff x="5305233" y="3176835"/>
              <a:chExt cx="685971" cy="404655"/>
            </a:xfrm>
          </p:grpSpPr>
          <p:grpSp>
            <p:nvGrpSpPr>
              <p:cNvPr id="5153" name="Google Shape;5153;p82"/>
              <p:cNvGrpSpPr/>
              <p:nvPr/>
            </p:nvGrpSpPr>
            <p:grpSpPr>
              <a:xfrm>
                <a:off x="5305233" y="3176835"/>
                <a:ext cx="685971" cy="404655"/>
                <a:chOff x="5305233" y="3176835"/>
                <a:chExt cx="685971" cy="404655"/>
              </a:xfrm>
            </p:grpSpPr>
            <p:sp>
              <p:nvSpPr>
                <p:cNvPr id="5154" name="Google Shape;5154;p82"/>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2"/>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6" name="Google Shape;5156;p82"/>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7" name="Google Shape;5157;p82"/>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8" name="Google Shape;5158;p82"/>
            <p:cNvGrpSpPr/>
            <p:nvPr/>
          </p:nvGrpSpPr>
          <p:grpSpPr>
            <a:xfrm>
              <a:off x="5657361" y="2824811"/>
              <a:ext cx="1078361" cy="404655"/>
              <a:chOff x="5657361" y="2824811"/>
              <a:chExt cx="1078361" cy="404655"/>
            </a:xfrm>
          </p:grpSpPr>
          <p:grpSp>
            <p:nvGrpSpPr>
              <p:cNvPr id="5159" name="Google Shape;5159;p82"/>
              <p:cNvGrpSpPr/>
              <p:nvPr/>
            </p:nvGrpSpPr>
            <p:grpSpPr>
              <a:xfrm>
                <a:off x="5657361" y="2824811"/>
                <a:ext cx="1078361" cy="404655"/>
                <a:chOff x="5657361" y="2824811"/>
                <a:chExt cx="1078361" cy="404655"/>
              </a:xfrm>
            </p:grpSpPr>
            <p:grpSp>
              <p:nvGrpSpPr>
                <p:cNvPr id="5160" name="Google Shape;5160;p82"/>
                <p:cNvGrpSpPr/>
                <p:nvPr/>
              </p:nvGrpSpPr>
              <p:grpSpPr>
                <a:xfrm>
                  <a:off x="5938485" y="2824811"/>
                  <a:ext cx="797237" cy="404655"/>
                  <a:chOff x="5938485" y="2824811"/>
                  <a:chExt cx="797237" cy="404655"/>
                </a:xfrm>
              </p:grpSpPr>
              <p:sp>
                <p:nvSpPr>
                  <p:cNvPr id="5161" name="Google Shape;5161;p82"/>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2"/>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3" name="Google Shape;5163;p82"/>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4" name="Google Shape;5164;p82"/>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82"/>
            <p:cNvGrpSpPr/>
            <p:nvPr/>
          </p:nvGrpSpPr>
          <p:grpSpPr>
            <a:xfrm>
              <a:off x="5190863" y="3528942"/>
              <a:ext cx="1078026" cy="404739"/>
              <a:chOff x="5190863" y="3528942"/>
              <a:chExt cx="1078026" cy="404739"/>
            </a:xfrm>
          </p:grpSpPr>
          <p:sp>
            <p:nvSpPr>
              <p:cNvPr id="5166" name="Google Shape;5166;p82"/>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7" name="Google Shape;5167;p82"/>
              <p:cNvGrpSpPr/>
              <p:nvPr/>
            </p:nvGrpSpPr>
            <p:grpSpPr>
              <a:xfrm>
                <a:off x="5190863" y="3528942"/>
                <a:ext cx="1078026" cy="404739"/>
                <a:chOff x="5190863" y="3528942"/>
                <a:chExt cx="1078026" cy="404739"/>
              </a:xfrm>
            </p:grpSpPr>
            <p:sp>
              <p:nvSpPr>
                <p:cNvPr id="5168" name="Google Shape;5168;p82"/>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2"/>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70" name="Google Shape;5170;p82"/>
          <p:cNvGrpSpPr/>
          <p:nvPr/>
        </p:nvGrpSpPr>
        <p:grpSpPr>
          <a:xfrm>
            <a:off x="728162" y="1268329"/>
            <a:ext cx="1086719" cy="879487"/>
            <a:chOff x="803162" y="1474292"/>
            <a:chExt cx="1086719" cy="879487"/>
          </a:xfrm>
        </p:grpSpPr>
        <p:grpSp>
          <p:nvGrpSpPr>
            <p:cNvPr id="5171" name="Google Shape;5171;p82"/>
            <p:cNvGrpSpPr/>
            <p:nvPr/>
          </p:nvGrpSpPr>
          <p:grpSpPr>
            <a:xfrm>
              <a:off x="803162" y="1625948"/>
              <a:ext cx="445856" cy="576579"/>
              <a:chOff x="803162" y="1625948"/>
              <a:chExt cx="445856" cy="576579"/>
            </a:xfrm>
          </p:grpSpPr>
          <p:sp>
            <p:nvSpPr>
              <p:cNvPr id="5172" name="Google Shape;5172;p82"/>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3" name="Google Shape;5173;p82"/>
              <p:cNvGrpSpPr/>
              <p:nvPr/>
            </p:nvGrpSpPr>
            <p:grpSpPr>
              <a:xfrm>
                <a:off x="1056023" y="1625948"/>
                <a:ext cx="192995" cy="576579"/>
                <a:chOff x="1056023" y="1625948"/>
                <a:chExt cx="192995" cy="576579"/>
              </a:xfrm>
            </p:grpSpPr>
            <p:sp>
              <p:nvSpPr>
                <p:cNvPr id="5174" name="Google Shape;5174;p82"/>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2"/>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2"/>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2"/>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2"/>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9" name="Google Shape;5179;p82"/>
            <p:cNvGrpSpPr/>
            <p:nvPr/>
          </p:nvGrpSpPr>
          <p:grpSpPr>
            <a:xfrm>
              <a:off x="1371406" y="1474292"/>
              <a:ext cx="518475" cy="879487"/>
              <a:chOff x="1398231" y="1474292"/>
              <a:chExt cx="518475" cy="879487"/>
            </a:xfrm>
          </p:grpSpPr>
          <p:grpSp>
            <p:nvGrpSpPr>
              <p:cNvPr id="5180" name="Google Shape;5180;p82"/>
              <p:cNvGrpSpPr/>
              <p:nvPr/>
            </p:nvGrpSpPr>
            <p:grpSpPr>
              <a:xfrm>
                <a:off x="1398231" y="1474292"/>
                <a:ext cx="518475" cy="341643"/>
                <a:chOff x="1398231" y="1474292"/>
                <a:chExt cx="518475" cy="341643"/>
              </a:xfrm>
            </p:grpSpPr>
            <p:sp>
              <p:nvSpPr>
                <p:cNvPr id="5181" name="Google Shape;5181;p82"/>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2" name="Google Shape;5182;p82"/>
                <p:cNvGrpSpPr/>
                <p:nvPr/>
              </p:nvGrpSpPr>
              <p:grpSpPr>
                <a:xfrm>
                  <a:off x="1616453" y="1474292"/>
                  <a:ext cx="300253" cy="341643"/>
                  <a:chOff x="1616453" y="1475379"/>
                  <a:chExt cx="300253" cy="341643"/>
                </a:xfrm>
              </p:grpSpPr>
              <p:sp>
                <p:nvSpPr>
                  <p:cNvPr id="5183" name="Google Shape;5183;p82"/>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2"/>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2"/>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2"/>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2"/>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2"/>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2"/>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0" name="Google Shape;5190;p82"/>
                  <p:cNvGrpSpPr/>
                  <p:nvPr/>
                </p:nvGrpSpPr>
                <p:grpSpPr>
                  <a:xfrm>
                    <a:off x="1839639" y="1475379"/>
                    <a:ext cx="77067" cy="341643"/>
                    <a:chOff x="1839639" y="1475379"/>
                    <a:chExt cx="77067" cy="341643"/>
                  </a:xfrm>
                </p:grpSpPr>
                <p:sp>
                  <p:nvSpPr>
                    <p:cNvPr id="5191" name="Google Shape;5191;p82"/>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2"/>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93" name="Google Shape;5193;p82"/>
              <p:cNvGrpSpPr/>
              <p:nvPr/>
            </p:nvGrpSpPr>
            <p:grpSpPr>
              <a:xfrm>
                <a:off x="1398451" y="2012951"/>
                <a:ext cx="518255" cy="340828"/>
                <a:chOff x="1398451" y="2012951"/>
                <a:chExt cx="518255" cy="340828"/>
              </a:xfrm>
            </p:grpSpPr>
            <p:sp>
              <p:nvSpPr>
                <p:cNvPr id="5194" name="Google Shape;5194;p82"/>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5" name="Google Shape;5195;p82"/>
                <p:cNvGrpSpPr/>
                <p:nvPr/>
              </p:nvGrpSpPr>
              <p:grpSpPr>
                <a:xfrm>
                  <a:off x="1616453" y="2012951"/>
                  <a:ext cx="300253" cy="340828"/>
                  <a:chOff x="1616453" y="2013538"/>
                  <a:chExt cx="300253" cy="340828"/>
                </a:xfrm>
              </p:grpSpPr>
              <p:sp>
                <p:nvSpPr>
                  <p:cNvPr id="5196" name="Google Shape;5196;p82"/>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2"/>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2"/>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2"/>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2"/>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2"/>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2"/>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3" name="Google Shape;5203;p82"/>
                  <p:cNvGrpSpPr/>
                  <p:nvPr/>
                </p:nvGrpSpPr>
                <p:grpSpPr>
                  <a:xfrm>
                    <a:off x="1839639" y="2013538"/>
                    <a:ext cx="77067" cy="340828"/>
                    <a:chOff x="1839639" y="2013538"/>
                    <a:chExt cx="77067" cy="340828"/>
                  </a:xfrm>
                </p:grpSpPr>
                <p:sp>
                  <p:nvSpPr>
                    <p:cNvPr id="5204" name="Google Shape;5204;p82"/>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2"/>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06" name="Google Shape;5206;p82"/>
          <p:cNvGrpSpPr/>
          <p:nvPr/>
        </p:nvGrpSpPr>
        <p:grpSpPr>
          <a:xfrm>
            <a:off x="724986" y="3399516"/>
            <a:ext cx="1368681" cy="682918"/>
            <a:chOff x="724986" y="3605478"/>
            <a:chExt cx="1368681" cy="682918"/>
          </a:xfrm>
        </p:grpSpPr>
        <p:grpSp>
          <p:nvGrpSpPr>
            <p:cNvPr id="5207" name="Google Shape;5207;p82"/>
            <p:cNvGrpSpPr/>
            <p:nvPr/>
          </p:nvGrpSpPr>
          <p:grpSpPr>
            <a:xfrm>
              <a:off x="1289102" y="3823629"/>
              <a:ext cx="240442" cy="250435"/>
              <a:chOff x="-165066" y="3843615"/>
              <a:chExt cx="221259" cy="230455"/>
            </a:xfrm>
          </p:grpSpPr>
          <p:sp>
            <p:nvSpPr>
              <p:cNvPr id="5208" name="Google Shape;5208;p82"/>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2"/>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2"/>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2"/>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2"/>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2"/>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2"/>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2"/>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2"/>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2"/>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2"/>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2"/>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2"/>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2"/>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2"/>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2"/>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2"/>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2"/>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2"/>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2"/>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82"/>
            <p:cNvGrpSpPr/>
            <p:nvPr/>
          </p:nvGrpSpPr>
          <p:grpSpPr>
            <a:xfrm>
              <a:off x="724986" y="3605478"/>
              <a:ext cx="1368681" cy="682918"/>
              <a:chOff x="724986" y="3605478"/>
              <a:chExt cx="1368681" cy="682918"/>
            </a:xfrm>
          </p:grpSpPr>
          <p:grpSp>
            <p:nvGrpSpPr>
              <p:cNvPr id="5229" name="Google Shape;5229;p82"/>
              <p:cNvGrpSpPr/>
              <p:nvPr/>
            </p:nvGrpSpPr>
            <p:grpSpPr>
              <a:xfrm>
                <a:off x="1498221" y="4047614"/>
                <a:ext cx="529172" cy="240783"/>
                <a:chOff x="1498221" y="4047614"/>
                <a:chExt cx="529172" cy="240783"/>
              </a:xfrm>
            </p:grpSpPr>
            <p:grpSp>
              <p:nvGrpSpPr>
                <p:cNvPr id="5230" name="Google Shape;5230;p82"/>
                <p:cNvGrpSpPr/>
                <p:nvPr/>
              </p:nvGrpSpPr>
              <p:grpSpPr>
                <a:xfrm>
                  <a:off x="1826655" y="4224370"/>
                  <a:ext cx="200738" cy="25631"/>
                  <a:chOff x="1826655" y="4224370"/>
                  <a:chExt cx="200738" cy="25631"/>
                </a:xfrm>
              </p:grpSpPr>
              <p:sp>
                <p:nvSpPr>
                  <p:cNvPr id="5231" name="Google Shape;5231;p82"/>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2"/>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82"/>
                <p:cNvGrpSpPr/>
                <p:nvPr/>
              </p:nvGrpSpPr>
              <p:grpSpPr>
                <a:xfrm>
                  <a:off x="1498221" y="4047614"/>
                  <a:ext cx="328444" cy="240783"/>
                  <a:chOff x="1498221" y="4047614"/>
                  <a:chExt cx="328444" cy="240783"/>
                </a:xfrm>
              </p:grpSpPr>
              <p:sp>
                <p:nvSpPr>
                  <p:cNvPr id="5234" name="Google Shape;5234;p82"/>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5" name="Google Shape;5235;p82"/>
                  <p:cNvGrpSpPr/>
                  <p:nvPr/>
                </p:nvGrpSpPr>
                <p:grpSpPr>
                  <a:xfrm>
                    <a:off x="1498221" y="4047614"/>
                    <a:ext cx="150566" cy="190416"/>
                    <a:chOff x="1498221" y="4047614"/>
                    <a:chExt cx="150566" cy="190416"/>
                  </a:xfrm>
                </p:grpSpPr>
                <p:sp>
                  <p:nvSpPr>
                    <p:cNvPr id="5236" name="Google Shape;5236;p82"/>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2"/>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38" name="Google Shape;5238;p82"/>
              <p:cNvGrpSpPr/>
              <p:nvPr/>
            </p:nvGrpSpPr>
            <p:grpSpPr>
              <a:xfrm>
                <a:off x="1560718" y="3800594"/>
                <a:ext cx="532948" cy="302090"/>
                <a:chOff x="1560718" y="3800594"/>
                <a:chExt cx="532948" cy="302090"/>
              </a:xfrm>
            </p:grpSpPr>
            <p:grpSp>
              <p:nvGrpSpPr>
                <p:cNvPr id="5239" name="Google Shape;5239;p82"/>
                <p:cNvGrpSpPr/>
                <p:nvPr/>
              </p:nvGrpSpPr>
              <p:grpSpPr>
                <a:xfrm>
                  <a:off x="1912179" y="3827344"/>
                  <a:ext cx="181487" cy="25631"/>
                  <a:chOff x="1912179" y="3827344"/>
                  <a:chExt cx="181487" cy="25631"/>
                </a:xfrm>
              </p:grpSpPr>
              <p:sp>
                <p:nvSpPr>
                  <p:cNvPr id="5240" name="Google Shape;5240;p82"/>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2"/>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82"/>
                <p:cNvGrpSpPr/>
                <p:nvPr/>
              </p:nvGrpSpPr>
              <p:grpSpPr>
                <a:xfrm>
                  <a:off x="1912179" y="4044505"/>
                  <a:ext cx="181487" cy="25622"/>
                  <a:chOff x="1912179" y="4044506"/>
                  <a:chExt cx="181487" cy="25622"/>
                </a:xfrm>
              </p:grpSpPr>
              <p:sp>
                <p:nvSpPr>
                  <p:cNvPr id="5243" name="Google Shape;5243;p82"/>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2"/>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5" name="Google Shape;5245;p82"/>
                <p:cNvGrpSpPr/>
                <p:nvPr/>
              </p:nvGrpSpPr>
              <p:grpSpPr>
                <a:xfrm>
                  <a:off x="1560718" y="3800594"/>
                  <a:ext cx="351472" cy="302090"/>
                  <a:chOff x="1560718" y="3800594"/>
                  <a:chExt cx="351472" cy="302090"/>
                </a:xfrm>
              </p:grpSpPr>
              <p:grpSp>
                <p:nvGrpSpPr>
                  <p:cNvPr id="5246" name="Google Shape;5246;p82"/>
                  <p:cNvGrpSpPr/>
                  <p:nvPr/>
                </p:nvGrpSpPr>
                <p:grpSpPr>
                  <a:xfrm>
                    <a:off x="1560718" y="3842857"/>
                    <a:ext cx="173586" cy="217131"/>
                    <a:chOff x="1560718" y="3842857"/>
                    <a:chExt cx="173586" cy="217131"/>
                  </a:xfrm>
                </p:grpSpPr>
                <p:sp>
                  <p:nvSpPr>
                    <p:cNvPr id="5247" name="Google Shape;5247;p82"/>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2"/>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2"/>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0" name="Google Shape;5250;p82"/>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2"/>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52" name="Google Shape;5252;p82"/>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3" name="Google Shape;5253;p82"/>
              <p:cNvGrpSpPr/>
              <p:nvPr/>
            </p:nvGrpSpPr>
            <p:grpSpPr>
              <a:xfrm>
                <a:off x="785350" y="3605478"/>
                <a:ext cx="535311" cy="249245"/>
                <a:chOff x="785350" y="3605478"/>
                <a:chExt cx="535311" cy="249245"/>
              </a:xfrm>
            </p:grpSpPr>
            <p:grpSp>
              <p:nvGrpSpPr>
                <p:cNvPr id="5254" name="Google Shape;5254;p82"/>
                <p:cNvGrpSpPr/>
                <p:nvPr/>
              </p:nvGrpSpPr>
              <p:grpSpPr>
                <a:xfrm>
                  <a:off x="785350" y="3605478"/>
                  <a:ext cx="376191" cy="102736"/>
                  <a:chOff x="785350" y="3605478"/>
                  <a:chExt cx="376191" cy="102736"/>
                </a:xfrm>
              </p:grpSpPr>
              <p:sp>
                <p:nvSpPr>
                  <p:cNvPr id="5255" name="Google Shape;5255;p82"/>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2"/>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2"/>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82"/>
                <p:cNvGrpSpPr/>
                <p:nvPr/>
              </p:nvGrpSpPr>
              <p:grpSpPr>
                <a:xfrm>
                  <a:off x="1161530" y="3655851"/>
                  <a:ext cx="159131" cy="198872"/>
                  <a:chOff x="1161530" y="3655851"/>
                  <a:chExt cx="159131" cy="198872"/>
                </a:xfrm>
              </p:grpSpPr>
              <p:sp>
                <p:nvSpPr>
                  <p:cNvPr id="5259" name="Google Shape;5259;p82"/>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2"/>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1" name="Google Shape;5261;p82"/>
              <p:cNvGrpSpPr/>
              <p:nvPr/>
            </p:nvGrpSpPr>
            <p:grpSpPr>
              <a:xfrm>
                <a:off x="785350" y="4047614"/>
                <a:ext cx="535311" cy="240783"/>
                <a:chOff x="785350" y="4047614"/>
                <a:chExt cx="535311" cy="240783"/>
              </a:xfrm>
            </p:grpSpPr>
            <p:grpSp>
              <p:nvGrpSpPr>
                <p:cNvPr id="5262" name="Google Shape;5262;p82"/>
                <p:cNvGrpSpPr/>
                <p:nvPr/>
              </p:nvGrpSpPr>
              <p:grpSpPr>
                <a:xfrm>
                  <a:off x="1161636" y="4047614"/>
                  <a:ext cx="159025" cy="190415"/>
                  <a:chOff x="1161636" y="4047614"/>
                  <a:chExt cx="159025" cy="190415"/>
                </a:xfrm>
              </p:grpSpPr>
              <p:sp>
                <p:nvSpPr>
                  <p:cNvPr id="5263" name="Google Shape;5263;p82"/>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2"/>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82"/>
                <p:cNvGrpSpPr/>
                <p:nvPr/>
              </p:nvGrpSpPr>
              <p:grpSpPr>
                <a:xfrm>
                  <a:off x="785350" y="4185661"/>
                  <a:ext cx="376191" cy="102736"/>
                  <a:chOff x="785350" y="4185661"/>
                  <a:chExt cx="376191" cy="102736"/>
                </a:xfrm>
              </p:grpSpPr>
              <p:sp>
                <p:nvSpPr>
                  <p:cNvPr id="5266" name="Google Shape;5266;p82"/>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2"/>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2"/>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9" name="Google Shape;5269;p82"/>
              <p:cNvGrpSpPr/>
              <p:nvPr/>
            </p:nvGrpSpPr>
            <p:grpSpPr>
              <a:xfrm>
                <a:off x="1501054" y="3605478"/>
                <a:ext cx="526340" cy="249240"/>
                <a:chOff x="1501054" y="3605478"/>
                <a:chExt cx="526340" cy="249240"/>
              </a:xfrm>
            </p:grpSpPr>
            <p:grpSp>
              <p:nvGrpSpPr>
                <p:cNvPr id="5270" name="Google Shape;5270;p82"/>
                <p:cNvGrpSpPr/>
                <p:nvPr/>
              </p:nvGrpSpPr>
              <p:grpSpPr>
                <a:xfrm>
                  <a:off x="1834208" y="3643867"/>
                  <a:ext cx="193185" cy="25622"/>
                  <a:chOff x="1834208" y="3643867"/>
                  <a:chExt cx="193185" cy="25622"/>
                </a:xfrm>
              </p:grpSpPr>
              <p:sp>
                <p:nvSpPr>
                  <p:cNvPr id="5271" name="Google Shape;5271;p82"/>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2"/>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82"/>
                <p:cNvGrpSpPr/>
                <p:nvPr/>
              </p:nvGrpSpPr>
              <p:grpSpPr>
                <a:xfrm>
                  <a:off x="1501054" y="3605478"/>
                  <a:ext cx="333165" cy="249240"/>
                  <a:chOff x="1501054" y="3605478"/>
                  <a:chExt cx="333165" cy="249240"/>
                </a:xfrm>
              </p:grpSpPr>
              <p:sp>
                <p:nvSpPr>
                  <p:cNvPr id="5274" name="Google Shape;5274;p82"/>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5" name="Google Shape;5275;p82"/>
                  <p:cNvGrpSpPr/>
                  <p:nvPr/>
                </p:nvGrpSpPr>
                <p:grpSpPr>
                  <a:xfrm>
                    <a:off x="1501054" y="3655851"/>
                    <a:ext cx="155286" cy="198867"/>
                    <a:chOff x="1501054" y="3655851"/>
                    <a:chExt cx="155286" cy="198867"/>
                  </a:xfrm>
                </p:grpSpPr>
                <p:sp>
                  <p:nvSpPr>
                    <p:cNvPr id="5276" name="Google Shape;5276;p82"/>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2"/>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78" name="Google Shape;5278;p82"/>
              <p:cNvGrpSpPr/>
              <p:nvPr/>
            </p:nvGrpSpPr>
            <p:grpSpPr>
              <a:xfrm>
                <a:off x="724986" y="3800594"/>
                <a:ext cx="532950" cy="302090"/>
                <a:chOff x="724986" y="3800594"/>
                <a:chExt cx="532950" cy="302090"/>
              </a:xfrm>
            </p:grpSpPr>
            <p:grpSp>
              <p:nvGrpSpPr>
                <p:cNvPr id="5279" name="Google Shape;5279;p82"/>
                <p:cNvGrpSpPr/>
                <p:nvPr/>
              </p:nvGrpSpPr>
              <p:grpSpPr>
                <a:xfrm>
                  <a:off x="724986" y="4044367"/>
                  <a:ext cx="181314" cy="25626"/>
                  <a:chOff x="724986" y="4044367"/>
                  <a:chExt cx="181314" cy="25626"/>
                </a:xfrm>
              </p:grpSpPr>
              <p:sp>
                <p:nvSpPr>
                  <p:cNvPr id="5280" name="Google Shape;5280;p82"/>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2"/>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82"/>
                <p:cNvGrpSpPr/>
                <p:nvPr/>
              </p:nvGrpSpPr>
              <p:grpSpPr>
                <a:xfrm>
                  <a:off x="906290" y="3800594"/>
                  <a:ext cx="351646" cy="302090"/>
                  <a:chOff x="906290" y="3800594"/>
                  <a:chExt cx="351646" cy="302090"/>
                </a:xfrm>
              </p:grpSpPr>
              <p:grpSp>
                <p:nvGrpSpPr>
                  <p:cNvPr id="5283" name="Google Shape;5283;p82"/>
                  <p:cNvGrpSpPr/>
                  <p:nvPr/>
                </p:nvGrpSpPr>
                <p:grpSpPr>
                  <a:xfrm>
                    <a:off x="1084172" y="3842857"/>
                    <a:ext cx="173764" cy="217131"/>
                    <a:chOff x="1084172" y="3842857"/>
                    <a:chExt cx="173764" cy="217131"/>
                  </a:xfrm>
                </p:grpSpPr>
                <p:grpSp>
                  <p:nvGrpSpPr>
                    <p:cNvPr id="5284" name="Google Shape;5284;p82"/>
                    <p:cNvGrpSpPr/>
                    <p:nvPr/>
                  </p:nvGrpSpPr>
                  <p:grpSpPr>
                    <a:xfrm>
                      <a:off x="1156862" y="3936509"/>
                      <a:ext cx="101073" cy="25622"/>
                      <a:chOff x="1156862" y="3936509"/>
                      <a:chExt cx="101073" cy="25622"/>
                    </a:xfrm>
                  </p:grpSpPr>
                  <p:sp>
                    <p:nvSpPr>
                      <p:cNvPr id="5285" name="Google Shape;5285;p82"/>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2"/>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7" name="Google Shape;5287;p82"/>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8" name="Google Shape;5288;p82"/>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2"/>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0" name="Google Shape;5290;p82"/>
                <p:cNvGrpSpPr/>
                <p:nvPr/>
              </p:nvGrpSpPr>
              <p:grpSpPr>
                <a:xfrm>
                  <a:off x="724986" y="3830189"/>
                  <a:ext cx="189533" cy="25626"/>
                  <a:chOff x="724986" y="3830189"/>
                  <a:chExt cx="189533" cy="25626"/>
                </a:xfrm>
              </p:grpSpPr>
              <p:sp>
                <p:nvSpPr>
                  <p:cNvPr id="5291" name="Google Shape;5291;p82"/>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2"/>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293" name="Google Shape;5293;p82"/>
          <p:cNvGrpSpPr/>
          <p:nvPr/>
        </p:nvGrpSpPr>
        <p:grpSpPr>
          <a:xfrm>
            <a:off x="2253298" y="2249677"/>
            <a:ext cx="948701" cy="935378"/>
            <a:chOff x="2253298" y="2428317"/>
            <a:chExt cx="948701" cy="935378"/>
          </a:xfrm>
        </p:grpSpPr>
        <p:sp>
          <p:nvSpPr>
            <p:cNvPr id="5294" name="Google Shape;5294;p82"/>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2"/>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2"/>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2"/>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2"/>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2"/>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2"/>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2"/>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2"/>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2"/>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2"/>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2"/>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2"/>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2"/>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2"/>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2"/>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2"/>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2"/>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2"/>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2"/>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2"/>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2"/>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2"/>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2"/>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2"/>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2"/>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2"/>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2"/>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2"/>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2"/>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2"/>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2"/>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2"/>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0" name="Shape 5330"/>
        <p:cNvGrpSpPr/>
        <p:nvPr/>
      </p:nvGrpSpPr>
      <p:grpSpPr>
        <a:xfrm>
          <a:off x="0" y="0"/>
          <a:ext cx="0" cy="0"/>
          <a:chOff x="0" y="0"/>
          <a:chExt cx="0" cy="0"/>
        </a:xfrm>
      </p:grpSpPr>
      <p:grpSp>
        <p:nvGrpSpPr>
          <p:cNvPr id="5331" name="Google Shape;5331;p83"/>
          <p:cNvGrpSpPr/>
          <p:nvPr/>
        </p:nvGrpSpPr>
        <p:grpSpPr>
          <a:xfrm>
            <a:off x="3339744" y="952977"/>
            <a:ext cx="2363393" cy="1017867"/>
            <a:chOff x="3292400" y="1219146"/>
            <a:chExt cx="2615240" cy="1110239"/>
          </a:xfrm>
        </p:grpSpPr>
        <p:sp>
          <p:nvSpPr>
            <p:cNvPr id="5332" name="Google Shape;5332;p83"/>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333" name="Google Shape;5333;p83"/>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34" name="Google Shape;5334;p83"/>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335" name="Google Shape;5335;p83"/>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336" name="Google Shape;5336;p83"/>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337" name="Google Shape;5337;p83"/>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338" name="Google Shape;5338;p83"/>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339" name="Google Shape;5339;p83"/>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340" name="Google Shape;5340;p83"/>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341" name="Google Shape;5341;p83"/>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342" name="Google Shape;5342;p83"/>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43" name="Google Shape;5343;p83"/>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344" name="Google Shape;5344;p83"/>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345" name="Google Shape;5345;p83"/>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346" name="Google Shape;5346;p83"/>
            <p:cNvGrpSpPr/>
            <p:nvPr/>
          </p:nvGrpSpPr>
          <p:grpSpPr>
            <a:xfrm>
              <a:off x="3748438" y="1378608"/>
              <a:ext cx="2159202" cy="903971"/>
              <a:chOff x="1683525" y="2179850"/>
              <a:chExt cx="4519050" cy="2134525"/>
            </a:xfrm>
          </p:grpSpPr>
          <p:sp>
            <p:nvSpPr>
              <p:cNvPr id="5347" name="Google Shape;5347;p8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48" name="Google Shape;5348;p8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49" name="Google Shape;5349;p8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0" name="Google Shape;5350;p8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1" name="Google Shape;5351;p8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2" name="Google Shape;5352;p8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3" name="Google Shape;5353;p8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4" name="Google Shape;5354;p8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5" name="Google Shape;5355;p8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6" name="Google Shape;5356;p8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7" name="Google Shape;5357;p8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58" name="Google Shape;5358;p8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359" name="Google Shape;5359;p83"/>
          <p:cNvGraphicFramePr/>
          <p:nvPr/>
        </p:nvGraphicFramePr>
        <p:xfrm>
          <a:off x="5935838" y="2130450"/>
          <a:ext cx="3000000" cy="3000000"/>
        </p:xfrm>
        <a:graphic>
          <a:graphicData uri="http://schemas.openxmlformats.org/drawingml/2006/table">
            <a:tbl>
              <a:tblPr>
                <a:noFill/>
                <a:tableStyleId>{BC9F03DE-8F6E-4DAD-AA44-8876624B6864}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360" name="Google Shape;5360;p83"/>
          <p:cNvGrpSpPr/>
          <p:nvPr/>
        </p:nvGrpSpPr>
        <p:grpSpPr>
          <a:xfrm>
            <a:off x="5913087" y="3189047"/>
            <a:ext cx="2519825" cy="1001454"/>
            <a:chOff x="1906114" y="789980"/>
            <a:chExt cx="1487676" cy="606868"/>
          </a:xfrm>
        </p:grpSpPr>
        <p:cxnSp>
          <p:nvCxnSpPr>
            <p:cNvPr id="5361" name="Google Shape;5361;p8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62" name="Google Shape;5362;p8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63" name="Google Shape;5363;p8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364" name="Google Shape;5364;p8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365" name="Google Shape;5365;p8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366" name="Google Shape;5366;p8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367" name="Google Shape;5367;p8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368" name="Google Shape;5368;p8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375" name="Google Shape;5375;p8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376" name="Google Shape;5376;p8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377" name="Google Shape;5377;p8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8" name="Google Shape;5378;p83"/>
          <p:cNvGrpSpPr/>
          <p:nvPr/>
        </p:nvGrpSpPr>
        <p:grpSpPr>
          <a:xfrm>
            <a:off x="712562" y="998005"/>
            <a:ext cx="2394370" cy="976502"/>
            <a:chOff x="749309" y="1112739"/>
            <a:chExt cx="2371603" cy="976502"/>
          </a:xfrm>
        </p:grpSpPr>
        <p:sp>
          <p:nvSpPr>
            <p:cNvPr id="5379" name="Google Shape;5379;p83"/>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3"/>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3"/>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3"/>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3"/>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3"/>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3"/>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3"/>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3"/>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3"/>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3"/>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3"/>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3"/>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3"/>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3"/>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3"/>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3"/>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3"/>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3"/>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3"/>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3"/>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3"/>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3"/>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3"/>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3"/>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3"/>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3"/>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3"/>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411" name="Google Shape;5411;p83"/>
          <p:cNvGraphicFramePr/>
          <p:nvPr/>
        </p:nvGraphicFramePr>
        <p:xfrm>
          <a:off x="5935863" y="996300"/>
          <a:ext cx="3000000" cy="3000000"/>
        </p:xfrm>
        <a:graphic>
          <a:graphicData uri="http://schemas.openxmlformats.org/drawingml/2006/table">
            <a:tbl>
              <a:tblPr>
                <a:noFill/>
                <a:tableStyleId>{BC9F03DE-8F6E-4DAD-AA44-8876624B6864}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412" name="Google Shape;5412;p83"/>
          <p:cNvGraphicFramePr/>
          <p:nvPr/>
        </p:nvGraphicFramePr>
        <p:xfrm>
          <a:off x="3342575" y="2130450"/>
          <a:ext cx="3000000" cy="3000000"/>
        </p:xfrm>
        <a:graphic>
          <a:graphicData uri="http://schemas.openxmlformats.org/drawingml/2006/table">
            <a:tbl>
              <a:tblPr>
                <a:noFill/>
                <a:tableStyleId>{BC9F03DE-8F6E-4DAD-AA44-8876624B6864}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13" name="Google Shape;5413;p83"/>
          <p:cNvGrpSpPr/>
          <p:nvPr/>
        </p:nvGrpSpPr>
        <p:grpSpPr>
          <a:xfrm>
            <a:off x="4086504" y="2517093"/>
            <a:ext cx="1517436" cy="74460"/>
            <a:chOff x="3980086" y="2804397"/>
            <a:chExt cx="1227600" cy="66900"/>
          </a:xfrm>
        </p:grpSpPr>
        <p:sp>
          <p:nvSpPr>
            <p:cNvPr id="5414" name="Google Shape;5414;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83"/>
          <p:cNvGrpSpPr/>
          <p:nvPr/>
        </p:nvGrpSpPr>
        <p:grpSpPr>
          <a:xfrm>
            <a:off x="4711569" y="2809680"/>
            <a:ext cx="892956" cy="74460"/>
            <a:chOff x="3980086" y="2804397"/>
            <a:chExt cx="1227600" cy="66900"/>
          </a:xfrm>
        </p:grpSpPr>
        <p:sp>
          <p:nvSpPr>
            <p:cNvPr id="5417" name="Google Shape;5417;p8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83"/>
          <p:cNvGrpSpPr/>
          <p:nvPr/>
        </p:nvGrpSpPr>
        <p:grpSpPr>
          <a:xfrm>
            <a:off x="3344661" y="3168563"/>
            <a:ext cx="2363244" cy="1005943"/>
            <a:chOff x="3358415" y="3361302"/>
            <a:chExt cx="2363244" cy="1024695"/>
          </a:xfrm>
        </p:grpSpPr>
        <p:grpSp>
          <p:nvGrpSpPr>
            <p:cNvPr id="5420" name="Google Shape;5420;p83"/>
            <p:cNvGrpSpPr/>
            <p:nvPr/>
          </p:nvGrpSpPr>
          <p:grpSpPr>
            <a:xfrm>
              <a:off x="3358415" y="3361302"/>
              <a:ext cx="441300" cy="1024695"/>
              <a:chOff x="3358415" y="3361302"/>
              <a:chExt cx="441300" cy="1024695"/>
            </a:xfrm>
          </p:grpSpPr>
          <p:sp>
            <p:nvSpPr>
              <p:cNvPr id="5421" name="Google Shape;5421;p83"/>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3"/>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3"/>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3"/>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3"/>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3"/>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7" name="Google Shape;5427;p83"/>
            <p:cNvGrpSpPr/>
            <p:nvPr/>
          </p:nvGrpSpPr>
          <p:grpSpPr>
            <a:xfrm>
              <a:off x="3838901" y="3361302"/>
              <a:ext cx="441300" cy="1024695"/>
              <a:chOff x="3838901" y="3361302"/>
              <a:chExt cx="441300" cy="1024695"/>
            </a:xfrm>
          </p:grpSpPr>
          <p:sp>
            <p:nvSpPr>
              <p:cNvPr id="5428" name="Google Shape;5428;p83"/>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3"/>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3"/>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3"/>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3"/>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3"/>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83"/>
            <p:cNvGrpSpPr/>
            <p:nvPr/>
          </p:nvGrpSpPr>
          <p:grpSpPr>
            <a:xfrm>
              <a:off x="4319387" y="3361302"/>
              <a:ext cx="441300" cy="1024695"/>
              <a:chOff x="4319387" y="3361302"/>
              <a:chExt cx="441300" cy="1024695"/>
            </a:xfrm>
          </p:grpSpPr>
          <p:sp>
            <p:nvSpPr>
              <p:cNvPr id="5435" name="Google Shape;5435;p83"/>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3"/>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3"/>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3"/>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3"/>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3"/>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1" name="Google Shape;5441;p83"/>
            <p:cNvGrpSpPr/>
            <p:nvPr/>
          </p:nvGrpSpPr>
          <p:grpSpPr>
            <a:xfrm>
              <a:off x="4799873" y="3361302"/>
              <a:ext cx="441300" cy="1024695"/>
              <a:chOff x="4799873" y="3361302"/>
              <a:chExt cx="441300" cy="1024695"/>
            </a:xfrm>
          </p:grpSpPr>
          <p:sp>
            <p:nvSpPr>
              <p:cNvPr id="5442" name="Google Shape;5442;p83"/>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3"/>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3"/>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3"/>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3"/>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3"/>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83"/>
            <p:cNvGrpSpPr/>
            <p:nvPr/>
          </p:nvGrpSpPr>
          <p:grpSpPr>
            <a:xfrm>
              <a:off x="5280360" y="3361302"/>
              <a:ext cx="441300" cy="1024695"/>
              <a:chOff x="5280360" y="3361302"/>
              <a:chExt cx="441300" cy="1024695"/>
            </a:xfrm>
          </p:grpSpPr>
          <p:sp>
            <p:nvSpPr>
              <p:cNvPr id="5449" name="Google Shape;5449;p83"/>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3"/>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3"/>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3"/>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3"/>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3"/>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455" name="Google Shape;5455;p83"/>
          <p:cNvGraphicFramePr/>
          <p:nvPr/>
        </p:nvGraphicFramePr>
        <p:xfrm>
          <a:off x="711088" y="2130450"/>
          <a:ext cx="3000000" cy="3000000"/>
        </p:xfrm>
        <a:graphic>
          <a:graphicData uri="http://schemas.openxmlformats.org/drawingml/2006/table">
            <a:tbl>
              <a:tblPr>
                <a:noFill/>
                <a:tableStyleId>{BC9F03DE-8F6E-4DAD-AA44-8876624B6864}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56" name="Google Shape;5456;p83"/>
          <p:cNvGrpSpPr/>
          <p:nvPr/>
        </p:nvGrpSpPr>
        <p:grpSpPr>
          <a:xfrm>
            <a:off x="712613" y="3180175"/>
            <a:ext cx="2403614" cy="1005900"/>
            <a:chOff x="726450" y="3372825"/>
            <a:chExt cx="2403614" cy="1005900"/>
          </a:xfrm>
        </p:grpSpPr>
        <p:grpSp>
          <p:nvGrpSpPr>
            <p:cNvPr id="5457" name="Google Shape;5457;p83"/>
            <p:cNvGrpSpPr/>
            <p:nvPr/>
          </p:nvGrpSpPr>
          <p:grpSpPr>
            <a:xfrm>
              <a:off x="726450" y="3696000"/>
              <a:ext cx="2403614" cy="500898"/>
              <a:chOff x="726450" y="3696000"/>
              <a:chExt cx="2403614" cy="500898"/>
            </a:xfrm>
          </p:grpSpPr>
          <p:sp>
            <p:nvSpPr>
              <p:cNvPr id="5458" name="Google Shape;5458;p83"/>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59" name="Google Shape;5459;p83"/>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60" name="Google Shape;5460;p83"/>
            <p:cNvGrpSpPr/>
            <p:nvPr/>
          </p:nvGrpSpPr>
          <p:grpSpPr>
            <a:xfrm>
              <a:off x="1348050" y="3372825"/>
              <a:ext cx="1720425" cy="1005900"/>
              <a:chOff x="1348050" y="3372825"/>
              <a:chExt cx="1720425" cy="1005900"/>
            </a:xfrm>
          </p:grpSpPr>
          <p:sp>
            <p:nvSpPr>
              <p:cNvPr id="5461" name="Google Shape;5461;p83"/>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62" name="Google Shape;5462;p83"/>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63" name="Google Shape;5463;p83"/>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64" name="Google Shape;5464;p83"/>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65" name="Google Shape;5465;p83"/>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66" name="Google Shape;5466;p83"/>
            <p:cNvGrpSpPr/>
            <p:nvPr/>
          </p:nvGrpSpPr>
          <p:grpSpPr>
            <a:xfrm>
              <a:off x="1455707" y="3731058"/>
              <a:ext cx="1491150" cy="417657"/>
              <a:chOff x="1455707" y="3731058"/>
              <a:chExt cx="1491150" cy="417657"/>
            </a:xfrm>
          </p:grpSpPr>
          <p:grpSp>
            <p:nvGrpSpPr>
              <p:cNvPr id="5467" name="Google Shape;5467;p83"/>
              <p:cNvGrpSpPr/>
              <p:nvPr/>
            </p:nvGrpSpPr>
            <p:grpSpPr>
              <a:xfrm>
                <a:off x="1472938" y="3745828"/>
                <a:ext cx="72126" cy="53788"/>
                <a:chOff x="1472938" y="3745828"/>
                <a:chExt cx="72126" cy="53788"/>
              </a:xfrm>
            </p:grpSpPr>
            <p:sp>
              <p:nvSpPr>
                <p:cNvPr id="5468" name="Google Shape;5468;p83"/>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3"/>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83"/>
              <p:cNvGrpSpPr/>
              <p:nvPr/>
            </p:nvGrpSpPr>
            <p:grpSpPr>
              <a:xfrm>
                <a:off x="1819181" y="4089633"/>
                <a:ext cx="72126" cy="53788"/>
                <a:chOff x="1819181" y="4089633"/>
                <a:chExt cx="72126" cy="53788"/>
              </a:xfrm>
            </p:grpSpPr>
            <p:sp>
              <p:nvSpPr>
                <p:cNvPr id="5471" name="Google Shape;5471;p83"/>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3"/>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83"/>
              <p:cNvGrpSpPr/>
              <p:nvPr/>
            </p:nvGrpSpPr>
            <p:grpSpPr>
              <a:xfrm>
                <a:off x="1455707" y="4084171"/>
                <a:ext cx="64321" cy="64544"/>
                <a:chOff x="1455707" y="4084171"/>
                <a:chExt cx="64321" cy="64544"/>
              </a:xfrm>
            </p:grpSpPr>
            <p:sp>
              <p:nvSpPr>
                <p:cNvPr id="5474" name="Google Shape;5474;p83"/>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3"/>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83"/>
              <p:cNvGrpSpPr/>
              <p:nvPr/>
            </p:nvGrpSpPr>
            <p:grpSpPr>
              <a:xfrm>
                <a:off x="1818610" y="3731058"/>
                <a:ext cx="64321" cy="64544"/>
                <a:chOff x="1818610" y="3731058"/>
                <a:chExt cx="64321" cy="64544"/>
              </a:xfrm>
            </p:grpSpPr>
            <p:sp>
              <p:nvSpPr>
                <p:cNvPr id="5477" name="Google Shape;5477;p83"/>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3"/>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83"/>
              <p:cNvGrpSpPr/>
              <p:nvPr/>
            </p:nvGrpSpPr>
            <p:grpSpPr>
              <a:xfrm>
                <a:off x="2172491" y="4089633"/>
                <a:ext cx="72126" cy="53788"/>
                <a:chOff x="2172491" y="4089633"/>
                <a:chExt cx="72126" cy="53788"/>
              </a:xfrm>
            </p:grpSpPr>
            <p:sp>
              <p:nvSpPr>
                <p:cNvPr id="5480" name="Google Shape;5480;p83"/>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3"/>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83"/>
              <p:cNvGrpSpPr/>
              <p:nvPr/>
            </p:nvGrpSpPr>
            <p:grpSpPr>
              <a:xfrm>
                <a:off x="2171920" y="3731058"/>
                <a:ext cx="64321" cy="64544"/>
                <a:chOff x="2171920" y="3731058"/>
                <a:chExt cx="64321" cy="64544"/>
              </a:xfrm>
            </p:grpSpPr>
            <p:sp>
              <p:nvSpPr>
                <p:cNvPr id="5483" name="Google Shape;5483;p83"/>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3"/>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5" name="Google Shape;5485;p83"/>
              <p:cNvGrpSpPr/>
              <p:nvPr/>
            </p:nvGrpSpPr>
            <p:grpSpPr>
              <a:xfrm>
                <a:off x="2874730" y="3745828"/>
                <a:ext cx="72126" cy="53788"/>
                <a:chOff x="2874730" y="3745828"/>
                <a:chExt cx="72126" cy="53788"/>
              </a:xfrm>
            </p:grpSpPr>
            <p:sp>
              <p:nvSpPr>
                <p:cNvPr id="5486" name="Google Shape;5486;p83"/>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3"/>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8" name="Google Shape;5488;p83"/>
              <p:cNvGrpSpPr/>
              <p:nvPr/>
            </p:nvGrpSpPr>
            <p:grpSpPr>
              <a:xfrm>
                <a:off x="2878589" y="4081481"/>
                <a:ext cx="64321" cy="64544"/>
                <a:chOff x="2878589" y="4081481"/>
                <a:chExt cx="64321" cy="64544"/>
              </a:xfrm>
            </p:grpSpPr>
            <p:sp>
              <p:nvSpPr>
                <p:cNvPr id="5489" name="Google Shape;5489;p83"/>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3"/>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1" name="Google Shape;5491;p83"/>
              <p:cNvGrpSpPr/>
              <p:nvPr/>
            </p:nvGrpSpPr>
            <p:grpSpPr>
              <a:xfrm>
                <a:off x="2525796" y="4089633"/>
                <a:ext cx="72126" cy="53788"/>
                <a:chOff x="2525796" y="4089633"/>
                <a:chExt cx="72126" cy="53788"/>
              </a:xfrm>
            </p:grpSpPr>
            <p:sp>
              <p:nvSpPr>
                <p:cNvPr id="5492" name="Google Shape;5492;p83"/>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3"/>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4" name="Google Shape;5494;p83"/>
              <p:cNvGrpSpPr/>
              <p:nvPr/>
            </p:nvGrpSpPr>
            <p:grpSpPr>
              <a:xfrm>
                <a:off x="2525225" y="3731058"/>
                <a:ext cx="64321" cy="64544"/>
                <a:chOff x="2525225" y="3731058"/>
                <a:chExt cx="64321" cy="64544"/>
              </a:xfrm>
            </p:grpSpPr>
            <p:sp>
              <p:nvSpPr>
                <p:cNvPr id="5495" name="Google Shape;5495;p83"/>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3"/>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0" name="Shape 5500"/>
        <p:cNvGrpSpPr/>
        <p:nvPr/>
      </p:nvGrpSpPr>
      <p:grpSpPr>
        <a:xfrm>
          <a:off x="0" y="0"/>
          <a:ext cx="0" cy="0"/>
          <a:chOff x="0" y="0"/>
          <a:chExt cx="0" cy="0"/>
        </a:xfrm>
      </p:grpSpPr>
      <p:grpSp>
        <p:nvGrpSpPr>
          <p:cNvPr id="5501" name="Google Shape;5501;p84"/>
          <p:cNvGrpSpPr/>
          <p:nvPr/>
        </p:nvGrpSpPr>
        <p:grpSpPr>
          <a:xfrm>
            <a:off x="716991" y="971306"/>
            <a:ext cx="845921" cy="690752"/>
            <a:chOff x="732428" y="1198513"/>
            <a:chExt cx="845921" cy="690752"/>
          </a:xfrm>
        </p:grpSpPr>
        <p:grpSp>
          <p:nvGrpSpPr>
            <p:cNvPr id="5502" name="Google Shape;5502;p84"/>
            <p:cNvGrpSpPr/>
            <p:nvPr/>
          </p:nvGrpSpPr>
          <p:grpSpPr>
            <a:xfrm>
              <a:off x="823030" y="1198513"/>
              <a:ext cx="755319" cy="690752"/>
              <a:chOff x="823030" y="1198513"/>
              <a:chExt cx="755319" cy="690752"/>
            </a:xfrm>
          </p:grpSpPr>
          <p:sp>
            <p:nvSpPr>
              <p:cNvPr id="5503" name="Google Shape;5503;p84"/>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4"/>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84"/>
            <p:cNvGrpSpPr/>
            <p:nvPr/>
          </p:nvGrpSpPr>
          <p:grpSpPr>
            <a:xfrm>
              <a:off x="732428" y="1239937"/>
              <a:ext cx="739912" cy="607886"/>
              <a:chOff x="732428" y="1239937"/>
              <a:chExt cx="739912" cy="607886"/>
            </a:xfrm>
          </p:grpSpPr>
          <p:sp>
            <p:nvSpPr>
              <p:cNvPr id="5506" name="Google Shape;5506;p84"/>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4"/>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84"/>
            <p:cNvGrpSpPr/>
            <p:nvPr/>
          </p:nvGrpSpPr>
          <p:grpSpPr>
            <a:xfrm>
              <a:off x="732428" y="1277018"/>
              <a:ext cx="702832" cy="533758"/>
              <a:chOff x="732428" y="1277018"/>
              <a:chExt cx="702832" cy="533758"/>
            </a:xfrm>
          </p:grpSpPr>
          <p:sp>
            <p:nvSpPr>
              <p:cNvPr id="5509" name="Google Shape;5509;p84"/>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4"/>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84"/>
            <p:cNvGrpSpPr/>
            <p:nvPr/>
          </p:nvGrpSpPr>
          <p:grpSpPr>
            <a:xfrm>
              <a:off x="931170" y="1306653"/>
              <a:ext cx="647179" cy="474455"/>
              <a:chOff x="931170" y="1306653"/>
              <a:chExt cx="647179" cy="474455"/>
            </a:xfrm>
          </p:grpSpPr>
          <p:sp>
            <p:nvSpPr>
              <p:cNvPr id="5512" name="Google Shape;5512;p84"/>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4"/>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4" name="Google Shape;5514;p84"/>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5" name="Google Shape;5515;p84"/>
          <p:cNvGrpSpPr/>
          <p:nvPr/>
        </p:nvGrpSpPr>
        <p:grpSpPr>
          <a:xfrm>
            <a:off x="3948600" y="971313"/>
            <a:ext cx="634656" cy="699982"/>
            <a:chOff x="5985650" y="2860025"/>
            <a:chExt cx="1396075" cy="1539775"/>
          </a:xfrm>
        </p:grpSpPr>
        <p:sp>
          <p:nvSpPr>
            <p:cNvPr id="5516" name="Google Shape;5516;p84"/>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4"/>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4"/>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4"/>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4"/>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4"/>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4"/>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4"/>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4"/>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4"/>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4"/>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4"/>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4"/>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4"/>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4"/>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4"/>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4"/>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4"/>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4"/>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4"/>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4"/>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4"/>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4"/>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4"/>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4"/>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4"/>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4"/>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4"/>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4"/>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4"/>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4"/>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4"/>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8" name="Google Shape;5548;p84"/>
          <p:cNvGrpSpPr/>
          <p:nvPr/>
        </p:nvGrpSpPr>
        <p:grpSpPr>
          <a:xfrm>
            <a:off x="4704250" y="971306"/>
            <a:ext cx="725845" cy="699975"/>
            <a:chOff x="4249973" y="1201875"/>
            <a:chExt cx="1958568" cy="1888762"/>
          </a:xfrm>
        </p:grpSpPr>
        <p:sp>
          <p:nvSpPr>
            <p:cNvPr id="5549" name="Google Shape;5549;p84"/>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0" name="Google Shape;5550;p84"/>
            <p:cNvGrpSpPr/>
            <p:nvPr/>
          </p:nvGrpSpPr>
          <p:grpSpPr>
            <a:xfrm>
              <a:off x="5853086" y="1789142"/>
              <a:ext cx="355454" cy="1048099"/>
              <a:chOff x="5576108" y="2016725"/>
              <a:chExt cx="565200" cy="1666560"/>
            </a:xfrm>
          </p:grpSpPr>
          <p:sp>
            <p:nvSpPr>
              <p:cNvPr id="5551" name="Google Shape;5551;p84"/>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52" name="Google Shape;5552;p8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84"/>
            <p:cNvGrpSpPr/>
            <p:nvPr/>
          </p:nvGrpSpPr>
          <p:grpSpPr>
            <a:xfrm>
              <a:off x="4869455" y="2691676"/>
              <a:ext cx="1013897" cy="398961"/>
              <a:chOff x="4012057" y="3451825"/>
              <a:chExt cx="1612175" cy="634379"/>
            </a:xfrm>
          </p:grpSpPr>
          <p:sp>
            <p:nvSpPr>
              <p:cNvPr id="5554" name="Google Shape;5554;p84"/>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55" name="Google Shape;5555;p8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84"/>
            <p:cNvGrpSpPr/>
            <p:nvPr/>
          </p:nvGrpSpPr>
          <p:grpSpPr>
            <a:xfrm>
              <a:off x="4276937" y="2155961"/>
              <a:ext cx="651965" cy="891358"/>
              <a:chOff x="3069908" y="2599997"/>
              <a:chExt cx="1036675" cy="1417328"/>
            </a:xfrm>
          </p:grpSpPr>
          <p:sp>
            <p:nvSpPr>
              <p:cNvPr id="5557" name="Google Shape;5557;p84"/>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58" name="Google Shape;5558;p8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84"/>
            <p:cNvGrpSpPr/>
            <p:nvPr/>
          </p:nvGrpSpPr>
          <p:grpSpPr>
            <a:xfrm>
              <a:off x="5054918" y="1201875"/>
              <a:ext cx="999548" cy="602711"/>
              <a:chOff x="4306958" y="1082925"/>
              <a:chExt cx="1589359" cy="958358"/>
            </a:xfrm>
          </p:grpSpPr>
          <p:sp>
            <p:nvSpPr>
              <p:cNvPr id="5560" name="Google Shape;5560;p84"/>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61" name="Google Shape;5561;p8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84"/>
            <p:cNvGrpSpPr/>
            <p:nvPr/>
          </p:nvGrpSpPr>
          <p:grpSpPr>
            <a:xfrm>
              <a:off x="4249973" y="1303451"/>
              <a:ext cx="799317" cy="841334"/>
              <a:chOff x="3027033" y="1244439"/>
              <a:chExt cx="1270977" cy="1337786"/>
            </a:xfrm>
          </p:grpSpPr>
          <p:sp>
            <p:nvSpPr>
              <p:cNvPr id="5563" name="Google Shape;5563;p84"/>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64" name="Google Shape;5564;p8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5" name="Google Shape;5565;p84"/>
          <p:cNvGrpSpPr/>
          <p:nvPr/>
        </p:nvGrpSpPr>
        <p:grpSpPr>
          <a:xfrm>
            <a:off x="4057114" y="1858087"/>
            <a:ext cx="750769" cy="683784"/>
            <a:chOff x="4204684" y="2104422"/>
            <a:chExt cx="699822" cy="637382"/>
          </a:xfrm>
        </p:grpSpPr>
        <p:grpSp>
          <p:nvGrpSpPr>
            <p:cNvPr id="5566" name="Google Shape;5566;p84"/>
            <p:cNvGrpSpPr/>
            <p:nvPr/>
          </p:nvGrpSpPr>
          <p:grpSpPr>
            <a:xfrm>
              <a:off x="4204684" y="2430067"/>
              <a:ext cx="342957" cy="311738"/>
              <a:chOff x="4204684" y="2430067"/>
              <a:chExt cx="342957" cy="311738"/>
            </a:xfrm>
          </p:grpSpPr>
          <p:sp>
            <p:nvSpPr>
              <p:cNvPr id="5567" name="Google Shape;5567;p84"/>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4"/>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84"/>
            <p:cNvGrpSpPr/>
            <p:nvPr/>
          </p:nvGrpSpPr>
          <p:grpSpPr>
            <a:xfrm>
              <a:off x="4561586" y="2430067"/>
              <a:ext cx="342920" cy="311738"/>
              <a:chOff x="4561586" y="2430067"/>
              <a:chExt cx="342920" cy="311738"/>
            </a:xfrm>
          </p:grpSpPr>
          <p:sp>
            <p:nvSpPr>
              <p:cNvPr id="5570" name="Google Shape;5570;p84"/>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4"/>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2" name="Google Shape;5572;p84"/>
            <p:cNvGrpSpPr/>
            <p:nvPr/>
          </p:nvGrpSpPr>
          <p:grpSpPr>
            <a:xfrm>
              <a:off x="4561586" y="2104422"/>
              <a:ext cx="342920" cy="311738"/>
              <a:chOff x="4561586" y="2104422"/>
              <a:chExt cx="342920" cy="311738"/>
            </a:xfrm>
          </p:grpSpPr>
          <p:sp>
            <p:nvSpPr>
              <p:cNvPr id="5573" name="Google Shape;5573;p84"/>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4"/>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5" name="Google Shape;5575;p84"/>
            <p:cNvGrpSpPr/>
            <p:nvPr/>
          </p:nvGrpSpPr>
          <p:grpSpPr>
            <a:xfrm>
              <a:off x="4204684" y="2104422"/>
              <a:ext cx="342957" cy="311664"/>
              <a:chOff x="4204684" y="2104422"/>
              <a:chExt cx="342957" cy="311664"/>
            </a:xfrm>
          </p:grpSpPr>
          <p:sp>
            <p:nvSpPr>
              <p:cNvPr id="5576" name="Google Shape;5576;p84"/>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4"/>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8" name="Google Shape;5578;p84"/>
          <p:cNvGrpSpPr/>
          <p:nvPr/>
        </p:nvGrpSpPr>
        <p:grpSpPr>
          <a:xfrm>
            <a:off x="5521547" y="971301"/>
            <a:ext cx="660591" cy="688867"/>
            <a:chOff x="5830645" y="1267368"/>
            <a:chExt cx="530340" cy="553040"/>
          </a:xfrm>
        </p:grpSpPr>
        <p:sp>
          <p:nvSpPr>
            <p:cNvPr id="5579" name="Google Shape;5579;p84"/>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0" name="Google Shape;5580;p84"/>
            <p:cNvGrpSpPr/>
            <p:nvPr/>
          </p:nvGrpSpPr>
          <p:grpSpPr>
            <a:xfrm>
              <a:off x="5830645" y="1267368"/>
              <a:ext cx="259743" cy="269909"/>
              <a:chOff x="5830645" y="1267368"/>
              <a:chExt cx="259743" cy="269909"/>
            </a:xfrm>
          </p:grpSpPr>
          <p:sp>
            <p:nvSpPr>
              <p:cNvPr id="5581" name="Google Shape;5581;p84"/>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4"/>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84"/>
            <p:cNvGrpSpPr/>
            <p:nvPr/>
          </p:nvGrpSpPr>
          <p:grpSpPr>
            <a:xfrm>
              <a:off x="6101293" y="1267368"/>
              <a:ext cx="259692" cy="269909"/>
              <a:chOff x="6101293" y="1267368"/>
              <a:chExt cx="259692" cy="269909"/>
            </a:xfrm>
          </p:grpSpPr>
          <p:sp>
            <p:nvSpPr>
              <p:cNvPr id="5584" name="Google Shape;5584;p84"/>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4"/>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84"/>
            <p:cNvGrpSpPr/>
            <p:nvPr/>
          </p:nvGrpSpPr>
          <p:grpSpPr>
            <a:xfrm>
              <a:off x="5830645" y="1550500"/>
              <a:ext cx="259692" cy="269909"/>
              <a:chOff x="5830645" y="1550500"/>
              <a:chExt cx="259692" cy="269909"/>
            </a:xfrm>
          </p:grpSpPr>
          <p:sp>
            <p:nvSpPr>
              <p:cNvPr id="5587" name="Google Shape;5587;p84"/>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4"/>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84"/>
            <p:cNvGrpSpPr/>
            <p:nvPr/>
          </p:nvGrpSpPr>
          <p:grpSpPr>
            <a:xfrm>
              <a:off x="6101293" y="1550500"/>
              <a:ext cx="259692" cy="269909"/>
              <a:chOff x="6101293" y="1550500"/>
              <a:chExt cx="259692" cy="269909"/>
            </a:xfrm>
          </p:grpSpPr>
          <p:sp>
            <p:nvSpPr>
              <p:cNvPr id="5590" name="Google Shape;5590;p84"/>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4"/>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2" name="Google Shape;5592;p84"/>
          <p:cNvGrpSpPr/>
          <p:nvPr/>
        </p:nvGrpSpPr>
        <p:grpSpPr>
          <a:xfrm>
            <a:off x="723700" y="1861760"/>
            <a:ext cx="697154" cy="679574"/>
            <a:chOff x="2679875" y="2361475"/>
            <a:chExt cx="780425" cy="760575"/>
          </a:xfrm>
        </p:grpSpPr>
        <p:sp>
          <p:nvSpPr>
            <p:cNvPr id="5593" name="Google Shape;5593;p84"/>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4"/>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4"/>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9" name="Google Shape;5599;p84"/>
          <p:cNvGrpSpPr/>
          <p:nvPr/>
        </p:nvGrpSpPr>
        <p:grpSpPr>
          <a:xfrm>
            <a:off x="3122859" y="971352"/>
            <a:ext cx="735829" cy="684547"/>
            <a:chOff x="3351965" y="1148808"/>
            <a:chExt cx="750770" cy="698375"/>
          </a:xfrm>
        </p:grpSpPr>
        <p:grpSp>
          <p:nvGrpSpPr>
            <p:cNvPr id="5600" name="Google Shape;5600;p84"/>
            <p:cNvGrpSpPr/>
            <p:nvPr/>
          </p:nvGrpSpPr>
          <p:grpSpPr>
            <a:xfrm>
              <a:off x="3586796" y="1148808"/>
              <a:ext cx="294857" cy="286830"/>
              <a:chOff x="3750225" y="1774000"/>
              <a:chExt cx="149575" cy="145525"/>
            </a:xfrm>
          </p:grpSpPr>
          <p:sp>
            <p:nvSpPr>
              <p:cNvPr id="5601" name="Google Shape;5601;p8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84"/>
            <p:cNvGrpSpPr/>
            <p:nvPr/>
          </p:nvGrpSpPr>
          <p:grpSpPr>
            <a:xfrm>
              <a:off x="3779245" y="1375768"/>
              <a:ext cx="323490" cy="286978"/>
              <a:chOff x="3847850" y="1889150"/>
              <a:chExt cx="164100" cy="145600"/>
            </a:xfrm>
          </p:grpSpPr>
          <p:sp>
            <p:nvSpPr>
              <p:cNvPr id="5604" name="Google Shape;5604;p8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84"/>
            <p:cNvGrpSpPr/>
            <p:nvPr/>
          </p:nvGrpSpPr>
          <p:grpSpPr>
            <a:xfrm>
              <a:off x="3351965" y="1330435"/>
              <a:ext cx="295449" cy="285401"/>
              <a:chOff x="3631100" y="1866150"/>
              <a:chExt cx="149875" cy="144800"/>
            </a:xfrm>
          </p:grpSpPr>
          <p:sp>
            <p:nvSpPr>
              <p:cNvPr id="5607" name="Google Shape;5607;p8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9" name="Google Shape;5609;p84"/>
            <p:cNvGrpSpPr/>
            <p:nvPr/>
          </p:nvGrpSpPr>
          <p:grpSpPr>
            <a:xfrm>
              <a:off x="3548208" y="1560352"/>
              <a:ext cx="294808" cy="286830"/>
              <a:chOff x="3730650" y="1982800"/>
              <a:chExt cx="149550" cy="145525"/>
            </a:xfrm>
          </p:grpSpPr>
          <p:sp>
            <p:nvSpPr>
              <p:cNvPr id="5610" name="Google Shape;5610;p8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12" name="Google Shape;5612;p84"/>
          <p:cNvGrpSpPr/>
          <p:nvPr/>
        </p:nvGrpSpPr>
        <p:grpSpPr>
          <a:xfrm>
            <a:off x="7624512" y="971306"/>
            <a:ext cx="804565" cy="677795"/>
            <a:chOff x="7636443" y="1204988"/>
            <a:chExt cx="804565" cy="677795"/>
          </a:xfrm>
        </p:grpSpPr>
        <p:grpSp>
          <p:nvGrpSpPr>
            <p:cNvPr id="5613" name="Google Shape;5613;p84"/>
            <p:cNvGrpSpPr/>
            <p:nvPr/>
          </p:nvGrpSpPr>
          <p:grpSpPr>
            <a:xfrm>
              <a:off x="7636443" y="1509705"/>
              <a:ext cx="804565" cy="373078"/>
              <a:chOff x="7636443" y="1509705"/>
              <a:chExt cx="804565" cy="373078"/>
            </a:xfrm>
          </p:grpSpPr>
          <p:sp>
            <p:nvSpPr>
              <p:cNvPr id="5614" name="Google Shape;5614;p84"/>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4"/>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84"/>
            <p:cNvGrpSpPr/>
            <p:nvPr/>
          </p:nvGrpSpPr>
          <p:grpSpPr>
            <a:xfrm>
              <a:off x="7636443" y="1408133"/>
              <a:ext cx="804565" cy="373078"/>
              <a:chOff x="7636443" y="1408133"/>
              <a:chExt cx="804565" cy="373078"/>
            </a:xfrm>
          </p:grpSpPr>
          <p:sp>
            <p:nvSpPr>
              <p:cNvPr id="5617" name="Google Shape;5617;p84"/>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4"/>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84"/>
            <p:cNvGrpSpPr/>
            <p:nvPr/>
          </p:nvGrpSpPr>
          <p:grpSpPr>
            <a:xfrm>
              <a:off x="7636443" y="1306560"/>
              <a:ext cx="804565" cy="373078"/>
              <a:chOff x="7636443" y="1306560"/>
              <a:chExt cx="804565" cy="373078"/>
            </a:xfrm>
          </p:grpSpPr>
          <p:sp>
            <p:nvSpPr>
              <p:cNvPr id="5620" name="Google Shape;5620;p84"/>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4"/>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84"/>
            <p:cNvGrpSpPr/>
            <p:nvPr/>
          </p:nvGrpSpPr>
          <p:grpSpPr>
            <a:xfrm>
              <a:off x="7636443" y="1204988"/>
              <a:ext cx="804565" cy="373078"/>
              <a:chOff x="7636443" y="1204988"/>
              <a:chExt cx="804565" cy="373078"/>
            </a:xfrm>
          </p:grpSpPr>
          <p:sp>
            <p:nvSpPr>
              <p:cNvPr id="5623" name="Google Shape;5623;p84"/>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4"/>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5" name="Google Shape;5625;p84"/>
          <p:cNvGrpSpPr/>
          <p:nvPr/>
        </p:nvGrpSpPr>
        <p:grpSpPr>
          <a:xfrm>
            <a:off x="4963358" y="1878721"/>
            <a:ext cx="661339" cy="661188"/>
            <a:chOff x="3990000" y="975400"/>
            <a:chExt cx="3934200" cy="3933300"/>
          </a:xfrm>
        </p:grpSpPr>
        <p:sp>
          <p:nvSpPr>
            <p:cNvPr id="5626" name="Google Shape;5626;p84"/>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4"/>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4"/>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4"/>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84"/>
          <p:cNvGrpSpPr/>
          <p:nvPr/>
        </p:nvGrpSpPr>
        <p:grpSpPr>
          <a:xfrm>
            <a:off x="6607006" y="1857359"/>
            <a:ext cx="868881" cy="684241"/>
            <a:chOff x="6598259" y="2078634"/>
            <a:chExt cx="868881" cy="684241"/>
          </a:xfrm>
        </p:grpSpPr>
        <p:sp>
          <p:nvSpPr>
            <p:cNvPr id="5631" name="Google Shape;5631;p84"/>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4"/>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4"/>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4"/>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4"/>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4"/>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7" name="Google Shape;5637;p84"/>
            <p:cNvGrpSpPr/>
            <p:nvPr/>
          </p:nvGrpSpPr>
          <p:grpSpPr>
            <a:xfrm>
              <a:off x="6808175" y="2078634"/>
              <a:ext cx="452229" cy="684241"/>
              <a:chOff x="6808175" y="2078634"/>
              <a:chExt cx="452229" cy="684241"/>
            </a:xfrm>
          </p:grpSpPr>
          <p:sp>
            <p:nvSpPr>
              <p:cNvPr id="5638" name="Google Shape;5638;p84"/>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4"/>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4"/>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4"/>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4"/>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4"/>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4" name="Google Shape;5644;p84"/>
              <p:cNvGrpSpPr/>
              <p:nvPr/>
            </p:nvGrpSpPr>
            <p:grpSpPr>
              <a:xfrm>
                <a:off x="6821586" y="2078634"/>
                <a:ext cx="426871" cy="684241"/>
                <a:chOff x="6821586" y="2078634"/>
                <a:chExt cx="426871" cy="684241"/>
              </a:xfrm>
            </p:grpSpPr>
            <p:grpSp>
              <p:nvGrpSpPr>
                <p:cNvPr id="5645" name="Google Shape;5645;p84"/>
                <p:cNvGrpSpPr/>
                <p:nvPr/>
              </p:nvGrpSpPr>
              <p:grpSpPr>
                <a:xfrm>
                  <a:off x="6821586" y="2078634"/>
                  <a:ext cx="426871" cy="684241"/>
                  <a:chOff x="6821586" y="2078634"/>
                  <a:chExt cx="426871" cy="684241"/>
                </a:xfrm>
              </p:grpSpPr>
              <p:sp>
                <p:nvSpPr>
                  <p:cNvPr id="5646" name="Google Shape;5646;p84"/>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4"/>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4"/>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4"/>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4"/>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4"/>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4"/>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4"/>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4"/>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4"/>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4"/>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4"/>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4"/>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4"/>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4"/>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4"/>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4"/>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4"/>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4"/>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5" name="Google Shape;5665;p84"/>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4"/>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4"/>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4"/>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4"/>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4"/>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71" name="Google Shape;5671;p84"/>
          <p:cNvGrpSpPr/>
          <p:nvPr/>
        </p:nvGrpSpPr>
        <p:grpSpPr>
          <a:xfrm>
            <a:off x="5780173" y="1862968"/>
            <a:ext cx="671358" cy="671358"/>
            <a:chOff x="6535625" y="760425"/>
            <a:chExt cx="1665900" cy="1665900"/>
          </a:xfrm>
        </p:grpSpPr>
        <p:sp>
          <p:nvSpPr>
            <p:cNvPr id="5672" name="Google Shape;5672;p84"/>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4"/>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4"/>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4"/>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84"/>
          <p:cNvGrpSpPr/>
          <p:nvPr/>
        </p:nvGrpSpPr>
        <p:grpSpPr>
          <a:xfrm>
            <a:off x="716989" y="3531368"/>
            <a:ext cx="1340789" cy="640830"/>
            <a:chOff x="238125" y="1151100"/>
            <a:chExt cx="7139450" cy="3412300"/>
          </a:xfrm>
        </p:grpSpPr>
        <p:sp>
          <p:nvSpPr>
            <p:cNvPr id="5677" name="Google Shape;5677;p84"/>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4"/>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4"/>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4"/>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4"/>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4"/>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4"/>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4"/>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4"/>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4"/>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4"/>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4"/>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84"/>
          <p:cNvGrpSpPr/>
          <p:nvPr/>
        </p:nvGrpSpPr>
        <p:grpSpPr>
          <a:xfrm>
            <a:off x="5584212" y="2734649"/>
            <a:ext cx="985357" cy="585764"/>
            <a:chOff x="5145061" y="2881789"/>
            <a:chExt cx="1107641" cy="658458"/>
          </a:xfrm>
        </p:grpSpPr>
        <p:grpSp>
          <p:nvGrpSpPr>
            <p:cNvPr id="5690" name="Google Shape;5690;p84"/>
            <p:cNvGrpSpPr/>
            <p:nvPr/>
          </p:nvGrpSpPr>
          <p:grpSpPr>
            <a:xfrm>
              <a:off x="5722989" y="3244587"/>
              <a:ext cx="529713" cy="295659"/>
              <a:chOff x="5722989" y="3244587"/>
              <a:chExt cx="529713" cy="295659"/>
            </a:xfrm>
          </p:grpSpPr>
          <p:sp>
            <p:nvSpPr>
              <p:cNvPr id="5691" name="Google Shape;5691;p84"/>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92" name="Google Shape;5692;p84"/>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93" name="Google Shape;5693;p84"/>
            <p:cNvGrpSpPr/>
            <p:nvPr/>
          </p:nvGrpSpPr>
          <p:grpSpPr>
            <a:xfrm>
              <a:off x="5145061" y="3244587"/>
              <a:ext cx="536807" cy="295659"/>
              <a:chOff x="5145061" y="3244587"/>
              <a:chExt cx="536807" cy="295659"/>
            </a:xfrm>
          </p:grpSpPr>
          <p:sp>
            <p:nvSpPr>
              <p:cNvPr id="5694" name="Google Shape;5694;p84"/>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95" name="Google Shape;5695;p84"/>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96" name="Google Shape;5696;p84"/>
            <p:cNvGrpSpPr/>
            <p:nvPr/>
          </p:nvGrpSpPr>
          <p:grpSpPr>
            <a:xfrm>
              <a:off x="5341327" y="2898245"/>
              <a:ext cx="532309" cy="614891"/>
              <a:chOff x="5341327" y="2898245"/>
              <a:chExt cx="532309" cy="614891"/>
            </a:xfrm>
          </p:grpSpPr>
          <p:sp>
            <p:nvSpPr>
              <p:cNvPr id="5697" name="Google Shape;5697;p84"/>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698" name="Google Shape;5698;p84"/>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699" name="Google Shape;5699;p84"/>
            <p:cNvGrpSpPr/>
            <p:nvPr/>
          </p:nvGrpSpPr>
          <p:grpSpPr>
            <a:xfrm>
              <a:off x="5532290" y="2881789"/>
              <a:ext cx="620516" cy="305456"/>
              <a:chOff x="5532290" y="2881789"/>
              <a:chExt cx="620516" cy="305456"/>
            </a:xfrm>
          </p:grpSpPr>
          <p:sp>
            <p:nvSpPr>
              <p:cNvPr id="5700" name="Google Shape;5700;p84"/>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01" name="Google Shape;5701;p84"/>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702" name="Google Shape;5702;p84"/>
          <p:cNvGrpSpPr/>
          <p:nvPr/>
        </p:nvGrpSpPr>
        <p:grpSpPr>
          <a:xfrm>
            <a:off x="8163135" y="3526707"/>
            <a:ext cx="269068" cy="645491"/>
            <a:chOff x="7026852" y="3311869"/>
            <a:chExt cx="434331" cy="1041954"/>
          </a:xfrm>
        </p:grpSpPr>
        <p:sp>
          <p:nvSpPr>
            <p:cNvPr id="5703" name="Google Shape;5703;p84"/>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4"/>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4"/>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84"/>
          <p:cNvGrpSpPr/>
          <p:nvPr/>
        </p:nvGrpSpPr>
        <p:grpSpPr>
          <a:xfrm>
            <a:off x="6179716" y="3565945"/>
            <a:ext cx="293882" cy="293836"/>
            <a:chOff x="4873519" y="3311869"/>
            <a:chExt cx="499374" cy="499296"/>
          </a:xfrm>
        </p:grpSpPr>
        <p:sp>
          <p:nvSpPr>
            <p:cNvPr id="5707" name="Google Shape;5707;p84"/>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4"/>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84"/>
          <p:cNvGrpSpPr/>
          <p:nvPr/>
        </p:nvGrpSpPr>
        <p:grpSpPr>
          <a:xfrm>
            <a:off x="6179716" y="3878316"/>
            <a:ext cx="293882" cy="293882"/>
            <a:chOff x="4873519" y="3875839"/>
            <a:chExt cx="499374" cy="499374"/>
          </a:xfrm>
        </p:grpSpPr>
        <p:sp>
          <p:nvSpPr>
            <p:cNvPr id="5710" name="Google Shape;5710;p84"/>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4"/>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84"/>
          <p:cNvGrpSpPr/>
          <p:nvPr/>
        </p:nvGrpSpPr>
        <p:grpSpPr>
          <a:xfrm>
            <a:off x="2410244" y="1850269"/>
            <a:ext cx="698104" cy="698208"/>
            <a:chOff x="2565073" y="2075876"/>
            <a:chExt cx="672482" cy="672518"/>
          </a:xfrm>
        </p:grpSpPr>
        <p:sp>
          <p:nvSpPr>
            <p:cNvPr id="5713" name="Google Shape;5713;p84"/>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4"/>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4"/>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4"/>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4"/>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4"/>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9" name="Google Shape;5719;p84"/>
          <p:cNvGrpSpPr/>
          <p:nvPr/>
        </p:nvGrpSpPr>
        <p:grpSpPr>
          <a:xfrm>
            <a:off x="5633655" y="3534869"/>
            <a:ext cx="438354" cy="637329"/>
            <a:chOff x="1697726" y="3244179"/>
            <a:chExt cx="788124" cy="1146069"/>
          </a:xfrm>
        </p:grpSpPr>
        <p:sp>
          <p:nvSpPr>
            <p:cNvPr id="5720" name="Google Shape;5720;p8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22" name="Google Shape;5722;p84"/>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3" name="Google Shape;5723;p84"/>
          <p:cNvGrpSpPr/>
          <p:nvPr/>
        </p:nvGrpSpPr>
        <p:grpSpPr>
          <a:xfrm>
            <a:off x="7634869" y="1863232"/>
            <a:ext cx="799565" cy="670282"/>
            <a:chOff x="7617850" y="2063282"/>
            <a:chExt cx="799565" cy="670282"/>
          </a:xfrm>
        </p:grpSpPr>
        <p:cxnSp>
          <p:nvCxnSpPr>
            <p:cNvPr id="5724" name="Google Shape;5724;p84"/>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25" name="Google Shape;5725;p84"/>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26" name="Google Shape;5726;p84"/>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27" name="Google Shape;5727;p84"/>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28" name="Google Shape;5728;p84"/>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729" name="Google Shape;5729;p84"/>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730" name="Google Shape;5730;p84"/>
            <p:cNvGrpSpPr/>
            <p:nvPr/>
          </p:nvGrpSpPr>
          <p:grpSpPr>
            <a:xfrm>
              <a:off x="7734309" y="2063282"/>
              <a:ext cx="570957" cy="620095"/>
              <a:chOff x="7734309" y="2063282"/>
              <a:chExt cx="570957" cy="620095"/>
            </a:xfrm>
          </p:grpSpPr>
          <p:grpSp>
            <p:nvGrpSpPr>
              <p:cNvPr id="5731" name="Google Shape;5731;p84"/>
              <p:cNvGrpSpPr/>
              <p:nvPr/>
            </p:nvGrpSpPr>
            <p:grpSpPr>
              <a:xfrm>
                <a:off x="8031573" y="2063282"/>
                <a:ext cx="273693" cy="620095"/>
                <a:chOff x="8031573" y="2063282"/>
                <a:chExt cx="273693" cy="620095"/>
              </a:xfrm>
            </p:grpSpPr>
            <p:sp>
              <p:nvSpPr>
                <p:cNvPr id="5732" name="Google Shape;5732;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84"/>
              <p:cNvGrpSpPr/>
              <p:nvPr/>
            </p:nvGrpSpPr>
            <p:grpSpPr>
              <a:xfrm flipH="1">
                <a:off x="7734309" y="2063282"/>
                <a:ext cx="273693" cy="620095"/>
                <a:chOff x="8031573" y="2063282"/>
                <a:chExt cx="273693" cy="620095"/>
              </a:xfrm>
            </p:grpSpPr>
            <p:sp>
              <p:nvSpPr>
                <p:cNvPr id="5737" name="Google Shape;5737;p8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41" name="Google Shape;5741;p84"/>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4"/>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3" name="Google Shape;5743;p84"/>
          <p:cNvGrpSpPr/>
          <p:nvPr/>
        </p:nvGrpSpPr>
        <p:grpSpPr>
          <a:xfrm>
            <a:off x="7821475" y="2716715"/>
            <a:ext cx="602567" cy="601884"/>
            <a:chOff x="1186975" y="238125"/>
            <a:chExt cx="5244275" cy="5238325"/>
          </a:xfrm>
        </p:grpSpPr>
        <p:sp>
          <p:nvSpPr>
            <p:cNvPr id="5744" name="Google Shape;5744;p8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4"/>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4"/>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4"/>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84"/>
          <p:cNvGrpSpPr/>
          <p:nvPr/>
        </p:nvGrpSpPr>
        <p:grpSpPr>
          <a:xfrm>
            <a:off x="3264213" y="1856199"/>
            <a:ext cx="651848" cy="687338"/>
            <a:chOff x="3400515" y="2056248"/>
            <a:chExt cx="698134" cy="735987"/>
          </a:xfrm>
        </p:grpSpPr>
        <p:grpSp>
          <p:nvGrpSpPr>
            <p:cNvPr id="5749" name="Google Shape;5749;p84"/>
            <p:cNvGrpSpPr/>
            <p:nvPr/>
          </p:nvGrpSpPr>
          <p:grpSpPr>
            <a:xfrm>
              <a:off x="3400515" y="2283913"/>
              <a:ext cx="312919" cy="219900"/>
              <a:chOff x="3400515" y="2283913"/>
              <a:chExt cx="312919" cy="219900"/>
            </a:xfrm>
          </p:grpSpPr>
          <p:sp>
            <p:nvSpPr>
              <p:cNvPr id="5750" name="Google Shape;5750;p84"/>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51" name="Google Shape;5751;p84"/>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752" name="Google Shape;5752;p84"/>
            <p:cNvGrpSpPr/>
            <p:nvPr/>
          </p:nvGrpSpPr>
          <p:grpSpPr>
            <a:xfrm>
              <a:off x="3547823" y="2461089"/>
              <a:ext cx="219900" cy="331146"/>
              <a:chOff x="3547823" y="2461089"/>
              <a:chExt cx="219900" cy="331146"/>
            </a:xfrm>
          </p:grpSpPr>
          <p:sp>
            <p:nvSpPr>
              <p:cNvPr id="5753" name="Google Shape;5753;p84"/>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54" name="Google Shape;5754;p84"/>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755" name="Google Shape;5755;p84"/>
            <p:cNvGrpSpPr/>
            <p:nvPr/>
          </p:nvGrpSpPr>
          <p:grpSpPr>
            <a:xfrm>
              <a:off x="3734138" y="2461089"/>
              <a:ext cx="219900" cy="331146"/>
              <a:chOff x="3734138" y="2461089"/>
              <a:chExt cx="219900" cy="331146"/>
            </a:xfrm>
          </p:grpSpPr>
          <p:sp>
            <p:nvSpPr>
              <p:cNvPr id="5756" name="Google Shape;5756;p84"/>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57" name="Google Shape;5757;p84"/>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758" name="Google Shape;5758;p84"/>
            <p:cNvGrpSpPr/>
            <p:nvPr/>
          </p:nvGrpSpPr>
          <p:grpSpPr>
            <a:xfrm>
              <a:off x="3787560" y="2281742"/>
              <a:ext cx="311089" cy="219900"/>
              <a:chOff x="3787560" y="2281742"/>
              <a:chExt cx="311089" cy="219900"/>
            </a:xfrm>
          </p:grpSpPr>
          <p:sp>
            <p:nvSpPr>
              <p:cNvPr id="5759" name="Google Shape;5759;p84"/>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60" name="Google Shape;5760;p84"/>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761" name="Google Shape;5761;p84"/>
            <p:cNvGrpSpPr/>
            <p:nvPr/>
          </p:nvGrpSpPr>
          <p:grpSpPr>
            <a:xfrm>
              <a:off x="3637290" y="2056248"/>
              <a:ext cx="219900" cy="330736"/>
              <a:chOff x="3637290" y="2056248"/>
              <a:chExt cx="219900" cy="330736"/>
            </a:xfrm>
          </p:grpSpPr>
          <p:sp>
            <p:nvSpPr>
              <p:cNvPr id="5762" name="Google Shape;5762;p84"/>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763" name="Google Shape;5763;p84"/>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764" name="Google Shape;5764;p84"/>
          <p:cNvGrpSpPr/>
          <p:nvPr/>
        </p:nvGrpSpPr>
        <p:grpSpPr>
          <a:xfrm>
            <a:off x="2555919" y="2726205"/>
            <a:ext cx="1268144" cy="592394"/>
            <a:chOff x="238125" y="1188750"/>
            <a:chExt cx="7140450" cy="3335550"/>
          </a:xfrm>
        </p:grpSpPr>
        <p:sp>
          <p:nvSpPr>
            <p:cNvPr id="5765" name="Google Shape;5765;p8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84"/>
          <p:cNvGrpSpPr/>
          <p:nvPr/>
        </p:nvGrpSpPr>
        <p:grpSpPr>
          <a:xfrm>
            <a:off x="6663819" y="2728360"/>
            <a:ext cx="1053944" cy="590147"/>
            <a:chOff x="238125" y="1335475"/>
            <a:chExt cx="5418735" cy="3034175"/>
          </a:xfrm>
        </p:grpSpPr>
        <p:sp>
          <p:nvSpPr>
            <p:cNvPr id="5771" name="Google Shape;5771;p8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84"/>
          <p:cNvGrpSpPr/>
          <p:nvPr/>
        </p:nvGrpSpPr>
        <p:grpSpPr>
          <a:xfrm>
            <a:off x="4094628" y="3533259"/>
            <a:ext cx="1268207" cy="638939"/>
            <a:chOff x="3967651" y="3645904"/>
            <a:chExt cx="1479304" cy="745292"/>
          </a:xfrm>
        </p:grpSpPr>
        <p:grpSp>
          <p:nvGrpSpPr>
            <p:cNvPr id="5775" name="Google Shape;5775;p84"/>
            <p:cNvGrpSpPr/>
            <p:nvPr/>
          </p:nvGrpSpPr>
          <p:grpSpPr>
            <a:xfrm>
              <a:off x="3967651" y="4009026"/>
              <a:ext cx="1479304" cy="382170"/>
              <a:chOff x="3967651" y="4009026"/>
              <a:chExt cx="1479304" cy="382170"/>
            </a:xfrm>
          </p:grpSpPr>
          <p:grpSp>
            <p:nvGrpSpPr>
              <p:cNvPr id="5776" name="Google Shape;5776;p84"/>
              <p:cNvGrpSpPr/>
              <p:nvPr/>
            </p:nvGrpSpPr>
            <p:grpSpPr>
              <a:xfrm>
                <a:off x="4892216" y="4195630"/>
                <a:ext cx="554739" cy="195566"/>
                <a:chOff x="3604375" y="4892160"/>
                <a:chExt cx="1651500" cy="582215"/>
              </a:xfrm>
            </p:grpSpPr>
            <p:sp>
              <p:nvSpPr>
                <p:cNvPr id="5777" name="Google Shape;5777;p84"/>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4"/>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84"/>
              <p:cNvGrpSpPr/>
              <p:nvPr/>
            </p:nvGrpSpPr>
            <p:grpSpPr>
              <a:xfrm>
                <a:off x="3967651" y="4146303"/>
                <a:ext cx="579402" cy="244893"/>
                <a:chOff x="851875" y="4745310"/>
                <a:chExt cx="1724925" cy="729065"/>
              </a:xfrm>
            </p:grpSpPr>
            <p:sp>
              <p:nvSpPr>
                <p:cNvPr id="5780" name="Google Shape;5780;p84"/>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4"/>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84"/>
              <p:cNvGrpSpPr/>
              <p:nvPr/>
            </p:nvGrpSpPr>
            <p:grpSpPr>
              <a:xfrm>
                <a:off x="4460753" y="4009026"/>
                <a:ext cx="493110" cy="382170"/>
                <a:chOff x="2319875" y="4336625"/>
                <a:chExt cx="1468025" cy="1137750"/>
              </a:xfrm>
            </p:grpSpPr>
            <p:sp>
              <p:nvSpPr>
                <p:cNvPr id="5783" name="Google Shape;5783;p84"/>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4"/>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5" name="Google Shape;5785;p84"/>
            <p:cNvGrpSpPr/>
            <p:nvPr/>
          </p:nvGrpSpPr>
          <p:grpSpPr>
            <a:xfrm>
              <a:off x="4479443" y="3645904"/>
              <a:ext cx="455965" cy="388789"/>
              <a:chOff x="2957425" y="238100"/>
              <a:chExt cx="1910200" cy="1628775"/>
            </a:xfrm>
          </p:grpSpPr>
          <p:sp>
            <p:nvSpPr>
              <p:cNvPr id="5786" name="Google Shape;5786;p84"/>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4"/>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4"/>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4"/>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4"/>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4"/>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4"/>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4"/>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4"/>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4"/>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6" name="Google Shape;5796;p84"/>
          <p:cNvGrpSpPr/>
          <p:nvPr/>
        </p:nvGrpSpPr>
        <p:grpSpPr>
          <a:xfrm>
            <a:off x="2480742" y="3534460"/>
            <a:ext cx="1243128" cy="637739"/>
            <a:chOff x="2496310" y="3693351"/>
            <a:chExt cx="1342906" cy="688926"/>
          </a:xfrm>
        </p:grpSpPr>
        <p:grpSp>
          <p:nvGrpSpPr>
            <p:cNvPr id="5797" name="Google Shape;5797;p84"/>
            <p:cNvGrpSpPr/>
            <p:nvPr/>
          </p:nvGrpSpPr>
          <p:grpSpPr>
            <a:xfrm>
              <a:off x="2496310" y="3693351"/>
              <a:ext cx="1342906" cy="688875"/>
              <a:chOff x="2496310" y="3693351"/>
              <a:chExt cx="1342906" cy="688875"/>
            </a:xfrm>
          </p:grpSpPr>
          <p:sp>
            <p:nvSpPr>
              <p:cNvPr id="5798" name="Google Shape;5798;p84"/>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4"/>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4"/>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4"/>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4"/>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4"/>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04" name="Google Shape;5804;p84"/>
              <p:cNvCxnSpPr>
                <a:stCxn id="580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805" name="Google Shape;5805;p84"/>
              <p:cNvCxnSpPr>
                <a:stCxn id="579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806" name="Google Shape;5806;p84"/>
              <p:cNvCxnSpPr>
                <a:stCxn id="580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07" name="Google Shape;5807;p84"/>
              <p:cNvCxnSpPr>
                <a:stCxn id="580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08" name="Google Shape;5808;p84"/>
              <p:cNvCxnSpPr>
                <a:stCxn id="580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809" name="Google Shape;5809;p84"/>
            <p:cNvGrpSpPr/>
            <p:nvPr/>
          </p:nvGrpSpPr>
          <p:grpSpPr>
            <a:xfrm>
              <a:off x="2675275" y="3930557"/>
              <a:ext cx="1003306" cy="451719"/>
              <a:chOff x="2675275" y="4174282"/>
              <a:chExt cx="1003306" cy="451719"/>
            </a:xfrm>
          </p:grpSpPr>
          <p:sp>
            <p:nvSpPr>
              <p:cNvPr id="5810" name="Google Shape;5810;p84"/>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4"/>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4"/>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3" name="Google Shape;5813;p84"/>
          <p:cNvGrpSpPr/>
          <p:nvPr/>
        </p:nvGrpSpPr>
        <p:grpSpPr>
          <a:xfrm>
            <a:off x="1654412" y="971306"/>
            <a:ext cx="574511" cy="874709"/>
            <a:chOff x="1715404" y="1112080"/>
            <a:chExt cx="642270" cy="977984"/>
          </a:xfrm>
        </p:grpSpPr>
        <p:grpSp>
          <p:nvGrpSpPr>
            <p:cNvPr id="5814" name="Google Shape;5814;p84"/>
            <p:cNvGrpSpPr/>
            <p:nvPr/>
          </p:nvGrpSpPr>
          <p:grpSpPr>
            <a:xfrm>
              <a:off x="1715404" y="1112080"/>
              <a:ext cx="642270" cy="977984"/>
              <a:chOff x="1715404" y="1112080"/>
              <a:chExt cx="642270" cy="977984"/>
            </a:xfrm>
          </p:grpSpPr>
          <p:sp>
            <p:nvSpPr>
              <p:cNvPr id="5815" name="Google Shape;5815;p84"/>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4"/>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84"/>
            <p:cNvGrpSpPr/>
            <p:nvPr/>
          </p:nvGrpSpPr>
          <p:grpSpPr>
            <a:xfrm>
              <a:off x="1768927" y="1165603"/>
              <a:ext cx="535225" cy="851367"/>
              <a:chOff x="1768927" y="1165603"/>
              <a:chExt cx="535225" cy="851367"/>
            </a:xfrm>
          </p:grpSpPr>
          <p:sp>
            <p:nvSpPr>
              <p:cNvPr id="5818" name="Google Shape;5818;p84"/>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4"/>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84"/>
            <p:cNvGrpSpPr/>
            <p:nvPr/>
          </p:nvGrpSpPr>
          <p:grpSpPr>
            <a:xfrm>
              <a:off x="1822449" y="1219125"/>
              <a:ext cx="428180" cy="718859"/>
              <a:chOff x="1822449" y="1219125"/>
              <a:chExt cx="428180" cy="718859"/>
            </a:xfrm>
          </p:grpSpPr>
          <p:sp>
            <p:nvSpPr>
              <p:cNvPr id="5821" name="Google Shape;5821;p84"/>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4"/>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84"/>
            <p:cNvGrpSpPr/>
            <p:nvPr/>
          </p:nvGrpSpPr>
          <p:grpSpPr>
            <a:xfrm>
              <a:off x="1875972" y="1272648"/>
              <a:ext cx="321135" cy="586939"/>
              <a:chOff x="1875972" y="1272648"/>
              <a:chExt cx="321135" cy="586939"/>
            </a:xfrm>
          </p:grpSpPr>
          <p:sp>
            <p:nvSpPr>
              <p:cNvPr id="5824" name="Google Shape;5824;p84"/>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4"/>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6" name="Google Shape;5826;p84"/>
          <p:cNvGrpSpPr/>
          <p:nvPr/>
        </p:nvGrpSpPr>
        <p:grpSpPr>
          <a:xfrm>
            <a:off x="7761573" y="3528028"/>
            <a:ext cx="293855" cy="644170"/>
            <a:chOff x="241025" y="3151575"/>
            <a:chExt cx="293855" cy="644170"/>
          </a:xfrm>
        </p:grpSpPr>
        <p:sp>
          <p:nvSpPr>
            <p:cNvPr id="5827" name="Google Shape;5827;p84"/>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4"/>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84"/>
          <p:cNvGrpSpPr/>
          <p:nvPr/>
        </p:nvGrpSpPr>
        <p:grpSpPr>
          <a:xfrm>
            <a:off x="709557" y="2728028"/>
            <a:ext cx="1779649" cy="591620"/>
            <a:chOff x="246070" y="1983375"/>
            <a:chExt cx="1855347" cy="616849"/>
          </a:xfrm>
        </p:grpSpPr>
        <p:sp>
          <p:nvSpPr>
            <p:cNvPr id="5830" name="Google Shape;5830;p84"/>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4"/>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4"/>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4"/>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4"/>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4"/>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4"/>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4"/>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4"/>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9" name="Google Shape;5839;p84"/>
          <p:cNvGrpSpPr/>
          <p:nvPr/>
        </p:nvGrpSpPr>
        <p:grpSpPr>
          <a:xfrm>
            <a:off x="2320424" y="971306"/>
            <a:ext cx="711055" cy="745993"/>
            <a:chOff x="2496269" y="1171698"/>
            <a:chExt cx="761953" cy="799392"/>
          </a:xfrm>
        </p:grpSpPr>
        <p:grpSp>
          <p:nvGrpSpPr>
            <p:cNvPr id="5840" name="Google Shape;5840;p84"/>
            <p:cNvGrpSpPr/>
            <p:nvPr/>
          </p:nvGrpSpPr>
          <p:grpSpPr>
            <a:xfrm>
              <a:off x="2496269" y="1171698"/>
              <a:ext cx="761953" cy="723022"/>
              <a:chOff x="2496269" y="1171698"/>
              <a:chExt cx="761953" cy="723022"/>
            </a:xfrm>
          </p:grpSpPr>
          <p:sp>
            <p:nvSpPr>
              <p:cNvPr id="5841" name="Google Shape;5841;p84"/>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4"/>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3" name="Google Shape;5843;p84"/>
              <p:cNvGrpSpPr/>
              <p:nvPr/>
            </p:nvGrpSpPr>
            <p:grpSpPr>
              <a:xfrm>
                <a:off x="2496269" y="1171698"/>
                <a:ext cx="761953" cy="723022"/>
                <a:chOff x="2496269" y="1120652"/>
                <a:chExt cx="761953" cy="723022"/>
              </a:xfrm>
            </p:grpSpPr>
            <p:grpSp>
              <p:nvGrpSpPr>
                <p:cNvPr id="5844" name="Google Shape;5844;p84"/>
                <p:cNvGrpSpPr/>
                <p:nvPr/>
              </p:nvGrpSpPr>
              <p:grpSpPr>
                <a:xfrm>
                  <a:off x="2496269" y="1120652"/>
                  <a:ext cx="761953" cy="723022"/>
                  <a:chOff x="2496269" y="1120652"/>
                  <a:chExt cx="761953" cy="723022"/>
                </a:xfrm>
              </p:grpSpPr>
              <p:grpSp>
                <p:nvGrpSpPr>
                  <p:cNvPr id="5845" name="Google Shape;5845;p84"/>
                  <p:cNvGrpSpPr/>
                  <p:nvPr/>
                </p:nvGrpSpPr>
                <p:grpSpPr>
                  <a:xfrm>
                    <a:off x="2496269" y="1304589"/>
                    <a:ext cx="407089" cy="305057"/>
                    <a:chOff x="2496269" y="1304589"/>
                    <a:chExt cx="407089" cy="305057"/>
                  </a:xfrm>
                </p:grpSpPr>
                <p:sp>
                  <p:nvSpPr>
                    <p:cNvPr id="5846" name="Google Shape;5846;p84"/>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4"/>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84"/>
                  <p:cNvGrpSpPr/>
                  <p:nvPr/>
                </p:nvGrpSpPr>
                <p:grpSpPr>
                  <a:xfrm>
                    <a:off x="2586468" y="1493376"/>
                    <a:ext cx="358850" cy="349656"/>
                    <a:chOff x="2586468" y="1493376"/>
                    <a:chExt cx="358850" cy="349656"/>
                  </a:xfrm>
                </p:grpSpPr>
                <p:sp>
                  <p:nvSpPr>
                    <p:cNvPr id="5849" name="Google Shape;5849;p84"/>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4"/>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84"/>
                  <p:cNvGrpSpPr/>
                  <p:nvPr/>
                </p:nvGrpSpPr>
                <p:grpSpPr>
                  <a:xfrm>
                    <a:off x="2807939" y="1494024"/>
                    <a:ext cx="358857" cy="349650"/>
                    <a:chOff x="2807939" y="1494024"/>
                    <a:chExt cx="358857" cy="349650"/>
                  </a:xfrm>
                </p:grpSpPr>
                <p:sp>
                  <p:nvSpPr>
                    <p:cNvPr id="5852" name="Google Shape;5852;p84"/>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4"/>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4" name="Google Shape;5854;p84"/>
                  <p:cNvGrpSpPr/>
                  <p:nvPr/>
                </p:nvGrpSpPr>
                <p:grpSpPr>
                  <a:xfrm>
                    <a:off x="2851133" y="1305635"/>
                    <a:ext cx="407089" cy="305057"/>
                    <a:chOff x="2851133" y="1305635"/>
                    <a:chExt cx="407089" cy="305057"/>
                  </a:xfrm>
                </p:grpSpPr>
                <p:sp>
                  <p:nvSpPr>
                    <p:cNvPr id="5855" name="Google Shape;5855;p84"/>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4"/>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7" name="Google Shape;5857;p84"/>
                  <p:cNvGrpSpPr/>
                  <p:nvPr/>
                </p:nvGrpSpPr>
                <p:grpSpPr>
                  <a:xfrm>
                    <a:off x="2727495" y="1120652"/>
                    <a:ext cx="300271" cy="396358"/>
                    <a:chOff x="2727495" y="1120652"/>
                    <a:chExt cx="300271" cy="396358"/>
                  </a:xfrm>
                </p:grpSpPr>
                <p:sp>
                  <p:nvSpPr>
                    <p:cNvPr id="5858" name="Google Shape;5858;p84"/>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4"/>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60" name="Google Shape;5860;p84"/>
                <p:cNvGrpSpPr/>
                <p:nvPr/>
              </p:nvGrpSpPr>
              <p:grpSpPr>
                <a:xfrm>
                  <a:off x="2722305" y="1350460"/>
                  <a:ext cx="308357" cy="308344"/>
                  <a:chOff x="2722305" y="1350460"/>
                  <a:chExt cx="308357" cy="308344"/>
                </a:xfrm>
              </p:grpSpPr>
              <p:sp>
                <p:nvSpPr>
                  <p:cNvPr id="5861" name="Google Shape;5861;p84"/>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2" name="Google Shape;5862;p84"/>
                  <p:cNvGrpSpPr/>
                  <p:nvPr/>
                </p:nvGrpSpPr>
                <p:grpSpPr>
                  <a:xfrm>
                    <a:off x="2725064" y="1364529"/>
                    <a:ext cx="297954" cy="280182"/>
                    <a:chOff x="2725064" y="1364529"/>
                    <a:chExt cx="297954" cy="280182"/>
                  </a:xfrm>
                </p:grpSpPr>
                <p:sp>
                  <p:nvSpPr>
                    <p:cNvPr id="5863" name="Google Shape;5863;p84"/>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4"/>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4"/>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4"/>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4"/>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868" name="Google Shape;5868;p84"/>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4"/>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4"/>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4"/>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4"/>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84"/>
          <p:cNvGrpSpPr/>
          <p:nvPr/>
        </p:nvGrpSpPr>
        <p:grpSpPr>
          <a:xfrm>
            <a:off x="3909124" y="2727412"/>
            <a:ext cx="1569144" cy="591015"/>
            <a:chOff x="3820100" y="3023049"/>
            <a:chExt cx="1303926" cy="491162"/>
          </a:xfrm>
        </p:grpSpPr>
        <p:grpSp>
          <p:nvGrpSpPr>
            <p:cNvPr id="5874" name="Google Shape;5874;p84"/>
            <p:cNvGrpSpPr/>
            <p:nvPr/>
          </p:nvGrpSpPr>
          <p:grpSpPr>
            <a:xfrm>
              <a:off x="3820100" y="3023072"/>
              <a:ext cx="1303926" cy="491139"/>
              <a:chOff x="3820100" y="3023072"/>
              <a:chExt cx="1303926" cy="491139"/>
            </a:xfrm>
          </p:grpSpPr>
          <p:sp>
            <p:nvSpPr>
              <p:cNvPr id="5875" name="Google Shape;5875;p84"/>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4"/>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84"/>
            <p:cNvGrpSpPr/>
            <p:nvPr/>
          </p:nvGrpSpPr>
          <p:grpSpPr>
            <a:xfrm>
              <a:off x="4132439" y="3023645"/>
              <a:ext cx="393633" cy="177096"/>
              <a:chOff x="4132439" y="3023645"/>
              <a:chExt cx="393633" cy="177096"/>
            </a:xfrm>
          </p:grpSpPr>
          <p:sp>
            <p:nvSpPr>
              <p:cNvPr id="5878" name="Google Shape;5878;p84"/>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4"/>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84"/>
            <p:cNvGrpSpPr/>
            <p:nvPr/>
          </p:nvGrpSpPr>
          <p:grpSpPr>
            <a:xfrm>
              <a:off x="3921811" y="3023049"/>
              <a:ext cx="1002397" cy="388943"/>
              <a:chOff x="3921811" y="3023049"/>
              <a:chExt cx="1002397" cy="388943"/>
            </a:xfrm>
          </p:grpSpPr>
          <p:sp>
            <p:nvSpPr>
              <p:cNvPr id="5881" name="Google Shape;5881;p84"/>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4"/>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84"/>
            <p:cNvGrpSpPr/>
            <p:nvPr/>
          </p:nvGrpSpPr>
          <p:grpSpPr>
            <a:xfrm>
              <a:off x="4023645" y="3023049"/>
              <a:ext cx="683032" cy="286722"/>
              <a:chOff x="4023645" y="3023049"/>
              <a:chExt cx="683032" cy="286722"/>
            </a:xfrm>
          </p:grpSpPr>
          <p:sp>
            <p:nvSpPr>
              <p:cNvPr id="5884" name="Google Shape;5884;p84"/>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4"/>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6" name="Google Shape;5886;p84"/>
          <p:cNvGrpSpPr/>
          <p:nvPr/>
        </p:nvGrpSpPr>
        <p:grpSpPr>
          <a:xfrm>
            <a:off x="1541246" y="1854257"/>
            <a:ext cx="713522" cy="688025"/>
            <a:chOff x="1706078" y="2092648"/>
            <a:chExt cx="660913" cy="637296"/>
          </a:xfrm>
        </p:grpSpPr>
        <p:sp>
          <p:nvSpPr>
            <p:cNvPr id="5887" name="Google Shape;5887;p84"/>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8" name="Google Shape;5888;p84"/>
            <p:cNvGrpSpPr/>
            <p:nvPr/>
          </p:nvGrpSpPr>
          <p:grpSpPr>
            <a:xfrm>
              <a:off x="1706078" y="2092648"/>
              <a:ext cx="660913" cy="575241"/>
              <a:chOff x="1706078" y="2092648"/>
              <a:chExt cx="660913" cy="575241"/>
            </a:xfrm>
          </p:grpSpPr>
          <p:sp>
            <p:nvSpPr>
              <p:cNvPr id="5889" name="Google Shape;5889;p84"/>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4"/>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4"/>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92" name="Google Shape;5892;p84"/>
          <p:cNvGrpSpPr/>
          <p:nvPr/>
        </p:nvGrpSpPr>
        <p:grpSpPr>
          <a:xfrm>
            <a:off x="6303104" y="971806"/>
            <a:ext cx="1317459" cy="684168"/>
            <a:chOff x="238125" y="999450"/>
            <a:chExt cx="7140700" cy="3708225"/>
          </a:xfrm>
        </p:grpSpPr>
        <p:sp>
          <p:nvSpPr>
            <p:cNvPr id="5893" name="Google Shape;5893;p84"/>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4"/>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5" name="Shape 5905"/>
        <p:cNvGrpSpPr/>
        <p:nvPr/>
      </p:nvGrpSpPr>
      <p:grpSpPr>
        <a:xfrm>
          <a:off x="0" y="0"/>
          <a:ext cx="0" cy="0"/>
          <a:chOff x="0" y="0"/>
          <a:chExt cx="0" cy="0"/>
        </a:xfrm>
      </p:grpSpPr>
      <p:grpSp>
        <p:nvGrpSpPr>
          <p:cNvPr id="5906" name="Google Shape;5906;p85"/>
          <p:cNvGrpSpPr/>
          <p:nvPr/>
        </p:nvGrpSpPr>
        <p:grpSpPr>
          <a:xfrm>
            <a:off x="717025" y="967615"/>
            <a:ext cx="1636117" cy="1526144"/>
            <a:chOff x="729238" y="1179665"/>
            <a:chExt cx="1636117" cy="1526144"/>
          </a:xfrm>
        </p:grpSpPr>
        <p:grpSp>
          <p:nvGrpSpPr>
            <p:cNvPr id="5907" name="Google Shape;5907;p85"/>
            <p:cNvGrpSpPr/>
            <p:nvPr/>
          </p:nvGrpSpPr>
          <p:grpSpPr>
            <a:xfrm>
              <a:off x="729238" y="1179665"/>
              <a:ext cx="80700" cy="1526144"/>
              <a:chOff x="729238" y="1179665"/>
              <a:chExt cx="80700" cy="1526144"/>
            </a:xfrm>
          </p:grpSpPr>
          <p:sp>
            <p:nvSpPr>
              <p:cNvPr id="5908" name="Google Shape;5908;p85"/>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5"/>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5"/>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5"/>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85"/>
            <p:cNvGrpSpPr/>
            <p:nvPr/>
          </p:nvGrpSpPr>
          <p:grpSpPr>
            <a:xfrm>
              <a:off x="903098" y="1179665"/>
              <a:ext cx="80700" cy="1526144"/>
              <a:chOff x="903098" y="1179665"/>
              <a:chExt cx="80700" cy="1526144"/>
            </a:xfrm>
          </p:grpSpPr>
          <p:sp>
            <p:nvSpPr>
              <p:cNvPr id="5919" name="Google Shape;5919;p85"/>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5"/>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5"/>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5"/>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5"/>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5"/>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85"/>
            <p:cNvGrpSpPr/>
            <p:nvPr/>
          </p:nvGrpSpPr>
          <p:grpSpPr>
            <a:xfrm>
              <a:off x="1076958" y="1179665"/>
              <a:ext cx="80700" cy="1526144"/>
              <a:chOff x="1076958" y="1179665"/>
              <a:chExt cx="80700" cy="1526144"/>
            </a:xfrm>
          </p:grpSpPr>
          <p:sp>
            <p:nvSpPr>
              <p:cNvPr id="5930" name="Google Shape;5930;p85"/>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5"/>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5"/>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5"/>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5"/>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5"/>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5"/>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0" name="Google Shape;5940;p85"/>
            <p:cNvGrpSpPr/>
            <p:nvPr/>
          </p:nvGrpSpPr>
          <p:grpSpPr>
            <a:xfrm>
              <a:off x="1247707" y="1179665"/>
              <a:ext cx="80700" cy="1526144"/>
              <a:chOff x="1247707" y="1179665"/>
              <a:chExt cx="80700" cy="1526144"/>
            </a:xfrm>
          </p:grpSpPr>
          <p:sp>
            <p:nvSpPr>
              <p:cNvPr id="5941" name="Google Shape;5941;p85"/>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5"/>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5"/>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85"/>
            <p:cNvGrpSpPr/>
            <p:nvPr/>
          </p:nvGrpSpPr>
          <p:grpSpPr>
            <a:xfrm>
              <a:off x="1421567" y="1179665"/>
              <a:ext cx="80700" cy="1526144"/>
              <a:chOff x="1421567" y="1179665"/>
              <a:chExt cx="80700" cy="1526144"/>
            </a:xfrm>
          </p:grpSpPr>
          <p:sp>
            <p:nvSpPr>
              <p:cNvPr id="5952" name="Google Shape;5952;p85"/>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5"/>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5"/>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5"/>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5"/>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5"/>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5"/>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5"/>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2" name="Google Shape;5962;p85"/>
            <p:cNvGrpSpPr/>
            <p:nvPr/>
          </p:nvGrpSpPr>
          <p:grpSpPr>
            <a:xfrm>
              <a:off x="1592327" y="1179665"/>
              <a:ext cx="80700" cy="1526144"/>
              <a:chOff x="1592327" y="1179665"/>
              <a:chExt cx="80700" cy="1526144"/>
            </a:xfrm>
          </p:grpSpPr>
          <p:sp>
            <p:nvSpPr>
              <p:cNvPr id="5963" name="Google Shape;5963;p85"/>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5"/>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5"/>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5"/>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5"/>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5"/>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85"/>
            <p:cNvGrpSpPr/>
            <p:nvPr/>
          </p:nvGrpSpPr>
          <p:grpSpPr>
            <a:xfrm>
              <a:off x="1766187" y="1179665"/>
              <a:ext cx="80700" cy="1526144"/>
              <a:chOff x="1766187" y="1179665"/>
              <a:chExt cx="80700" cy="1526144"/>
            </a:xfrm>
          </p:grpSpPr>
          <p:sp>
            <p:nvSpPr>
              <p:cNvPr id="5974" name="Google Shape;5974;p85"/>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5"/>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5"/>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5"/>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5"/>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5"/>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5"/>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5"/>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5"/>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85"/>
            <p:cNvGrpSpPr/>
            <p:nvPr/>
          </p:nvGrpSpPr>
          <p:grpSpPr>
            <a:xfrm>
              <a:off x="1936935" y="1179665"/>
              <a:ext cx="80700" cy="1526144"/>
              <a:chOff x="1936935" y="1179665"/>
              <a:chExt cx="80700" cy="1526144"/>
            </a:xfrm>
          </p:grpSpPr>
          <p:sp>
            <p:nvSpPr>
              <p:cNvPr id="5985" name="Google Shape;5985;p85"/>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5"/>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5"/>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5"/>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5"/>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85"/>
            <p:cNvGrpSpPr/>
            <p:nvPr/>
          </p:nvGrpSpPr>
          <p:grpSpPr>
            <a:xfrm>
              <a:off x="2110795" y="1179665"/>
              <a:ext cx="80700" cy="1526144"/>
              <a:chOff x="2110795" y="1179665"/>
              <a:chExt cx="80700" cy="1526144"/>
            </a:xfrm>
          </p:grpSpPr>
          <p:sp>
            <p:nvSpPr>
              <p:cNvPr id="5996" name="Google Shape;5996;p85"/>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5"/>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5"/>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5"/>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85"/>
            <p:cNvGrpSpPr/>
            <p:nvPr/>
          </p:nvGrpSpPr>
          <p:grpSpPr>
            <a:xfrm>
              <a:off x="2284655" y="1179665"/>
              <a:ext cx="80700" cy="1526144"/>
              <a:chOff x="2284655" y="1179665"/>
              <a:chExt cx="80700" cy="1526144"/>
            </a:xfrm>
          </p:grpSpPr>
          <p:sp>
            <p:nvSpPr>
              <p:cNvPr id="6007" name="Google Shape;6007;p85"/>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5"/>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5"/>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5"/>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5"/>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5"/>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7" name="Google Shape;6017;p85"/>
          <p:cNvGrpSpPr/>
          <p:nvPr/>
        </p:nvGrpSpPr>
        <p:grpSpPr>
          <a:xfrm>
            <a:off x="2611692" y="986753"/>
            <a:ext cx="1364248" cy="1102133"/>
            <a:chOff x="2623904" y="1198803"/>
            <a:chExt cx="1364248" cy="1102133"/>
          </a:xfrm>
        </p:grpSpPr>
        <p:grpSp>
          <p:nvGrpSpPr>
            <p:cNvPr id="6018" name="Google Shape;6018;p85"/>
            <p:cNvGrpSpPr/>
            <p:nvPr/>
          </p:nvGrpSpPr>
          <p:grpSpPr>
            <a:xfrm>
              <a:off x="2623907" y="1198803"/>
              <a:ext cx="1364245" cy="273000"/>
              <a:chOff x="2623907" y="1198803"/>
              <a:chExt cx="1364245" cy="273000"/>
            </a:xfrm>
          </p:grpSpPr>
          <p:sp>
            <p:nvSpPr>
              <p:cNvPr id="6019" name="Google Shape;6019;p8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5"/>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85"/>
            <p:cNvGrpSpPr/>
            <p:nvPr/>
          </p:nvGrpSpPr>
          <p:grpSpPr>
            <a:xfrm>
              <a:off x="2623904" y="1476964"/>
              <a:ext cx="1364245" cy="273000"/>
              <a:chOff x="2623904" y="1476964"/>
              <a:chExt cx="1364245" cy="273000"/>
            </a:xfrm>
          </p:grpSpPr>
          <p:sp>
            <p:nvSpPr>
              <p:cNvPr id="6025" name="Google Shape;6025;p8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5"/>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5"/>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5"/>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85"/>
            <p:cNvGrpSpPr/>
            <p:nvPr/>
          </p:nvGrpSpPr>
          <p:grpSpPr>
            <a:xfrm>
              <a:off x="2623907" y="1749775"/>
              <a:ext cx="1364245" cy="273000"/>
              <a:chOff x="2623907" y="1749775"/>
              <a:chExt cx="1364245" cy="273000"/>
            </a:xfrm>
          </p:grpSpPr>
          <p:sp>
            <p:nvSpPr>
              <p:cNvPr id="6031" name="Google Shape;6031;p8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5"/>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5"/>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85"/>
            <p:cNvGrpSpPr/>
            <p:nvPr/>
          </p:nvGrpSpPr>
          <p:grpSpPr>
            <a:xfrm>
              <a:off x="2623904" y="2027936"/>
              <a:ext cx="1364245" cy="273000"/>
              <a:chOff x="2623904" y="2027936"/>
              <a:chExt cx="1364245" cy="273000"/>
            </a:xfrm>
          </p:grpSpPr>
          <p:sp>
            <p:nvSpPr>
              <p:cNvPr id="6037" name="Google Shape;6037;p8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2" name="Google Shape;6042;p85"/>
          <p:cNvGrpSpPr/>
          <p:nvPr/>
        </p:nvGrpSpPr>
        <p:grpSpPr>
          <a:xfrm>
            <a:off x="2601153" y="2445826"/>
            <a:ext cx="1387541" cy="159124"/>
            <a:chOff x="3200660" y="2180272"/>
            <a:chExt cx="2563824" cy="378237"/>
          </a:xfrm>
        </p:grpSpPr>
        <p:sp>
          <p:nvSpPr>
            <p:cNvPr id="6043" name="Google Shape;6043;p8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85"/>
          <p:cNvGrpSpPr/>
          <p:nvPr/>
        </p:nvGrpSpPr>
        <p:grpSpPr>
          <a:xfrm>
            <a:off x="2597677" y="2723590"/>
            <a:ext cx="1390502" cy="159625"/>
            <a:chOff x="3530150" y="2790075"/>
            <a:chExt cx="1962600" cy="225300"/>
          </a:xfrm>
        </p:grpSpPr>
        <p:sp>
          <p:nvSpPr>
            <p:cNvPr id="6062" name="Google Shape;6062;p85"/>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5"/>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85"/>
          <p:cNvGrpSpPr/>
          <p:nvPr/>
        </p:nvGrpSpPr>
        <p:grpSpPr>
          <a:xfrm>
            <a:off x="2597735" y="3001855"/>
            <a:ext cx="1411629" cy="154175"/>
            <a:chOff x="3558802" y="4011244"/>
            <a:chExt cx="1866000" cy="111600"/>
          </a:xfrm>
        </p:grpSpPr>
        <p:sp>
          <p:nvSpPr>
            <p:cNvPr id="6065" name="Google Shape;6065;p85"/>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5"/>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85"/>
          <p:cNvGrpSpPr/>
          <p:nvPr/>
        </p:nvGrpSpPr>
        <p:grpSpPr>
          <a:xfrm>
            <a:off x="2598023" y="2207425"/>
            <a:ext cx="1383503" cy="119761"/>
            <a:chOff x="3465975" y="2270258"/>
            <a:chExt cx="1986364" cy="171947"/>
          </a:xfrm>
        </p:grpSpPr>
        <p:sp>
          <p:nvSpPr>
            <p:cNvPr id="6068" name="Google Shape;6068;p8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5"/>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5"/>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5"/>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5"/>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5"/>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85"/>
          <p:cNvGrpSpPr/>
          <p:nvPr/>
        </p:nvGrpSpPr>
        <p:grpSpPr>
          <a:xfrm>
            <a:off x="2609030" y="3571198"/>
            <a:ext cx="1369531" cy="195460"/>
            <a:chOff x="723300" y="4253549"/>
            <a:chExt cx="2276482" cy="324900"/>
          </a:xfrm>
        </p:grpSpPr>
        <p:sp>
          <p:nvSpPr>
            <p:cNvPr id="6077" name="Google Shape;6077;p8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5"/>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85"/>
          <p:cNvGrpSpPr/>
          <p:nvPr/>
        </p:nvGrpSpPr>
        <p:grpSpPr>
          <a:xfrm>
            <a:off x="2598591" y="3272439"/>
            <a:ext cx="1389066" cy="180119"/>
            <a:chOff x="705948" y="3788465"/>
            <a:chExt cx="2308953" cy="299400"/>
          </a:xfrm>
        </p:grpSpPr>
        <p:sp>
          <p:nvSpPr>
            <p:cNvPr id="6083" name="Google Shape;6083;p8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5"/>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5"/>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85"/>
          <p:cNvGrpSpPr/>
          <p:nvPr/>
        </p:nvGrpSpPr>
        <p:grpSpPr>
          <a:xfrm>
            <a:off x="4195581" y="1876393"/>
            <a:ext cx="1433821" cy="191501"/>
            <a:chOff x="4273350" y="2088443"/>
            <a:chExt cx="1433821" cy="191501"/>
          </a:xfrm>
        </p:grpSpPr>
        <p:grpSp>
          <p:nvGrpSpPr>
            <p:cNvPr id="6089" name="Google Shape;6089;p85"/>
            <p:cNvGrpSpPr/>
            <p:nvPr/>
          </p:nvGrpSpPr>
          <p:grpSpPr>
            <a:xfrm>
              <a:off x="4273350" y="2088443"/>
              <a:ext cx="1433821" cy="0"/>
              <a:chOff x="5224975" y="2962250"/>
              <a:chExt cx="1544400" cy="0"/>
            </a:xfrm>
          </p:grpSpPr>
          <p:cxnSp>
            <p:nvCxnSpPr>
              <p:cNvPr id="6090" name="Google Shape;6090;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091" name="Google Shape;6091;p85"/>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092" name="Google Shape;6092;p85"/>
            <p:cNvGrpSpPr/>
            <p:nvPr/>
          </p:nvGrpSpPr>
          <p:grpSpPr>
            <a:xfrm>
              <a:off x="4273350" y="2279944"/>
              <a:ext cx="1433821" cy="0"/>
              <a:chOff x="5224975" y="2962250"/>
              <a:chExt cx="1544400" cy="0"/>
            </a:xfrm>
          </p:grpSpPr>
          <p:cxnSp>
            <p:nvCxnSpPr>
              <p:cNvPr id="6093" name="Google Shape;6093;p8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094" name="Google Shape;6094;p85"/>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095" name="Google Shape;6095;p85"/>
          <p:cNvGrpSpPr/>
          <p:nvPr/>
        </p:nvGrpSpPr>
        <p:grpSpPr>
          <a:xfrm>
            <a:off x="2646528" y="3885297"/>
            <a:ext cx="1304609" cy="294074"/>
            <a:chOff x="2658741" y="4097347"/>
            <a:chExt cx="1304609" cy="294074"/>
          </a:xfrm>
        </p:grpSpPr>
        <p:grpSp>
          <p:nvGrpSpPr>
            <p:cNvPr id="6096" name="Google Shape;6096;p85"/>
            <p:cNvGrpSpPr/>
            <p:nvPr/>
          </p:nvGrpSpPr>
          <p:grpSpPr>
            <a:xfrm>
              <a:off x="2658741" y="4097347"/>
              <a:ext cx="118572" cy="294074"/>
              <a:chOff x="3343310" y="4475555"/>
              <a:chExt cx="127717" cy="316753"/>
            </a:xfrm>
          </p:grpSpPr>
          <p:sp>
            <p:nvSpPr>
              <p:cNvPr id="6097" name="Google Shape;6097;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9" name="Google Shape;6099;p85"/>
            <p:cNvGrpSpPr/>
            <p:nvPr/>
          </p:nvGrpSpPr>
          <p:grpSpPr>
            <a:xfrm>
              <a:off x="3815519" y="4098388"/>
              <a:ext cx="147831" cy="291991"/>
              <a:chOff x="3527539" y="4476677"/>
              <a:chExt cx="159232" cy="314510"/>
            </a:xfrm>
          </p:grpSpPr>
          <p:sp>
            <p:nvSpPr>
              <p:cNvPr id="6100" name="Google Shape;6100;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2" name="Google Shape;6102;p85"/>
            <p:cNvGrpSpPr/>
            <p:nvPr/>
          </p:nvGrpSpPr>
          <p:grpSpPr>
            <a:xfrm>
              <a:off x="3511696" y="4098388"/>
              <a:ext cx="147831" cy="291991"/>
              <a:chOff x="3527539" y="4476677"/>
              <a:chExt cx="159232" cy="314510"/>
            </a:xfrm>
          </p:grpSpPr>
          <p:sp>
            <p:nvSpPr>
              <p:cNvPr id="6103" name="Google Shape;6103;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5" name="Google Shape;6105;p85"/>
            <p:cNvGrpSpPr/>
            <p:nvPr/>
          </p:nvGrpSpPr>
          <p:grpSpPr>
            <a:xfrm>
              <a:off x="3207874" y="4098388"/>
              <a:ext cx="147831" cy="291991"/>
              <a:chOff x="3527539" y="4476677"/>
              <a:chExt cx="159232" cy="314510"/>
            </a:xfrm>
          </p:grpSpPr>
          <p:sp>
            <p:nvSpPr>
              <p:cNvPr id="6106" name="Google Shape;6106;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85"/>
            <p:cNvGrpSpPr/>
            <p:nvPr/>
          </p:nvGrpSpPr>
          <p:grpSpPr>
            <a:xfrm>
              <a:off x="2933305" y="4097347"/>
              <a:ext cx="118572" cy="294074"/>
              <a:chOff x="3343310" y="4475555"/>
              <a:chExt cx="127717" cy="316753"/>
            </a:xfrm>
          </p:grpSpPr>
          <p:sp>
            <p:nvSpPr>
              <p:cNvPr id="6109" name="Google Shape;6109;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1" name="Google Shape;6111;p85"/>
          <p:cNvGrpSpPr/>
          <p:nvPr/>
        </p:nvGrpSpPr>
        <p:grpSpPr>
          <a:xfrm>
            <a:off x="4197136" y="963991"/>
            <a:ext cx="1430711" cy="751237"/>
            <a:chOff x="5159450" y="1919950"/>
            <a:chExt cx="1541050" cy="862500"/>
          </a:xfrm>
        </p:grpSpPr>
        <p:sp>
          <p:nvSpPr>
            <p:cNvPr id="6112" name="Google Shape;6112;p8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113" name="Google Shape;6113;p85"/>
            <p:cNvGrpSpPr/>
            <p:nvPr/>
          </p:nvGrpSpPr>
          <p:grpSpPr>
            <a:xfrm>
              <a:off x="5159450" y="1919950"/>
              <a:ext cx="1541050" cy="862500"/>
              <a:chOff x="5159450" y="1919950"/>
              <a:chExt cx="1541050" cy="862500"/>
            </a:xfrm>
          </p:grpSpPr>
          <p:cxnSp>
            <p:nvCxnSpPr>
              <p:cNvPr id="6114" name="Google Shape;6114;p8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115" name="Google Shape;6115;p8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116" name="Google Shape;6116;p85"/>
          <p:cNvGrpSpPr/>
          <p:nvPr/>
        </p:nvGrpSpPr>
        <p:grpSpPr>
          <a:xfrm>
            <a:off x="4245274" y="2227761"/>
            <a:ext cx="1334436" cy="967914"/>
            <a:chOff x="4294923" y="2439811"/>
            <a:chExt cx="1334436" cy="967914"/>
          </a:xfrm>
        </p:grpSpPr>
        <p:grpSp>
          <p:nvGrpSpPr>
            <p:cNvPr id="6117" name="Google Shape;6117;p85"/>
            <p:cNvGrpSpPr/>
            <p:nvPr/>
          </p:nvGrpSpPr>
          <p:grpSpPr>
            <a:xfrm>
              <a:off x="4960455" y="2469658"/>
              <a:ext cx="668904" cy="885524"/>
              <a:chOff x="4960455" y="2469658"/>
              <a:chExt cx="668904" cy="885524"/>
            </a:xfrm>
          </p:grpSpPr>
          <p:sp>
            <p:nvSpPr>
              <p:cNvPr id="6118" name="Google Shape;6118;p85"/>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5"/>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5"/>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5"/>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5"/>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5"/>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85"/>
            <p:cNvGrpSpPr/>
            <p:nvPr/>
          </p:nvGrpSpPr>
          <p:grpSpPr>
            <a:xfrm>
              <a:off x="4294923" y="2469658"/>
              <a:ext cx="668951" cy="885524"/>
              <a:chOff x="4294923" y="2469658"/>
              <a:chExt cx="668951" cy="885524"/>
            </a:xfrm>
          </p:grpSpPr>
          <p:sp>
            <p:nvSpPr>
              <p:cNvPr id="6125" name="Google Shape;6125;p85"/>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5"/>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5"/>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5"/>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5"/>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5"/>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1" name="Google Shape;6131;p85"/>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2" name="Google Shape;6132;p85"/>
          <p:cNvGrpSpPr/>
          <p:nvPr/>
        </p:nvGrpSpPr>
        <p:grpSpPr>
          <a:xfrm>
            <a:off x="4231477" y="3282206"/>
            <a:ext cx="1430949" cy="897289"/>
            <a:chOff x="4351371" y="3547942"/>
            <a:chExt cx="1345130" cy="843475"/>
          </a:xfrm>
        </p:grpSpPr>
        <p:grpSp>
          <p:nvGrpSpPr>
            <p:cNvPr id="6133" name="Google Shape;6133;p85"/>
            <p:cNvGrpSpPr/>
            <p:nvPr/>
          </p:nvGrpSpPr>
          <p:grpSpPr>
            <a:xfrm>
              <a:off x="4351371" y="4209917"/>
              <a:ext cx="1345130" cy="181500"/>
              <a:chOff x="4351371" y="4209917"/>
              <a:chExt cx="1345130" cy="181500"/>
            </a:xfrm>
          </p:grpSpPr>
          <p:sp>
            <p:nvSpPr>
              <p:cNvPr id="6134" name="Google Shape;6134;p85"/>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35" name="Google Shape;6135;p85"/>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136" name="Google Shape;6136;p85"/>
            <p:cNvGrpSpPr/>
            <p:nvPr/>
          </p:nvGrpSpPr>
          <p:grpSpPr>
            <a:xfrm>
              <a:off x="4403010" y="3985221"/>
              <a:ext cx="1109518" cy="181500"/>
              <a:chOff x="4403010" y="3985221"/>
              <a:chExt cx="1109518" cy="181500"/>
            </a:xfrm>
          </p:grpSpPr>
          <p:sp>
            <p:nvSpPr>
              <p:cNvPr id="6137" name="Google Shape;6137;p85"/>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38" name="Google Shape;6138;p85"/>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139" name="Google Shape;6139;p85"/>
            <p:cNvGrpSpPr/>
            <p:nvPr/>
          </p:nvGrpSpPr>
          <p:grpSpPr>
            <a:xfrm>
              <a:off x="4618704" y="3766582"/>
              <a:ext cx="807858" cy="181500"/>
              <a:chOff x="4618704" y="3766582"/>
              <a:chExt cx="807858" cy="181500"/>
            </a:xfrm>
          </p:grpSpPr>
          <p:sp>
            <p:nvSpPr>
              <p:cNvPr id="6140" name="Google Shape;6140;p85"/>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41" name="Google Shape;6141;p85"/>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142" name="Google Shape;6142;p85"/>
            <p:cNvGrpSpPr/>
            <p:nvPr/>
          </p:nvGrpSpPr>
          <p:grpSpPr>
            <a:xfrm>
              <a:off x="4735238" y="3547942"/>
              <a:ext cx="462839" cy="181500"/>
              <a:chOff x="4735238" y="3547942"/>
              <a:chExt cx="462839" cy="181500"/>
            </a:xfrm>
          </p:grpSpPr>
          <p:sp>
            <p:nvSpPr>
              <p:cNvPr id="6143" name="Google Shape;6143;p85"/>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44" name="Google Shape;6144;p85"/>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45" name="Google Shape;6145;p85"/>
          <p:cNvGrpSpPr/>
          <p:nvPr/>
        </p:nvGrpSpPr>
        <p:grpSpPr>
          <a:xfrm>
            <a:off x="7407835" y="2217530"/>
            <a:ext cx="1020955" cy="928853"/>
            <a:chOff x="926675" y="238125"/>
            <a:chExt cx="5755100" cy="5232975"/>
          </a:xfrm>
        </p:grpSpPr>
        <p:sp>
          <p:nvSpPr>
            <p:cNvPr id="6146" name="Google Shape;6146;p85"/>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5"/>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5"/>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5"/>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85"/>
          <p:cNvGrpSpPr/>
          <p:nvPr/>
        </p:nvGrpSpPr>
        <p:grpSpPr>
          <a:xfrm>
            <a:off x="715208" y="2616265"/>
            <a:ext cx="1695374" cy="1560837"/>
            <a:chOff x="727421" y="2828315"/>
            <a:chExt cx="1695374" cy="1560837"/>
          </a:xfrm>
        </p:grpSpPr>
        <p:grpSp>
          <p:nvGrpSpPr>
            <p:cNvPr id="6151" name="Google Shape;6151;p85"/>
            <p:cNvGrpSpPr/>
            <p:nvPr/>
          </p:nvGrpSpPr>
          <p:grpSpPr>
            <a:xfrm>
              <a:off x="727421" y="2828315"/>
              <a:ext cx="1695374" cy="1560837"/>
              <a:chOff x="734799" y="2782450"/>
              <a:chExt cx="1571100" cy="1577400"/>
            </a:xfrm>
          </p:grpSpPr>
          <p:cxnSp>
            <p:nvCxnSpPr>
              <p:cNvPr id="6152" name="Google Shape;6152;p8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153" name="Google Shape;6153;p8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154" name="Google Shape;6154;p85"/>
            <p:cNvGrpSpPr/>
            <p:nvPr/>
          </p:nvGrpSpPr>
          <p:grpSpPr>
            <a:xfrm>
              <a:off x="819108" y="2882501"/>
              <a:ext cx="1556791" cy="1426186"/>
              <a:chOff x="819108" y="2882501"/>
              <a:chExt cx="1556791" cy="1426186"/>
            </a:xfrm>
          </p:grpSpPr>
          <p:grpSp>
            <p:nvGrpSpPr>
              <p:cNvPr id="6155" name="Google Shape;6155;p85"/>
              <p:cNvGrpSpPr/>
              <p:nvPr/>
            </p:nvGrpSpPr>
            <p:grpSpPr>
              <a:xfrm>
                <a:off x="819108" y="2882501"/>
                <a:ext cx="103104" cy="1426186"/>
                <a:chOff x="4674013" y="3100904"/>
                <a:chExt cx="122758" cy="1698043"/>
              </a:xfrm>
            </p:grpSpPr>
            <p:sp>
              <p:nvSpPr>
                <p:cNvPr id="6156" name="Google Shape;6156;p8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85"/>
              <p:cNvGrpSpPr/>
              <p:nvPr/>
            </p:nvGrpSpPr>
            <p:grpSpPr>
              <a:xfrm>
                <a:off x="1062475" y="2882501"/>
                <a:ext cx="103104" cy="1426186"/>
                <a:chOff x="4940438" y="3100904"/>
                <a:chExt cx="122758" cy="1698043"/>
              </a:xfrm>
            </p:grpSpPr>
            <p:sp>
              <p:nvSpPr>
                <p:cNvPr id="6164" name="Google Shape;6164;p8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85"/>
              <p:cNvGrpSpPr/>
              <p:nvPr/>
            </p:nvGrpSpPr>
            <p:grpSpPr>
              <a:xfrm>
                <a:off x="1299324" y="2882501"/>
                <a:ext cx="103104" cy="1426186"/>
                <a:chOff x="5206863" y="3100904"/>
                <a:chExt cx="122758" cy="1698043"/>
              </a:xfrm>
            </p:grpSpPr>
            <p:sp>
              <p:nvSpPr>
                <p:cNvPr id="6172" name="Google Shape;6172;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85"/>
              <p:cNvGrpSpPr/>
              <p:nvPr/>
            </p:nvGrpSpPr>
            <p:grpSpPr>
              <a:xfrm>
                <a:off x="1786057" y="2882501"/>
                <a:ext cx="103104" cy="1426186"/>
                <a:chOff x="6006138" y="3143629"/>
                <a:chExt cx="122758" cy="1698043"/>
              </a:xfrm>
            </p:grpSpPr>
            <p:sp>
              <p:nvSpPr>
                <p:cNvPr id="6180" name="Google Shape;6180;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85"/>
              <p:cNvGrpSpPr/>
              <p:nvPr/>
            </p:nvGrpSpPr>
            <p:grpSpPr>
              <a:xfrm>
                <a:off x="2029422" y="2882501"/>
                <a:ext cx="103104" cy="1426186"/>
                <a:chOff x="6805413" y="3100904"/>
                <a:chExt cx="122758" cy="1698043"/>
              </a:xfrm>
            </p:grpSpPr>
            <p:sp>
              <p:nvSpPr>
                <p:cNvPr id="6188" name="Google Shape;6188;p8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5" name="Google Shape;6195;p85"/>
              <p:cNvGrpSpPr/>
              <p:nvPr/>
            </p:nvGrpSpPr>
            <p:grpSpPr>
              <a:xfrm>
                <a:off x="2272795" y="2882501"/>
                <a:ext cx="103104" cy="1426186"/>
                <a:chOff x="5206863" y="3100904"/>
                <a:chExt cx="122758" cy="1698043"/>
              </a:xfrm>
            </p:grpSpPr>
            <p:sp>
              <p:nvSpPr>
                <p:cNvPr id="6196" name="Google Shape;6196;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85"/>
              <p:cNvGrpSpPr/>
              <p:nvPr/>
            </p:nvGrpSpPr>
            <p:grpSpPr>
              <a:xfrm>
                <a:off x="1542694" y="2882501"/>
                <a:ext cx="103104" cy="1426186"/>
                <a:chOff x="6006138" y="3143629"/>
                <a:chExt cx="122758" cy="1698043"/>
              </a:xfrm>
            </p:grpSpPr>
            <p:sp>
              <p:nvSpPr>
                <p:cNvPr id="6204" name="Google Shape;6204;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11" name="Google Shape;6211;p85"/>
          <p:cNvGrpSpPr/>
          <p:nvPr/>
        </p:nvGrpSpPr>
        <p:grpSpPr>
          <a:xfrm>
            <a:off x="5671259" y="3305987"/>
            <a:ext cx="2749952" cy="870677"/>
            <a:chOff x="238125" y="1725700"/>
            <a:chExt cx="7139025" cy="2260325"/>
          </a:xfrm>
        </p:grpSpPr>
        <p:sp>
          <p:nvSpPr>
            <p:cNvPr id="6212" name="Google Shape;6212;p85"/>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5"/>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5"/>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5"/>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5"/>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5"/>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5"/>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5"/>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5"/>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5"/>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2" name="Google Shape;6222;p85"/>
          <p:cNvGrpSpPr/>
          <p:nvPr/>
        </p:nvGrpSpPr>
        <p:grpSpPr>
          <a:xfrm>
            <a:off x="5941423" y="2247733"/>
            <a:ext cx="1105452" cy="916747"/>
            <a:chOff x="5249100" y="1210600"/>
            <a:chExt cx="3502700" cy="2904775"/>
          </a:xfrm>
        </p:grpSpPr>
        <p:sp>
          <p:nvSpPr>
            <p:cNvPr id="6223" name="Google Shape;6223;p8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27" name="Google Shape;6227;p85"/>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228" name="Google Shape;6228;p85"/>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229" name="Google Shape;6229;p85"/>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230" name="Google Shape;6230;p85"/>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231" name="Google Shape;6231;p85"/>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85"/>
          <p:cNvGrpSpPr/>
          <p:nvPr/>
        </p:nvGrpSpPr>
        <p:grpSpPr>
          <a:xfrm>
            <a:off x="7123971" y="967151"/>
            <a:ext cx="1304650" cy="1124856"/>
            <a:chOff x="7287122" y="1165658"/>
            <a:chExt cx="1219413" cy="1051365"/>
          </a:xfrm>
        </p:grpSpPr>
        <p:grpSp>
          <p:nvGrpSpPr>
            <p:cNvPr id="6233" name="Google Shape;6233;p85"/>
            <p:cNvGrpSpPr/>
            <p:nvPr/>
          </p:nvGrpSpPr>
          <p:grpSpPr>
            <a:xfrm>
              <a:off x="7287122" y="1969723"/>
              <a:ext cx="1219413" cy="247300"/>
              <a:chOff x="7287122" y="1969723"/>
              <a:chExt cx="1219413" cy="247300"/>
            </a:xfrm>
          </p:grpSpPr>
          <p:sp>
            <p:nvSpPr>
              <p:cNvPr id="6234" name="Google Shape;6234;p8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5" name="Google Shape;6235;p85"/>
              <p:cNvGrpSpPr/>
              <p:nvPr/>
            </p:nvGrpSpPr>
            <p:grpSpPr>
              <a:xfrm>
                <a:off x="7287122" y="2063892"/>
                <a:ext cx="1151753" cy="73428"/>
                <a:chOff x="7287122" y="2063892"/>
                <a:chExt cx="1151753" cy="73428"/>
              </a:xfrm>
            </p:grpSpPr>
            <p:sp>
              <p:nvSpPr>
                <p:cNvPr id="6236" name="Google Shape;6236;p8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7" name="Google Shape;6237;p8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238" name="Google Shape;6238;p85"/>
            <p:cNvGrpSpPr/>
            <p:nvPr/>
          </p:nvGrpSpPr>
          <p:grpSpPr>
            <a:xfrm>
              <a:off x="7287122" y="1712201"/>
              <a:ext cx="1219403" cy="246767"/>
              <a:chOff x="7287122" y="1712201"/>
              <a:chExt cx="1219403" cy="246767"/>
            </a:xfrm>
          </p:grpSpPr>
          <p:sp>
            <p:nvSpPr>
              <p:cNvPr id="6239" name="Google Shape;6239;p8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0" name="Google Shape;6240;p85"/>
              <p:cNvGrpSpPr/>
              <p:nvPr/>
            </p:nvGrpSpPr>
            <p:grpSpPr>
              <a:xfrm>
                <a:off x="7287122" y="1842861"/>
                <a:ext cx="1005303" cy="73419"/>
                <a:chOff x="7287122" y="1842861"/>
                <a:chExt cx="1005303" cy="73419"/>
              </a:xfrm>
            </p:grpSpPr>
            <p:sp>
              <p:nvSpPr>
                <p:cNvPr id="6241" name="Google Shape;6241;p8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2" name="Google Shape;6242;p8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243" name="Google Shape;6243;p85"/>
            <p:cNvGrpSpPr/>
            <p:nvPr/>
          </p:nvGrpSpPr>
          <p:grpSpPr>
            <a:xfrm>
              <a:off x="7287122" y="1447520"/>
              <a:ext cx="1219403" cy="286667"/>
              <a:chOff x="7287122" y="1447520"/>
              <a:chExt cx="1219403" cy="286667"/>
            </a:xfrm>
          </p:grpSpPr>
          <p:sp>
            <p:nvSpPr>
              <p:cNvPr id="6244" name="Google Shape;6244;p8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5" name="Google Shape;6245;p85"/>
              <p:cNvGrpSpPr/>
              <p:nvPr/>
            </p:nvGrpSpPr>
            <p:grpSpPr>
              <a:xfrm>
                <a:off x="7287122" y="1581977"/>
                <a:ext cx="852803" cy="73428"/>
                <a:chOff x="7287122" y="1581977"/>
                <a:chExt cx="852803" cy="73428"/>
              </a:xfrm>
            </p:grpSpPr>
            <p:sp>
              <p:nvSpPr>
                <p:cNvPr id="6246" name="Google Shape;6246;p8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7" name="Google Shape;6247;p8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248" name="Google Shape;6248;p85"/>
            <p:cNvGrpSpPr/>
            <p:nvPr/>
          </p:nvGrpSpPr>
          <p:grpSpPr>
            <a:xfrm>
              <a:off x="7287122" y="1165658"/>
              <a:ext cx="1219403" cy="344253"/>
              <a:chOff x="7287122" y="1165658"/>
              <a:chExt cx="1219403" cy="344253"/>
            </a:xfrm>
          </p:grpSpPr>
          <p:sp>
            <p:nvSpPr>
              <p:cNvPr id="6249" name="Google Shape;6249;p8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0" name="Google Shape;6250;p85"/>
              <p:cNvGrpSpPr/>
              <p:nvPr/>
            </p:nvGrpSpPr>
            <p:grpSpPr>
              <a:xfrm>
                <a:off x="7287122" y="1341025"/>
                <a:ext cx="695703" cy="73419"/>
                <a:chOff x="7287122" y="1341025"/>
                <a:chExt cx="695703" cy="73419"/>
              </a:xfrm>
            </p:grpSpPr>
            <p:sp>
              <p:nvSpPr>
                <p:cNvPr id="6251" name="Google Shape;6251;p8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52" name="Google Shape;6252;p8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253" name="Google Shape;6253;p85"/>
          <p:cNvGrpSpPr/>
          <p:nvPr/>
        </p:nvGrpSpPr>
        <p:grpSpPr>
          <a:xfrm>
            <a:off x="5790463" y="973174"/>
            <a:ext cx="1397729" cy="1098540"/>
            <a:chOff x="5900602" y="1193063"/>
            <a:chExt cx="1299851" cy="1021707"/>
          </a:xfrm>
        </p:grpSpPr>
        <p:grpSp>
          <p:nvGrpSpPr>
            <p:cNvPr id="6254" name="Google Shape;6254;p85"/>
            <p:cNvGrpSpPr/>
            <p:nvPr/>
          </p:nvGrpSpPr>
          <p:grpSpPr>
            <a:xfrm>
              <a:off x="6520337" y="1193063"/>
              <a:ext cx="341815" cy="799959"/>
              <a:chOff x="6520337" y="1193063"/>
              <a:chExt cx="341815" cy="799959"/>
            </a:xfrm>
          </p:grpSpPr>
          <p:grpSp>
            <p:nvGrpSpPr>
              <p:cNvPr id="6255" name="Google Shape;6255;p85"/>
              <p:cNvGrpSpPr/>
              <p:nvPr/>
            </p:nvGrpSpPr>
            <p:grpSpPr>
              <a:xfrm>
                <a:off x="6520337" y="1589527"/>
                <a:ext cx="213950" cy="403494"/>
                <a:chOff x="6520337" y="1589527"/>
                <a:chExt cx="213950" cy="403494"/>
              </a:xfrm>
            </p:grpSpPr>
            <p:sp>
              <p:nvSpPr>
                <p:cNvPr id="6256" name="Google Shape;6256;p8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5"/>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85"/>
              <p:cNvGrpSpPr/>
              <p:nvPr/>
            </p:nvGrpSpPr>
            <p:grpSpPr>
              <a:xfrm>
                <a:off x="6577204" y="1193063"/>
                <a:ext cx="284947" cy="464512"/>
                <a:chOff x="6577204" y="1193063"/>
                <a:chExt cx="284947" cy="464512"/>
              </a:xfrm>
            </p:grpSpPr>
            <p:sp>
              <p:nvSpPr>
                <p:cNvPr id="6259" name="Google Shape;6259;p8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0" name="Google Shape;6260;p85"/>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261" name="Google Shape;6261;p85"/>
            <p:cNvGrpSpPr/>
            <p:nvPr/>
          </p:nvGrpSpPr>
          <p:grpSpPr>
            <a:xfrm>
              <a:off x="6238903" y="1193063"/>
              <a:ext cx="300475" cy="900152"/>
              <a:chOff x="6238903" y="1193063"/>
              <a:chExt cx="300475" cy="900152"/>
            </a:xfrm>
          </p:grpSpPr>
          <p:grpSp>
            <p:nvGrpSpPr>
              <p:cNvPr id="6262" name="Google Shape;6262;p85"/>
              <p:cNvGrpSpPr/>
              <p:nvPr/>
            </p:nvGrpSpPr>
            <p:grpSpPr>
              <a:xfrm>
                <a:off x="6290865" y="1489315"/>
                <a:ext cx="248514" cy="603900"/>
                <a:chOff x="6290865" y="1489315"/>
                <a:chExt cx="248514" cy="603900"/>
              </a:xfrm>
            </p:grpSpPr>
            <p:sp>
              <p:nvSpPr>
                <p:cNvPr id="6263" name="Google Shape;6263;p8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5"/>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85"/>
              <p:cNvGrpSpPr/>
              <p:nvPr/>
            </p:nvGrpSpPr>
            <p:grpSpPr>
              <a:xfrm>
                <a:off x="6238903" y="1193063"/>
                <a:ext cx="284947" cy="333087"/>
                <a:chOff x="6238903" y="1193063"/>
                <a:chExt cx="284947" cy="333087"/>
              </a:xfrm>
            </p:grpSpPr>
            <p:sp>
              <p:nvSpPr>
                <p:cNvPr id="6266" name="Google Shape;6266;p8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7" name="Google Shape;6267;p85"/>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268" name="Google Shape;6268;p85"/>
            <p:cNvGrpSpPr/>
            <p:nvPr/>
          </p:nvGrpSpPr>
          <p:grpSpPr>
            <a:xfrm>
              <a:off x="5900602" y="1193063"/>
              <a:ext cx="444345" cy="1021707"/>
              <a:chOff x="5900602" y="1193063"/>
              <a:chExt cx="444345" cy="1021707"/>
            </a:xfrm>
          </p:grpSpPr>
          <p:grpSp>
            <p:nvGrpSpPr>
              <p:cNvPr id="6269" name="Google Shape;6269;p85"/>
              <p:cNvGrpSpPr/>
              <p:nvPr/>
            </p:nvGrpSpPr>
            <p:grpSpPr>
              <a:xfrm>
                <a:off x="6046501" y="1367785"/>
                <a:ext cx="298446" cy="846986"/>
                <a:chOff x="6046501" y="1367785"/>
                <a:chExt cx="298446" cy="846986"/>
              </a:xfrm>
            </p:grpSpPr>
            <p:sp>
              <p:nvSpPr>
                <p:cNvPr id="6270" name="Google Shape;6270;p8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5"/>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85"/>
              <p:cNvGrpSpPr/>
              <p:nvPr/>
            </p:nvGrpSpPr>
            <p:grpSpPr>
              <a:xfrm>
                <a:off x="5900602" y="1193063"/>
                <a:ext cx="284947" cy="182312"/>
                <a:chOff x="5900602" y="1193063"/>
                <a:chExt cx="284947" cy="182312"/>
              </a:xfrm>
            </p:grpSpPr>
            <p:sp>
              <p:nvSpPr>
                <p:cNvPr id="6273" name="Google Shape;6273;p8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4" name="Google Shape;6274;p8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275" name="Google Shape;6275;p85"/>
            <p:cNvGrpSpPr/>
            <p:nvPr/>
          </p:nvGrpSpPr>
          <p:grpSpPr>
            <a:xfrm>
              <a:off x="6738300" y="1193063"/>
              <a:ext cx="462153" cy="707634"/>
              <a:chOff x="6738300" y="1193063"/>
              <a:chExt cx="462153" cy="707634"/>
            </a:xfrm>
          </p:grpSpPr>
          <p:grpSp>
            <p:nvGrpSpPr>
              <p:cNvPr id="6276" name="Google Shape;6276;p85"/>
              <p:cNvGrpSpPr/>
              <p:nvPr/>
            </p:nvGrpSpPr>
            <p:grpSpPr>
              <a:xfrm>
                <a:off x="6915505" y="1193063"/>
                <a:ext cx="284947" cy="597387"/>
                <a:chOff x="6915505" y="1193063"/>
                <a:chExt cx="284947" cy="597387"/>
              </a:xfrm>
            </p:grpSpPr>
            <p:sp>
              <p:nvSpPr>
                <p:cNvPr id="6277" name="Google Shape;6277;p8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8" name="Google Shape;6278;p85"/>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279" name="Google Shape;6279;p85"/>
              <p:cNvGrpSpPr/>
              <p:nvPr/>
            </p:nvGrpSpPr>
            <p:grpSpPr>
              <a:xfrm>
                <a:off x="6738300" y="1684725"/>
                <a:ext cx="230066" cy="215971"/>
                <a:chOff x="6738300" y="1684725"/>
                <a:chExt cx="230066" cy="215971"/>
              </a:xfrm>
            </p:grpSpPr>
            <p:sp>
              <p:nvSpPr>
                <p:cNvPr id="6280" name="Google Shape;6280;p85"/>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5"/>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285" name="Shape 6285"/>
        <p:cNvGrpSpPr/>
        <p:nvPr/>
      </p:nvGrpSpPr>
      <p:grpSpPr>
        <a:xfrm>
          <a:off x="0" y="0"/>
          <a:ext cx="0" cy="0"/>
          <a:chOff x="0" y="0"/>
          <a:chExt cx="0" cy="0"/>
        </a:xfrm>
      </p:grpSpPr>
      <p:grpSp>
        <p:nvGrpSpPr>
          <p:cNvPr id="6286" name="Google Shape;6286;p86"/>
          <p:cNvGrpSpPr/>
          <p:nvPr/>
        </p:nvGrpSpPr>
        <p:grpSpPr>
          <a:xfrm>
            <a:off x="829359" y="2307635"/>
            <a:ext cx="339235" cy="298186"/>
            <a:chOff x="898875" y="244725"/>
            <a:chExt cx="481800" cy="423500"/>
          </a:xfrm>
        </p:grpSpPr>
        <p:sp>
          <p:nvSpPr>
            <p:cNvPr id="6287" name="Google Shape;6287;p86"/>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8" name="Google Shape;6288;p86"/>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9" name="Google Shape;6289;p86"/>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0" name="Google Shape;6290;p86"/>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1" name="Google Shape;6291;p86"/>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2" name="Google Shape;6292;p86"/>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3" name="Google Shape;6293;p86"/>
          <p:cNvGrpSpPr/>
          <p:nvPr/>
        </p:nvGrpSpPr>
        <p:grpSpPr>
          <a:xfrm>
            <a:off x="1267741" y="2287103"/>
            <a:ext cx="298169" cy="339253"/>
            <a:chOff x="1529350" y="258825"/>
            <a:chExt cx="423475" cy="481825"/>
          </a:xfrm>
        </p:grpSpPr>
        <p:sp>
          <p:nvSpPr>
            <p:cNvPr id="6294" name="Google Shape;6294;p86"/>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5" name="Google Shape;6295;p86"/>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6" name="Google Shape;6296;p86"/>
          <p:cNvGrpSpPr/>
          <p:nvPr/>
        </p:nvGrpSpPr>
        <p:grpSpPr>
          <a:xfrm>
            <a:off x="1660716" y="2367273"/>
            <a:ext cx="340890" cy="178912"/>
            <a:chOff x="2084325" y="363300"/>
            <a:chExt cx="484150" cy="254100"/>
          </a:xfrm>
        </p:grpSpPr>
        <p:sp>
          <p:nvSpPr>
            <p:cNvPr id="6297" name="Google Shape;6297;p86"/>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8" name="Google Shape;6298;p86"/>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9" name="Google Shape;6299;p86"/>
          <p:cNvGrpSpPr/>
          <p:nvPr/>
        </p:nvGrpSpPr>
        <p:grpSpPr>
          <a:xfrm>
            <a:off x="2110011" y="2287102"/>
            <a:ext cx="298169" cy="339253"/>
            <a:chOff x="2707500" y="249400"/>
            <a:chExt cx="423475" cy="481825"/>
          </a:xfrm>
        </p:grpSpPr>
        <p:sp>
          <p:nvSpPr>
            <p:cNvPr id="6300" name="Google Shape;6300;p86"/>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1" name="Google Shape;6301;p86"/>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2" name="Google Shape;6302;p86"/>
          <p:cNvGrpSpPr/>
          <p:nvPr/>
        </p:nvGrpSpPr>
        <p:grpSpPr>
          <a:xfrm>
            <a:off x="2523626" y="2287428"/>
            <a:ext cx="305386" cy="338602"/>
            <a:chOff x="3300325" y="249875"/>
            <a:chExt cx="433725" cy="480900"/>
          </a:xfrm>
        </p:grpSpPr>
        <p:sp>
          <p:nvSpPr>
            <p:cNvPr id="6303" name="Google Shape;6303;p86"/>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4" name="Google Shape;6304;p86"/>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5" name="Google Shape;6305;p86"/>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6" name="Google Shape;6306;p86"/>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7" name="Google Shape;6307;p86"/>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8" name="Google Shape;6308;p86"/>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9" name="Google Shape;6309;p86"/>
          <p:cNvGrpSpPr/>
          <p:nvPr/>
        </p:nvGrpSpPr>
        <p:grpSpPr>
          <a:xfrm>
            <a:off x="2912712" y="2287349"/>
            <a:ext cx="352349" cy="338760"/>
            <a:chOff x="3854700" y="249750"/>
            <a:chExt cx="500425" cy="481125"/>
          </a:xfrm>
        </p:grpSpPr>
        <p:sp>
          <p:nvSpPr>
            <p:cNvPr id="6310" name="Google Shape;6310;p86"/>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1" name="Google Shape;6311;p86"/>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2" name="Google Shape;6312;p86"/>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3" name="Google Shape;6313;p86"/>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4" name="Google Shape;6314;p86"/>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5" name="Google Shape;6315;p86"/>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6" name="Google Shape;6316;p86"/>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7" name="Google Shape;6317;p86"/>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8" name="Google Shape;6318;p86"/>
          <p:cNvGrpSpPr/>
          <p:nvPr/>
        </p:nvGrpSpPr>
        <p:grpSpPr>
          <a:xfrm>
            <a:off x="3330701" y="2287349"/>
            <a:ext cx="352349" cy="338760"/>
            <a:chOff x="4447550" y="249750"/>
            <a:chExt cx="500425" cy="481125"/>
          </a:xfrm>
        </p:grpSpPr>
        <p:sp>
          <p:nvSpPr>
            <p:cNvPr id="6319" name="Google Shape;6319;p86"/>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0" name="Google Shape;6320;p86"/>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1" name="Google Shape;6321;p86"/>
          <p:cNvGrpSpPr/>
          <p:nvPr/>
        </p:nvGrpSpPr>
        <p:grpSpPr>
          <a:xfrm>
            <a:off x="3759902" y="2287102"/>
            <a:ext cx="339253" cy="339253"/>
            <a:chOff x="5049725" y="249400"/>
            <a:chExt cx="481825" cy="481825"/>
          </a:xfrm>
        </p:grpSpPr>
        <p:sp>
          <p:nvSpPr>
            <p:cNvPr id="6322" name="Google Shape;6322;p86"/>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3" name="Google Shape;6323;p86"/>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4" name="Google Shape;6324;p86"/>
          <p:cNvGrpSpPr/>
          <p:nvPr/>
        </p:nvGrpSpPr>
        <p:grpSpPr>
          <a:xfrm>
            <a:off x="4173843" y="2287102"/>
            <a:ext cx="339253" cy="339253"/>
            <a:chOff x="5660400" y="238125"/>
            <a:chExt cx="481825" cy="481825"/>
          </a:xfrm>
        </p:grpSpPr>
        <p:sp>
          <p:nvSpPr>
            <p:cNvPr id="6325" name="Google Shape;6325;p86"/>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6" name="Google Shape;6326;p86"/>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7" name="Google Shape;6327;p86"/>
          <p:cNvGrpSpPr/>
          <p:nvPr/>
        </p:nvGrpSpPr>
        <p:grpSpPr>
          <a:xfrm>
            <a:off x="4590529" y="2287102"/>
            <a:ext cx="339253" cy="339253"/>
            <a:chOff x="6235400" y="249400"/>
            <a:chExt cx="481825" cy="481825"/>
          </a:xfrm>
        </p:grpSpPr>
        <p:sp>
          <p:nvSpPr>
            <p:cNvPr id="6328" name="Google Shape;6328;p86"/>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9" name="Google Shape;6329;p86"/>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0" name="Google Shape;6330;p86"/>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1" name="Google Shape;6331;p86"/>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2" name="Google Shape;6332;p86"/>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3" name="Google Shape;6333;p86"/>
          <p:cNvGrpSpPr/>
          <p:nvPr/>
        </p:nvGrpSpPr>
        <p:grpSpPr>
          <a:xfrm>
            <a:off x="828875" y="2731810"/>
            <a:ext cx="340204" cy="298116"/>
            <a:chOff x="899850" y="871450"/>
            <a:chExt cx="483175" cy="423400"/>
          </a:xfrm>
        </p:grpSpPr>
        <p:sp>
          <p:nvSpPr>
            <p:cNvPr id="6334" name="Google Shape;6334;p86"/>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5" name="Google Shape;6335;p86"/>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6" name="Google Shape;6336;p86"/>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7" name="Google Shape;6337;p86"/>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38" name="Google Shape;6338;p86"/>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39" name="Google Shape;6339;p86"/>
          <p:cNvGrpSpPr/>
          <p:nvPr/>
        </p:nvGrpSpPr>
        <p:grpSpPr>
          <a:xfrm>
            <a:off x="1660875" y="2711232"/>
            <a:ext cx="340573" cy="339271"/>
            <a:chOff x="2085450" y="842250"/>
            <a:chExt cx="483700" cy="481850"/>
          </a:xfrm>
        </p:grpSpPr>
        <p:sp>
          <p:nvSpPr>
            <p:cNvPr id="6340" name="Google Shape;6340;p86"/>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1" name="Google Shape;6341;p86"/>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2" name="Google Shape;6342;p86"/>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3" name="Google Shape;6343;p86"/>
          <p:cNvGrpSpPr/>
          <p:nvPr/>
        </p:nvGrpSpPr>
        <p:grpSpPr>
          <a:xfrm>
            <a:off x="2089443" y="2711241"/>
            <a:ext cx="339306" cy="339253"/>
            <a:chOff x="2685825" y="840375"/>
            <a:chExt cx="481900" cy="481825"/>
          </a:xfrm>
        </p:grpSpPr>
        <p:sp>
          <p:nvSpPr>
            <p:cNvPr id="6344" name="Google Shape;6344;p86"/>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5" name="Google Shape;6345;p86"/>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6" name="Google Shape;6346;p86"/>
          <p:cNvGrpSpPr/>
          <p:nvPr/>
        </p:nvGrpSpPr>
        <p:grpSpPr>
          <a:xfrm>
            <a:off x="2501104" y="2710924"/>
            <a:ext cx="350431" cy="339887"/>
            <a:chOff x="3270675" y="841800"/>
            <a:chExt cx="497700" cy="482725"/>
          </a:xfrm>
        </p:grpSpPr>
        <p:sp>
          <p:nvSpPr>
            <p:cNvPr id="6347" name="Google Shape;6347;p86"/>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8" name="Google Shape;6348;p86"/>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9" name="Google Shape;6349;p86"/>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50" name="Google Shape;6350;p86"/>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51" name="Google Shape;6351;p86"/>
          <p:cNvGrpSpPr/>
          <p:nvPr/>
        </p:nvGrpSpPr>
        <p:grpSpPr>
          <a:xfrm>
            <a:off x="3337249" y="2731783"/>
            <a:ext cx="339253" cy="298169"/>
            <a:chOff x="4467200" y="877100"/>
            <a:chExt cx="481825" cy="423475"/>
          </a:xfrm>
        </p:grpSpPr>
        <p:sp>
          <p:nvSpPr>
            <p:cNvPr id="6352" name="Google Shape;6352;p86"/>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3" name="Google Shape;6353;p86"/>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4" name="Google Shape;6354;p86"/>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5" name="Google Shape;6355;p86"/>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6" name="Google Shape;6356;p86"/>
          <p:cNvGrpSpPr/>
          <p:nvPr/>
        </p:nvGrpSpPr>
        <p:grpSpPr>
          <a:xfrm>
            <a:off x="3752140" y="2711232"/>
            <a:ext cx="354778" cy="339271"/>
            <a:chOff x="5045500" y="842250"/>
            <a:chExt cx="503875" cy="481850"/>
          </a:xfrm>
        </p:grpSpPr>
        <p:sp>
          <p:nvSpPr>
            <p:cNvPr id="6357" name="Google Shape;6357;p86"/>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8" name="Google Shape;6358;p86"/>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9" name="Google Shape;6359;p86"/>
          <p:cNvGrpSpPr/>
          <p:nvPr/>
        </p:nvGrpSpPr>
        <p:grpSpPr>
          <a:xfrm>
            <a:off x="4174987" y="2737451"/>
            <a:ext cx="336965" cy="286833"/>
            <a:chOff x="5645200" y="879425"/>
            <a:chExt cx="478575" cy="407375"/>
          </a:xfrm>
        </p:grpSpPr>
        <p:sp>
          <p:nvSpPr>
            <p:cNvPr id="6360" name="Google Shape;6360;p86"/>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1" name="Google Shape;6361;p86"/>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2" name="Google Shape;6362;p86"/>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3" name="Google Shape;6363;p86"/>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4" name="Google Shape;6364;p86"/>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5" name="Google Shape;6365;p86"/>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6" name="Google Shape;6366;p86"/>
          <p:cNvGrpSpPr/>
          <p:nvPr/>
        </p:nvGrpSpPr>
        <p:grpSpPr>
          <a:xfrm>
            <a:off x="4611062" y="2711241"/>
            <a:ext cx="298186" cy="339253"/>
            <a:chOff x="6264525" y="842250"/>
            <a:chExt cx="423500" cy="481825"/>
          </a:xfrm>
        </p:grpSpPr>
        <p:sp>
          <p:nvSpPr>
            <p:cNvPr id="6367" name="Google Shape;6367;p86"/>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8" name="Google Shape;6368;p86"/>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9" name="Google Shape;6369;p86"/>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0" name="Google Shape;6370;p86"/>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1" name="Google Shape;6371;p86"/>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2" name="Google Shape;6372;p86"/>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3" name="Google Shape;6373;p86"/>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4" name="Google Shape;6374;p86"/>
          <p:cNvGrpSpPr/>
          <p:nvPr/>
        </p:nvGrpSpPr>
        <p:grpSpPr>
          <a:xfrm>
            <a:off x="829350" y="3125895"/>
            <a:ext cx="339253" cy="339253"/>
            <a:chOff x="900750" y="1436075"/>
            <a:chExt cx="481825" cy="481825"/>
          </a:xfrm>
        </p:grpSpPr>
        <p:sp>
          <p:nvSpPr>
            <p:cNvPr id="6375" name="Google Shape;6375;p8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6" name="Google Shape;6376;p8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7" name="Google Shape;6377;p8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8" name="Google Shape;6378;p8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9" name="Google Shape;6379;p86"/>
          <p:cNvGrpSpPr/>
          <p:nvPr/>
        </p:nvGrpSpPr>
        <p:grpSpPr>
          <a:xfrm>
            <a:off x="1247198" y="3186183"/>
            <a:ext cx="339253" cy="218676"/>
            <a:chOff x="1492675" y="1520750"/>
            <a:chExt cx="481825" cy="310575"/>
          </a:xfrm>
        </p:grpSpPr>
        <p:sp>
          <p:nvSpPr>
            <p:cNvPr id="6380" name="Google Shape;6380;p86"/>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1" name="Google Shape;6381;p86"/>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2" name="Google Shape;6382;p86"/>
          <p:cNvGrpSpPr/>
          <p:nvPr/>
        </p:nvGrpSpPr>
        <p:grpSpPr>
          <a:xfrm>
            <a:off x="1654995" y="3125877"/>
            <a:ext cx="352332" cy="339288"/>
            <a:chOff x="2071000" y="1435025"/>
            <a:chExt cx="500400" cy="481875"/>
          </a:xfrm>
        </p:grpSpPr>
        <p:sp>
          <p:nvSpPr>
            <p:cNvPr id="6383" name="Google Shape;6383;p8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4" name="Google Shape;6384;p8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5" name="Google Shape;6385;p8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6" name="Google Shape;6386;p86"/>
          <p:cNvGrpSpPr/>
          <p:nvPr/>
        </p:nvGrpSpPr>
        <p:grpSpPr>
          <a:xfrm>
            <a:off x="2083159" y="3146709"/>
            <a:ext cx="351874" cy="297623"/>
            <a:chOff x="2678350" y="1464650"/>
            <a:chExt cx="499750" cy="422700"/>
          </a:xfrm>
        </p:grpSpPr>
        <p:sp>
          <p:nvSpPr>
            <p:cNvPr id="6387" name="Google Shape;6387;p86"/>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8" name="Google Shape;6388;p86"/>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9" name="Google Shape;6389;p86"/>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0" name="Google Shape;6390;p86"/>
          <p:cNvGrpSpPr/>
          <p:nvPr/>
        </p:nvGrpSpPr>
        <p:grpSpPr>
          <a:xfrm>
            <a:off x="2506692" y="3125895"/>
            <a:ext cx="339253" cy="339253"/>
            <a:chOff x="3271200" y="1435075"/>
            <a:chExt cx="481825" cy="481825"/>
          </a:xfrm>
        </p:grpSpPr>
        <p:sp>
          <p:nvSpPr>
            <p:cNvPr id="6391" name="Google Shape;6391;p86"/>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2" name="Google Shape;6392;p86"/>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3" name="Google Shape;6393;p86"/>
          <p:cNvGrpSpPr/>
          <p:nvPr/>
        </p:nvGrpSpPr>
        <p:grpSpPr>
          <a:xfrm>
            <a:off x="2917165" y="3125877"/>
            <a:ext cx="343442" cy="339288"/>
            <a:chOff x="3858100" y="1435075"/>
            <a:chExt cx="487775" cy="481875"/>
          </a:xfrm>
        </p:grpSpPr>
        <p:sp>
          <p:nvSpPr>
            <p:cNvPr id="6394" name="Google Shape;6394;p86"/>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5" name="Google Shape;6395;p86"/>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6" name="Google Shape;6396;p86"/>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7" name="Google Shape;6397;p86"/>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8" name="Google Shape;6398;p86"/>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9" name="Google Shape;6399;p86"/>
          <p:cNvGrpSpPr/>
          <p:nvPr/>
        </p:nvGrpSpPr>
        <p:grpSpPr>
          <a:xfrm>
            <a:off x="3337249" y="3125895"/>
            <a:ext cx="339253" cy="339253"/>
            <a:chOff x="4456875" y="1435075"/>
            <a:chExt cx="481825" cy="481825"/>
          </a:xfrm>
        </p:grpSpPr>
        <p:sp>
          <p:nvSpPr>
            <p:cNvPr id="6400" name="Google Shape;6400;p86"/>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1" name="Google Shape;6401;p86"/>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2" name="Google Shape;6402;p86"/>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3" name="Google Shape;6403;p86"/>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4" name="Google Shape;6404;p86"/>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5" name="Google Shape;6405;p86"/>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6" name="Google Shape;6406;p86"/>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7" name="Google Shape;6407;p86"/>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8" name="Google Shape;6408;p86"/>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9" name="Google Shape;6409;p86"/>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0" name="Google Shape;6410;p86"/>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1" name="Google Shape;6411;p86"/>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2" name="Google Shape;6412;p86"/>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3" name="Google Shape;6413;p86"/>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4" name="Google Shape;6414;p86"/>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5" name="Google Shape;6415;p86"/>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6" name="Google Shape;6416;p86"/>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7" name="Google Shape;6417;p86"/>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8" name="Google Shape;6418;p86"/>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9" name="Google Shape;6419;p86"/>
          <p:cNvGrpSpPr/>
          <p:nvPr/>
        </p:nvGrpSpPr>
        <p:grpSpPr>
          <a:xfrm>
            <a:off x="3758239" y="3125886"/>
            <a:ext cx="342580" cy="339271"/>
            <a:chOff x="5049725" y="1435050"/>
            <a:chExt cx="486550" cy="481850"/>
          </a:xfrm>
        </p:grpSpPr>
        <p:sp>
          <p:nvSpPr>
            <p:cNvPr id="6420" name="Google Shape;6420;p86"/>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1" name="Google Shape;6421;p86"/>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2" name="Google Shape;6422;p86"/>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3" name="Google Shape;6423;p86"/>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4" name="Google Shape;6424;p86"/>
          <p:cNvGrpSpPr/>
          <p:nvPr/>
        </p:nvGrpSpPr>
        <p:grpSpPr>
          <a:xfrm>
            <a:off x="4173790" y="3125895"/>
            <a:ext cx="339359" cy="339253"/>
            <a:chOff x="5642475" y="1435075"/>
            <a:chExt cx="481975" cy="481825"/>
          </a:xfrm>
        </p:grpSpPr>
        <p:sp>
          <p:nvSpPr>
            <p:cNvPr id="6425" name="Google Shape;6425;p86"/>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6" name="Google Shape;6426;p86"/>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7" name="Google Shape;6427;p86"/>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8" name="Google Shape;6428;p86"/>
          <p:cNvGrpSpPr/>
          <p:nvPr/>
        </p:nvGrpSpPr>
        <p:grpSpPr>
          <a:xfrm>
            <a:off x="4588276" y="3125886"/>
            <a:ext cx="343759" cy="339271"/>
            <a:chOff x="6232000" y="1435050"/>
            <a:chExt cx="488225" cy="481850"/>
          </a:xfrm>
        </p:grpSpPr>
        <p:sp>
          <p:nvSpPr>
            <p:cNvPr id="6429" name="Google Shape;6429;p86"/>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0" name="Google Shape;6430;p86"/>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1" name="Google Shape;6431;p86"/>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2" name="Google Shape;6432;p86"/>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3" name="Google Shape;6433;p86"/>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4" name="Google Shape;6434;p86"/>
          <p:cNvGrpSpPr/>
          <p:nvPr/>
        </p:nvGrpSpPr>
        <p:grpSpPr>
          <a:xfrm>
            <a:off x="849012" y="3539545"/>
            <a:ext cx="299929" cy="337792"/>
            <a:chOff x="924450" y="2028975"/>
            <a:chExt cx="425975" cy="479750"/>
          </a:xfrm>
        </p:grpSpPr>
        <p:sp>
          <p:nvSpPr>
            <p:cNvPr id="6435" name="Google Shape;6435;p86"/>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6" name="Google Shape;6436;p86"/>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7" name="Google Shape;6437;p86"/>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38" name="Google Shape;6438;p86"/>
          <p:cNvGrpSpPr/>
          <p:nvPr/>
        </p:nvGrpSpPr>
        <p:grpSpPr>
          <a:xfrm>
            <a:off x="1661509" y="3559347"/>
            <a:ext cx="339306" cy="298186"/>
            <a:chOff x="2085450" y="2057100"/>
            <a:chExt cx="481900" cy="423500"/>
          </a:xfrm>
        </p:grpSpPr>
        <p:sp>
          <p:nvSpPr>
            <p:cNvPr id="6439" name="Google Shape;6439;p86"/>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0" name="Google Shape;6440;p86"/>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1" name="Google Shape;6441;p86"/>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2" name="Google Shape;6442;p86"/>
          <p:cNvGrpSpPr/>
          <p:nvPr/>
        </p:nvGrpSpPr>
        <p:grpSpPr>
          <a:xfrm>
            <a:off x="2089442" y="3582592"/>
            <a:ext cx="339306" cy="251698"/>
            <a:chOff x="2678275" y="2090100"/>
            <a:chExt cx="481900" cy="357475"/>
          </a:xfrm>
        </p:grpSpPr>
        <p:sp>
          <p:nvSpPr>
            <p:cNvPr id="6443" name="Google Shape;6443;p86"/>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4" name="Google Shape;6444;p86"/>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5" name="Google Shape;6445;p86"/>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6" name="Google Shape;6446;p86"/>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7" name="Google Shape;6447;p86"/>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8" name="Google Shape;6448;p86"/>
          <p:cNvGrpSpPr/>
          <p:nvPr/>
        </p:nvGrpSpPr>
        <p:grpSpPr>
          <a:xfrm>
            <a:off x="2566646" y="3594790"/>
            <a:ext cx="219345" cy="227301"/>
            <a:chOff x="3357325" y="2093500"/>
            <a:chExt cx="311525" cy="322825"/>
          </a:xfrm>
        </p:grpSpPr>
        <p:sp>
          <p:nvSpPr>
            <p:cNvPr id="6449" name="Google Shape;6449;p86"/>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0" name="Google Shape;6450;p86"/>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1" name="Google Shape;6451;p86"/>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52" name="Google Shape;6452;p86"/>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53" name="Google Shape;6453;p86"/>
          <p:cNvGrpSpPr/>
          <p:nvPr/>
        </p:nvGrpSpPr>
        <p:grpSpPr>
          <a:xfrm>
            <a:off x="3360836" y="3538814"/>
            <a:ext cx="292078" cy="339253"/>
            <a:chOff x="4492800" y="2027925"/>
            <a:chExt cx="414825" cy="481825"/>
          </a:xfrm>
        </p:grpSpPr>
        <p:sp>
          <p:nvSpPr>
            <p:cNvPr id="6454" name="Google Shape;6454;p86"/>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5" name="Google Shape;6455;p86"/>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6" name="Google Shape;6456;p86"/>
          <p:cNvGrpSpPr/>
          <p:nvPr/>
        </p:nvGrpSpPr>
        <p:grpSpPr>
          <a:xfrm>
            <a:off x="3759928" y="3538805"/>
            <a:ext cx="339200" cy="339271"/>
            <a:chOff x="5049725" y="2027900"/>
            <a:chExt cx="481750" cy="481850"/>
          </a:xfrm>
        </p:grpSpPr>
        <p:sp>
          <p:nvSpPr>
            <p:cNvPr id="6457" name="Google Shape;6457;p86"/>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8" name="Google Shape;6458;p86"/>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9" name="Google Shape;6459;p86"/>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86"/>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1" name="Google Shape;6461;p86"/>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2" name="Google Shape;6462;p86"/>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3" name="Google Shape;6463;p86"/>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4" name="Google Shape;6464;p86"/>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5" name="Google Shape;6465;p86"/>
          <p:cNvGrpSpPr/>
          <p:nvPr/>
        </p:nvGrpSpPr>
        <p:grpSpPr>
          <a:xfrm>
            <a:off x="4233524" y="3538893"/>
            <a:ext cx="219890" cy="339095"/>
            <a:chOff x="5726350" y="2028150"/>
            <a:chExt cx="312300" cy="481600"/>
          </a:xfrm>
        </p:grpSpPr>
        <p:sp>
          <p:nvSpPr>
            <p:cNvPr id="6466" name="Google Shape;6466;p86"/>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7" name="Google Shape;6467;p86"/>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8" name="Google Shape;6468;p86"/>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9" name="Google Shape;6469;p86"/>
          <p:cNvGrpSpPr/>
          <p:nvPr/>
        </p:nvGrpSpPr>
        <p:grpSpPr>
          <a:xfrm>
            <a:off x="4593715" y="3542000"/>
            <a:ext cx="332881" cy="332881"/>
            <a:chOff x="6239925" y="2032450"/>
            <a:chExt cx="472775" cy="472775"/>
          </a:xfrm>
        </p:grpSpPr>
        <p:sp>
          <p:nvSpPr>
            <p:cNvPr id="6470" name="Google Shape;6470;p86"/>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1" name="Google Shape;6471;p86"/>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2" name="Google Shape;6472;p86"/>
          <p:cNvGrpSpPr/>
          <p:nvPr/>
        </p:nvGrpSpPr>
        <p:grpSpPr>
          <a:xfrm>
            <a:off x="5042807" y="2364092"/>
            <a:ext cx="334641" cy="185425"/>
            <a:chOff x="903075" y="2730000"/>
            <a:chExt cx="475275" cy="263350"/>
          </a:xfrm>
        </p:grpSpPr>
        <p:sp>
          <p:nvSpPr>
            <p:cNvPr id="6473" name="Google Shape;6473;p86"/>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4" name="Google Shape;6474;p86"/>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5" name="Google Shape;6475;p86"/>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6" name="Google Shape;6476;p86"/>
          <p:cNvGrpSpPr/>
          <p:nvPr/>
        </p:nvGrpSpPr>
        <p:grpSpPr>
          <a:xfrm>
            <a:off x="1247198" y="3538814"/>
            <a:ext cx="339253" cy="339253"/>
            <a:chOff x="1492675" y="2027925"/>
            <a:chExt cx="481825" cy="481825"/>
          </a:xfrm>
        </p:grpSpPr>
        <p:sp>
          <p:nvSpPr>
            <p:cNvPr id="6477" name="Google Shape;6477;p86"/>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8" name="Google Shape;6478;p86"/>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9" name="Google Shape;6479;p86"/>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0" name="Google Shape;6480;p86"/>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1" name="Google Shape;6481;p86"/>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2" name="Google Shape;6482;p86"/>
          <p:cNvGrpSpPr/>
          <p:nvPr/>
        </p:nvGrpSpPr>
        <p:grpSpPr>
          <a:xfrm>
            <a:off x="5473575" y="2287178"/>
            <a:ext cx="339253" cy="339253"/>
            <a:chOff x="1492675" y="2620775"/>
            <a:chExt cx="481825" cy="481825"/>
          </a:xfrm>
        </p:grpSpPr>
        <p:sp>
          <p:nvSpPr>
            <p:cNvPr id="6483" name="Google Shape;6483;p86"/>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4" name="Google Shape;6484;p86"/>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85" name="Google Shape;6485;p86"/>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86" name="Google Shape;6486;p86"/>
          <p:cNvGrpSpPr/>
          <p:nvPr/>
        </p:nvGrpSpPr>
        <p:grpSpPr>
          <a:xfrm>
            <a:off x="6297328" y="2303161"/>
            <a:ext cx="333585" cy="307287"/>
            <a:chOff x="2682350" y="2643425"/>
            <a:chExt cx="473775" cy="436425"/>
          </a:xfrm>
        </p:grpSpPr>
        <p:sp>
          <p:nvSpPr>
            <p:cNvPr id="6487" name="Google Shape;6487;p86"/>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8" name="Google Shape;6488;p86"/>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9" name="Google Shape;6489;p86"/>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0" name="Google Shape;6490;p86"/>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1" name="Google Shape;6491;p86"/>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2" name="Google Shape;6492;p86"/>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3" name="Google Shape;6493;p86"/>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4" name="Google Shape;6494;p86"/>
          <p:cNvGrpSpPr/>
          <p:nvPr/>
        </p:nvGrpSpPr>
        <p:grpSpPr>
          <a:xfrm>
            <a:off x="6762818" y="2287178"/>
            <a:ext cx="238531" cy="339253"/>
            <a:chOff x="3342725" y="2620775"/>
            <a:chExt cx="338775" cy="481825"/>
          </a:xfrm>
        </p:grpSpPr>
        <p:sp>
          <p:nvSpPr>
            <p:cNvPr id="6495" name="Google Shape;6495;p86"/>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6" name="Google Shape;6496;p86"/>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7" name="Google Shape;6497;p86"/>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8" name="Google Shape;6498;p86"/>
          <p:cNvGrpSpPr/>
          <p:nvPr/>
        </p:nvGrpSpPr>
        <p:grpSpPr>
          <a:xfrm>
            <a:off x="7156568" y="2287178"/>
            <a:ext cx="278296" cy="339253"/>
            <a:chOff x="3907325" y="2620775"/>
            <a:chExt cx="395250" cy="481825"/>
          </a:xfrm>
        </p:grpSpPr>
        <p:sp>
          <p:nvSpPr>
            <p:cNvPr id="6499" name="Google Shape;6499;p86"/>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0" name="Google Shape;6500;p86"/>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1" name="Google Shape;6501;p86"/>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2" name="Google Shape;6502;p86"/>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3" name="Google Shape;6503;p86"/>
          <p:cNvGrpSpPr/>
          <p:nvPr/>
        </p:nvGrpSpPr>
        <p:grpSpPr>
          <a:xfrm>
            <a:off x="7549755" y="2297783"/>
            <a:ext cx="339253" cy="318042"/>
            <a:chOff x="4456875" y="2635825"/>
            <a:chExt cx="481825" cy="451700"/>
          </a:xfrm>
        </p:grpSpPr>
        <p:sp>
          <p:nvSpPr>
            <p:cNvPr id="6504" name="Google Shape;6504;p86"/>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5" name="Google Shape;6505;p86"/>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6" name="Google Shape;6506;p86"/>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7" name="Google Shape;6507;p86"/>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86"/>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86"/>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0" name="Google Shape;6510;p86"/>
          <p:cNvGrpSpPr/>
          <p:nvPr/>
        </p:nvGrpSpPr>
        <p:grpSpPr>
          <a:xfrm>
            <a:off x="7974679" y="2297783"/>
            <a:ext cx="339253" cy="318042"/>
            <a:chOff x="5049725" y="2635825"/>
            <a:chExt cx="481825" cy="451700"/>
          </a:xfrm>
        </p:grpSpPr>
        <p:sp>
          <p:nvSpPr>
            <p:cNvPr id="6511" name="Google Shape;6511;p86"/>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86"/>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3" name="Google Shape;6513;p86"/>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4" name="Google Shape;6514;p86"/>
          <p:cNvGrpSpPr/>
          <p:nvPr/>
        </p:nvGrpSpPr>
        <p:grpSpPr>
          <a:xfrm>
            <a:off x="2375386" y="3952243"/>
            <a:ext cx="338566" cy="338373"/>
            <a:chOff x="5643000" y="2621375"/>
            <a:chExt cx="480850" cy="480575"/>
          </a:xfrm>
        </p:grpSpPr>
        <p:sp>
          <p:nvSpPr>
            <p:cNvPr id="6515" name="Google Shape;6515;p86"/>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6" name="Google Shape;6516;p86"/>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7" name="Google Shape;6517;p86"/>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86"/>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9" name="Google Shape;6519;p86"/>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0" name="Google Shape;6520;p86"/>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86"/>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2" name="Google Shape;6522;p86"/>
          <p:cNvGrpSpPr/>
          <p:nvPr/>
        </p:nvGrpSpPr>
        <p:grpSpPr>
          <a:xfrm>
            <a:off x="4192782" y="3951803"/>
            <a:ext cx="339359" cy="339253"/>
            <a:chOff x="6235250" y="2620775"/>
            <a:chExt cx="481975" cy="481825"/>
          </a:xfrm>
        </p:grpSpPr>
        <p:sp>
          <p:nvSpPr>
            <p:cNvPr id="6523" name="Google Shape;6523;p86"/>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4" name="Google Shape;6524;p86"/>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86"/>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86"/>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7" name="Google Shape;6527;p86"/>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28" name="Google Shape;6528;p86"/>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29" name="Google Shape;6529;p86"/>
          <p:cNvGrpSpPr/>
          <p:nvPr/>
        </p:nvGrpSpPr>
        <p:grpSpPr>
          <a:xfrm>
            <a:off x="5472652" y="2711317"/>
            <a:ext cx="341101" cy="339253"/>
            <a:chOff x="1535000" y="3223325"/>
            <a:chExt cx="484450" cy="481825"/>
          </a:xfrm>
        </p:grpSpPr>
        <p:sp>
          <p:nvSpPr>
            <p:cNvPr id="6530" name="Google Shape;6530;p86"/>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1" name="Google Shape;6531;p86"/>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86"/>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3" name="Google Shape;6533;p86"/>
          <p:cNvGrpSpPr/>
          <p:nvPr/>
        </p:nvGrpSpPr>
        <p:grpSpPr>
          <a:xfrm>
            <a:off x="5880219" y="2746618"/>
            <a:ext cx="339253" cy="268649"/>
            <a:chOff x="2085525" y="3263750"/>
            <a:chExt cx="481825" cy="381550"/>
          </a:xfrm>
        </p:grpSpPr>
        <p:sp>
          <p:nvSpPr>
            <p:cNvPr id="6534" name="Google Shape;6534;p86"/>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5" name="Google Shape;6535;p86"/>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36" name="Google Shape;6536;p86"/>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37" name="Google Shape;6537;p86"/>
          <p:cNvGrpSpPr/>
          <p:nvPr/>
        </p:nvGrpSpPr>
        <p:grpSpPr>
          <a:xfrm>
            <a:off x="6711982" y="2711308"/>
            <a:ext cx="340204" cy="339271"/>
            <a:chOff x="3270450" y="3213625"/>
            <a:chExt cx="483175" cy="481850"/>
          </a:xfrm>
        </p:grpSpPr>
        <p:sp>
          <p:nvSpPr>
            <p:cNvPr id="6538" name="Google Shape;6538;p86"/>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9" name="Google Shape;6539;p86"/>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0" name="Google Shape;6540;p86"/>
          <p:cNvGrpSpPr/>
          <p:nvPr/>
        </p:nvGrpSpPr>
        <p:grpSpPr>
          <a:xfrm>
            <a:off x="7211250" y="2711317"/>
            <a:ext cx="168931" cy="339253"/>
            <a:chOff x="3984950" y="3213600"/>
            <a:chExt cx="239925" cy="481825"/>
          </a:xfrm>
        </p:grpSpPr>
        <p:sp>
          <p:nvSpPr>
            <p:cNvPr id="6541" name="Google Shape;6541;p86"/>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2" name="Google Shape;6542;p86"/>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43" name="Google Shape;6543;p86"/>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4" name="Google Shape;6544;p86"/>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45" name="Google Shape;6545;p86"/>
          <p:cNvGrpSpPr/>
          <p:nvPr/>
        </p:nvGrpSpPr>
        <p:grpSpPr>
          <a:xfrm>
            <a:off x="1874281" y="3981487"/>
            <a:ext cx="355218" cy="279880"/>
            <a:chOff x="5629975" y="3255775"/>
            <a:chExt cx="504500" cy="397500"/>
          </a:xfrm>
        </p:grpSpPr>
        <p:sp>
          <p:nvSpPr>
            <p:cNvPr id="6546" name="Google Shape;6546;p86"/>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7" name="Google Shape;6547;p86"/>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8" name="Google Shape;6548;p86"/>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9" name="Google Shape;6549;p86"/>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86"/>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1" name="Google Shape;6551;p86"/>
          <p:cNvGrpSpPr/>
          <p:nvPr/>
        </p:nvGrpSpPr>
        <p:grpSpPr>
          <a:xfrm>
            <a:off x="3755839" y="3981593"/>
            <a:ext cx="340256" cy="279669"/>
            <a:chOff x="6234950" y="3255925"/>
            <a:chExt cx="483250" cy="397200"/>
          </a:xfrm>
        </p:grpSpPr>
        <p:sp>
          <p:nvSpPr>
            <p:cNvPr id="6552" name="Google Shape;6552;p86"/>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3" name="Google Shape;6553;p86"/>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4" name="Google Shape;6554;p86"/>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86"/>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6" name="Google Shape;6556;p86"/>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86"/>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8" name="Google Shape;6558;p86"/>
          <p:cNvGrpSpPr/>
          <p:nvPr/>
        </p:nvGrpSpPr>
        <p:grpSpPr>
          <a:xfrm>
            <a:off x="5051107" y="3125970"/>
            <a:ext cx="318042" cy="339253"/>
            <a:chOff x="914900" y="3806450"/>
            <a:chExt cx="451700" cy="481825"/>
          </a:xfrm>
        </p:grpSpPr>
        <p:sp>
          <p:nvSpPr>
            <p:cNvPr id="6559" name="Google Shape;6559;p86"/>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86"/>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1" name="Google Shape;6561;p86"/>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2" name="Google Shape;6562;p86"/>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3" name="Google Shape;6563;p86"/>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4" name="Google Shape;6564;p86"/>
          <p:cNvGrpSpPr/>
          <p:nvPr/>
        </p:nvGrpSpPr>
        <p:grpSpPr>
          <a:xfrm>
            <a:off x="5470028" y="3125785"/>
            <a:ext cx="346347" cy="339623"/>
            <a:chOff x="1490050" y="3805975"/>
            <a:chExt cx="491900" cy="482350"/>
          </a:xfrm>
        </p:grpSpPr>
        <p:sp>
          <p:nvSpPr>
            <p:cNvPr id="6565" name="Google Shape;6565;p86"/>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86"/>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7" name="Google Shape;6567;p86"/>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86"/>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9" name="Google Shape;6569;p86"/>
          <p:cNvGrpSpPr/>
          <p:nvPr/>
        </p:nvGrpSpPr>
        <p:grpSpPr>
          <a:xfrm>
            <a:off x="5893896" y="3125970"/>
            <a:ext cx="311899" cy="339253"/>
            <a:chOff x="2104275" y="3806450"/>
            <a:chExt cx="442975" cy="481825"/>
          </a:xfrm>
        </p:grpSpPr>
        <p:sp>
          <p:nvSpPr>
            <p:cNvPr id="6570" name="Google Shape;6570;p86"/>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1" name="Google Shape;6571;p86"/>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2" name="Google Shape;6572;p86"/>
          <p:cNvGrpSpPr/>
          <p:nvPr/>
        </p:nvGrpSpPr>
        <p:grpSpPr>
          <a:xfrm>
            <a:off x="6317413" y="3125970"/>
            <a:ext cx="293416" cy="339253"/>
            <a:chOff x="2710875" y="3806450"/>
            <a:chExt cx="416725" cy="481825"/>
          </a:xfrm>
        </p:grpSpPr>
        <p:sp>
          <p:nvSpPr>
            <p:cNvPr id="6573" name="Google Shape;6573;p86"/>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86"/>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5" name="Google Shape;6575;p86"/>
          <p:cNvGrpSpPr/>
          <p:nvPr/>
        </p:nvGrpSpPr>
        <p:grpSpPr>
          <a:xfrm>
            <a:off x="6712457" y="3166412"/>
            <a:ext cx="339253" cy="258369"/>
            <a:chOff x="3271200" y="3863875"/>
            <a:chExt cx="481825" cy="366950"/>
          </a:xfrm>
        </p:grpSpPr>
        <p:sp>
          <p:nvSpPr>
            <p:cNvPr id="6576" name="Google Shape;6576;p86"/>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7" name="Google Shape;6577;p86"/>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8" name="Google Shape;6578;p86"/>
          <p:cNvGrpSpPr/>
          <p:nvPr/>
        </p:nvGrpSpPr>
        <p:grpSpPr>
          <a:xfrm>
            <a:off x="7147952" y="3126199"/>
            <a:ext cx="295528" cy="338795"/>
            <a:chOff x="3895050" y="3806775"/>
            <a:chExt cx="419725" cy="481175"/>
          </a:xfrm>
        </p:grpSpPr>
        <p:sp>
          <p:nvSpPr>
            <p:cNvPr id="6579" name="Google Shape;6579;p86"/>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86"/>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1" name="Google Shape;6581;p86"/>
          <p:cNvGrpSpPr/>
          <p:nvPr/>
        </p:nvGrpSpPr>
        <p:grpSpPr>
          <a:xfrm>
            <a:off x="7551234" y="3125979"/>
            <a:ext cx="336296" cy="339235"/>
            <a:chOff x="4464775" y="3806475"/>
            <a:chExt cx="477625" cy="481800"/>
          </a:xfrm>
        </p:grpSpPr>
        <p:sp>
          <p:nvSpPr>
            <p:cNvPr id="6582" name="Google Shape;6582;p86"/>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86"/>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86"/>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86"/>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6" name="Google Shape;6586;p86"/>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7" name="Google Shape;6587;p86"/>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8" name="Google Shape;6588;p86"/>
          <p:cNvGrpSpPr/>
          <p:nvPr/>
        </p:nvGrpSpPr>
        <p:grpSpPr>
          <a:xfrm>
            <a:off x="7974679" y="3125970"/>
            <a:ext cx="339253" cy="339253"/>
            <a:chOff x="5049725" y="3806450"/>
            <a:chExt cx="481825" cy="481825"/>
          </a:xfrm>
        </p:grpSpPr>
        <p:sp>
          <p:nvSpPr>
            <p:cNvPr id="6589" name="Google Shape;6589;p86"/>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86"/>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1" name="Google Shape;6591;p86"/>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2" name="Google Shape;6592;p86"/>
          <p:cNvGrpSpPr/>
          <p:nvPr/>
        </p:nvGrpSpPr>
        <p:grpSpPr>
          <a:xfrm>
            <a:off x="1461983" y="3951798"/>
            <a:ext cx="339253" cy="339253"/>
            <a:chOff x="5651375" y="3806450"/>
            <a:chExt cx="481825" cy="481825"/>
          </a:xfrm>
        </p:grpSpPr>
        <p:sp>
          <p:nvSpPr>
            <p:cNvPr id="6593" name="Google Shape;6593;p86"/>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4" name="Google Shape;6594;p86"/>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5" name="Google Shape;6595;p86"/>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6" name="Google Shape;6596;p86"/>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7" name="Google Shape;6597;p86"/>
          <p:cNvGrpSpPr/>
          <p:nvPr/>
        </p:nvGrpSpPr>
        <p:grpSpPr>
          <a:xfrm>
            <a:off x="3360663" y="3953787"/>
            <a:ext cx="298503" cy="335275"/>
            <a:chOff x="6264300" y="3809300"/>
            <a:chExt cx="423950" cy="476175"/>
          </a:xfrm>
        </p:grpSpPr>
        <p:sp>
          <p:nvSpPr>
            <p:cNvPr id="6598" name="Google Shape;6598;p86"/>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9" name="Google Shape;6599;p86"/>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0" name="Google Shape;6600;p86"/>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1" name="Google Shape;6601;p86"/>
          <p:cNvGrpSpPr/>
          <p:nvPr/>
        </p:nvGrpSpPr>
        <p:grpSpPr>
          <a:xfrm>
            <a:off x="5039841" y="3538881"/>
            <a:ext cx="340573" cy="339271"/>
            <a:chOff x="898875" y="4399275"/>
            <a:chExt cx="483700" cy="481850"/>
          </a:xfrm>
        </p:grpSpPr>
        <p:sp>
          <p:nvSpPr>
            <p:cNvPr id="6602" name="Google Shape;6602;p86"/>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3" name="Google Shape;6603;p86"/>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86"/>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86"/>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6" name="Google Shape;6606;p86"/>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7" name="Google Shape;6607;p86"/>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86"/>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86"/>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0" name="Google Shape;6610;p86"/>
          <p:cNvGrpSpPr/>
          <p:nvPr/>
        </p:nvGrpSpPr>
        <p:grpSpPr>
          <a:xfrm>
            <a:off x="5473575" y="3554133"/>
            <a:ext cx="339253" cy="308765"/>
            <a:chOff x="1492675" y="4420975"/>
            <a:chExt cx="481825" cy="438525"/>
          </a:xfrm>
        </p:grpSpPr>
        <p:sp>
          <p:nvSpPr>
            <p:cNvPr id="6611" name="Google Shape;6611;p86"/>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86"/>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3" name="Google Shape;6613;p86"/>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4" name="Google Shape;6614;p86"/>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86"/>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6" name="Google Shape;6616;p86"/>
          <p:cNvGrpSpPr/>
          <p:nvPr/>
        </p:nvGrpSpPr>
        <p:grpSpPr>
          <a:xfrm>
            <a:off x="5878556" y="3539558"/>
            <a:ext cx="342580" cy="337915"/>
            <a:chOff x="2084100" y="4400250"/>
            <a:chExt cx="486550" cy="479925"/>
          </a:xfrm>
        </p:grpSpPr>
        <p:sp>
          <p:nvSpPr>
            <p:cNvPr id="6617" name="Google Shape;6617;p86"/>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86"/>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9" name="Google Shape;6619;p86"/>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0" name="Google Shape;6620;p86"/>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1" name="Google Shape;6621;p86"/>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2" name="Google Shape;6622;p86"/>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3" name="Google Shape;6623;p86"/>
          <p:cNvGrpSpPr/>
          <p:nvPr/>
        </p:nvGrpSpPr>
        <p:grpSpPr>
          <a:xfrm>
            <a:off x="6315036" y="3538907"/>
            <a:ext cx="298169" cy="339218"/>
            <a:chOff x="2707950" y="4399325"/>
            <a:chExt cx="423475" cy="481775"/>
          </a:xfrm>
        </p:grpSpPr>
        <p:sp>
          <p:nvSpPr>
            <p:cNvPr id="6624" name="Google Shape;6624;p86"/>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86"/>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86"/>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86"/>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86"/>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9" name="Google Shape;6629;p86"/>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0" name="Google Shape;6630;p86"/>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86"/>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86"/>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86"/>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86"/>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86"/>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6" name="Google Shape;6636;p86"/>
          <p:cNvGrpSpPr/>
          <p:nvPr/>
        </p:nvGrpSpPr>
        <p:grpSpPr>
          <a:xfrm>
            <a:off x="6744555" y="3538881"/>
            <a:ext cx="275057" cy="339271"/>
            <a:chOff x="3330525" y="4399275"/>
            <a:chExt cx="390650" cy="481850"/>
          </a:xfrm>
        </p:grpSpPr>
        <p:sp>
          <p:nvSpPr>
            <p:cNvPr id="6637" name="Google Shape;6637;p86"/>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86"/>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9" name="Google Shape;6639;p86"/>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0" name="Google Shape;6640;p86"/>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86"/>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86"/>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86"/>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4" name="Google Shape;6644;p86"/>
          <p:cNvGrpSpPr/>
          <p:nvPr/>
        </p:nvGrpSpPr>
        <p:grpSpPr>
          <a:xfrm>
            <a:off x="7169084" y="3538890"/>
            <a:ext cx="253265" cy="339253"/>
            <a:chOff x="3938800" y="4399275"/>
            <a:chExt cx="359700" cy="481825"/>
          </a:xfrm>
        </p:grpSpPr>
        <p:sp>
          <p:nvSpPr>
            <p:cNvPr id="6645" name="Google Shape;6645;p86"/>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86"/>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86"/>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86"/>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86"/>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0" name="Google Shape;6650;p86"/>
          <p:cNvGrpSpPr/>
          <p:nvPr/>
        </p:nvGrpSpPr>
        <p:grpSpPr>
          <a:xfrm>
            <a:off x="7639862" y="3538890"/>
            <a:ext cx="159039" cy="339253"/>
            <a:chOff x="4584850" y="4399275"/>
            <a:chExt cx="225875" cy="481825"/>
          </a:xfrm>
        </p:grpSpPr>
        <p:sp>
          <p:nvSpPr>
            <p:cNvPr id="6651" name="Google Shape;6651;p86"/>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86"/>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53" name="Google Shape;6653;p86"/>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54" name="Google Shape;6654;p86"/>
          <p:cNvGrpSpPr/>
          <p:nvPr/>
        </p:nvGrpSpPr>
        <p:grpSpPr>
          <a:xfrm>
            <a:off x="1049680" y="3951795"/>
            <a:ext cx="339253" cy="339253"/>
            <a:chOff x="5642550" y="4399275"/>
            <a:chExt cx="481825" cy="481825"/>
          </a:xfrm>
        </p:grpSpPr>
        <p:sp>
          <p:nvSpPr>
            <p:cNvPr id="6655" name="Google Shape;6655;p86"/>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86"/>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7" name="Google Shape;6657;p86"/>
          <p:cNvGrpSpPr/>
          <p:nvPr/>
        </p:nvGrpSpPr>
        <p:grpSpPr>
          <a:xfrm>
            <a:off x="2859815" y="3963703"/>
            <a:ext cx="363316" cy="315437"/>
            <a:chOff x="6218300" y="4416175"/>
            <a:chExt cx="516000" cy="448000"/>
          </a:xfrm>
        </p:grpSpPr>
        <p:sp>
          <p:nvSpPr>
            <p:cNvPr id="6658" name="Google Shape;6658;p86"/>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86"/>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86"/>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1" name="Google Shape;6661;p86"/>
          <p:cNvGrpSpPr/>
          <p:nvPr/>
        </p:nvGrpSpPr>
        <p:grpSpPr>
          <a:xfrm>
            <a:off x="5918879" y="3951792"/>
            <a:ext cx="339253" cy="339253"/>
            <a:chOff x="899850" y="4992125"/>
            <a:chExt cx="481825" cy="481825"/>
          </a:xfrm>
        </p:grpSpPr>
        <p:sp>
          <p:nvSpPr>
            <p:cNvPr id="6662" name="Google Shape;6662;p86"/>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86"/>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86"/>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5" name="Google Shape;6665;p86"/>
          <p:cNvGrpSpPr/>
          <p:nvPr/>
        </p:nvGrpSpPr>
        <p:grpSpPr>
          <a:xfrm>
            <a:off x="5461708" y="3951792"/>
            <a:ext cx="339253" cy="339253"/>
            <a:chOff x="1492675" y="4992125"/>
            <a:chExt cx="481825" cy="481825"/>
          </a:xfrm>
        </p:grpSpPr>
        <p:sp>
          <p:nvSpPr>
            <p:cNvPr id="6666" name="Google Shape;6666;p8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8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8" name="Google Shape;6668;p86"/>
          <p:cNvGrpSpPr/>
          <p:nvPr/>
        </p:nvGrpSpPr>
        <p:grpSpPr>
          <a:xfrm>
            <a:off x="5004462" y="3951792"/>
            <a:ext cx="339253" cy="339253"/>
            <a:chOff x="2085525" y="4992125"/>
            <a:chExt cx="481825" cy="481825"/>
          </a:xfrm>
        </p:grpSpPr>
        <p:sp>
          <p:nvSpPr>
            <p:cNvPr id="6669" name="Google Shape;6669;p8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8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1" name="Google Shape;6671;p86"/>
          <p:cNvGrpSpPr/>
          <p:nvPr/>
        </p:nvGrpSpPr>
        <p:grpSpPr>
          <a:xfrm>
            <a:off x="6833221" y="3951792"/>
            <a:ext cx="339253" cy="339253"/>
            <a:chOff x="2678350" y="4992125"/>
            <a:chExt cx="481825" cy="481825"/>
          </a:xfrm>
        </p:grpSpPr>
        <p:sp>
          <p:nvSpPr>
            <p:cNvPr id="6672" name="Google Shape;6672;p86"/>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86"/>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4" name="Google Shape;6674;p86"/>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5" name="Google Shape;6675;p86"/>
          <p:cNvGrpSpPr/>
          <p:nvPr/>
        </p:nvGrpSpPr>
        <p:grpSpPr>
          <a:xfrm>
            <a:off x="4628816" y="3951792"/>
            <a:ext cx="339253" cy="339253"/>
            <a:chOff x="3271200" y="4992125"/>
            <a:chExt cx="481825" cy="481825"/>
          </a:xfrm>
        </p:grpSpPr>
        <p:sp>
          <p:nvSpPr>
            <p:cNvPr id="6676" name="Google Shape;6676;p86"/>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86"/>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86"/>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9" name="Google Shape;6679;p86"/>
          <p:cNvGrpSpPr/>
          <p:nvPr/>
        </p:nvGrpSpPr>
        <p:grpSpPr>
          <a:xfrm>
            <a:off x="7290263" y="3952822"/>
            <a:ext cx="339411" cy="337193"/>
            <a:chOff x="3863900" y="4993625"/>
            <a:chExt cx="482050" cy="478900"/>
          </a:xfrm>
        </p:grpSpPr>
        <p:sp>
          <p:nvSpPr>
            <p:cNvPr id="6680" name="Google Shape;6680;p86"/>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86"/>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86"/>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86"/>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4" name="Google Shape;6684;p86"/>
          <p:cNvGrpSpPr/>
          <p:nvPr/>
        </p:nvGrpSpPr>
        <p:grpSpPr>
          <a:xfrm>
            <a:off x="7747437" y="3952822"/>
            <a:ext cx="339411" cy="337193"/>
            <a:chOff x="4456725" y="4993625"/>
            <a:chExt cx="482050" cy="478900"/>
          </a:xfrm>
        </p:grpSpPr>
        <p:sp>
          <p:nvSpPr>
            <p:cNvPr id="6685" name="Google Shape;6685;p86"/>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6" name="Google Shape;6686;p86"/>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86"/>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86"/>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9" name="Google Shape;6689;p86"/>
          <p:cNvGrpSpPr/>
          <p:nvPr/>
        </p:nvGrpSpPr>
        <p:grpSpPr>
          <a:xfrm>
            <a:off x="6376030" y="3952813"/>
            <a:ext cx="339411" cy="337211"/>
            <a:chOff x="5049575" y="4993600"/>
            <a:chExt cx="482050" cy="478925"/>
          </a:xfrm>
        </p:grpSpPr>
        <p:sp>
          <p:nvSpPr>
            <p:cNvPr id="6690" name="Google Shape;6690;p86"/>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86"/>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2" name="Google Shape;6692;p86"/>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3" name="Google Shape;6693;p86"/>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94" name="Google Shape;6694;p86"/>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6695" name="Google Shape;6695;p8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sp>
        <p:nvSpPr>
          <p:cNvPr id="639" name="Google Shape;639;p42"/>
          <p:cNvSpPr/>
          <p:nvPr/>
        </p:nvSpPr>
        <p:spPr>
          <a:xfrm rot="-5400000">
            <a:off x="3517061" y="-431489"/>
            <a:ext cx="1868113" cy="6484864"/>
          </a:xfrm>
          <a:custGeom>
            <a:rect b="b" l="l" r="r" t="t"/>
            <a:pathLst>
              <a:path extrusionOk="0" h="62431" w="47124">
                <a:moveTo>
                  <a:pt x="2142" y="0"/>
                </a:moveTo>
                <a:cubicBezTo>
                  <a:pt x="2073" y="0"/>
                  <a:pt x="2015" y="13"/>
                  <a:pt x="1974" y="43"/>
                </a:cubicBezTo>
                <a:cubicBezTo>
                  <a:pt x="1759" y="205"/>
                  <a:pt x="1" y="1062"/>
                  <a:pt x="1" y="1062"/>
                </a:cubicBezTo>
                <a:lnTo>
                  <a:pt x="5" y="1730"/>
                </a:lnTo>
                <a:lnTo>
                  <a:pt x="12" y="53535"/>
                </a:lnTo>
                <a:lnTo>
                  <a:pt x="12" y="54327"/>
                </a:lnTo>
                <a:cubicBezTo>
                  <a:pt x="12" y="54327"/>
                  <a:pt x="2548" y="54873"/>
                  <a:pt x="2977" y="55043"/>
                </a:cubicBezTo>
                <a:cubicBezTo>
                  <a:pt x="3100" y="55090"/>
                  <a:pt x="3250" y="55106"/>
                  <a:pt x="3406" y="55106"/>
                </a:cubicBezTo>
                <a:cubicBezTo>
                  <a:pt x="3570" y="55106"/>
                  <a:pt x="3740" y="55088"/>
                  <a:pt x="3890" y="55071"/>
                </a:cubicBezTo>
                <a:cubicBezTo>
                  <a:pt x="4036" y="55053"/>
                  <a:pt x="4164" y="55035"/>
                  <a:pt x="4248" y="55035"/>
                </a:cubicBezTo>
                <a:cubicBezTo>
                  <a:pt x="4278" y="55035"/>
                  <a:pt x="4302" y="55037"/>
                  <a:pt x="4319" y="55043"/>
                </a:cubicBezTo>
                <a:cubicBezTo>
                  <a:pt x="4481" y="55087"/>
                  <a:pt x="4719" y="55233"/>
                  <a:pt x="5015" y="55375"/>
                </a:cubicBezTo>
                <a:cubicBezTo>
                  <a:pt x="5314" y="55516"/>
                  <a:pt x="5904" y="55706"/>
                  <a:pt x="6304" y="55706"/>
                </a:cubicBezTo>
                <a:cubicBezTo>
                  <a:pt x="6708" y="55706"/>
                  <a:pt x="7299" y="55755"/>
                  <a:pt x="7538" y="55828"/>
                </a:cubicBezTo>
                <a:cubicBezTo>
                  <a:pt x="7780" y="55900"/>
                  <a:pt x="8908" y="56090"/>
                  <a:pt x="9231" y="56183"/>
                </a:cubicBezTo>
                <a:cubicBezTo>
                  <a:pt x="9551" y="56280"/>
                  <a:pt x="9822" y="56709"/>
                  <a:pt x="10007" y="56923"/>
                </a:cubicBezTo>
                <a:cubicBezTo>
                  <a:pt x="10197" y="57138"/>
                  <a:pt x="10517" y="57566"/>
                  <a:pt x="10893" y="57804"/>
                </a:cubicBezTo>
                <a:cubicBezTo>
                  <a:pt x="11269" y="58043"/>
                  <a:pt x="11483" y="58472"/>
                  <a:pt x="11754" y="58520"/>
                </a:cubicBezTo>
                <a:cubicBezTo>
                  <a:pt x="12021" y="58569"/>
                  <a:pt x="13444" y="58734"/>
                  <a:pt x="13525" y="58779"/>
                </a:cubicBezTo>
                <a:cubicBezTo>
                  <a:pt x="13531" y="58782"/>
                  <a:pt x="13543" y="58784"/>
                  <a:pt x="13560" y="58784"/>
                </a:cubicBezTo>
                <a:cubicBezTo>
                  <a:pt x="13759" y="58784"/>
                  <a:pt x="14625" y="58540"/>
                  <a:pt x="14625" y="58540"/>
                </a:cubicBezTo>
                <a:cubicBezTo>
                  <a:pt x="14625" y="58540"/>
                  <a:pt x="15672" y="57804"/>
                  <a:pt x="15805" y="57756"/>
                </a:cubicBezTo>
                <a:cubicBezTo>
                  <a:pt x="15925" y="57712"/>
                  <a:pt x="16414" y="57361"/>
                  <a:pt x="16726" y="57361"/>
                </a:cubicBezTo>
                <a:cubicBezTo>
                  <a:pt x="16761" y="57361"/>
                  <a:pt x="16794" y="57366"/>
                  <a:pt x="16824" y="57375"/>
                </a:cubicBezTo>
                <a:cubicBezTo>
                  <a:pt x="17120" y="57469"/>
                  <a:pt x="17953" y="57756"/>
                  <a:pt x="18085" y="57804"/>
                </a:cubicBezTo>
                <a:cubicBezTo>
                  <a:pt x="18091" y="57806"/>
                  <a:pt x="18097" y="57807"/>
                  <a:pt x="18104" y="57807"/>
                </a:cubicBezTo>
                <a:cubicBezTo>
                  <a:pt x="18256" y="57807"/>
                  <a:pt x="18658" y="57348"/>
                  <a:pt x="18867" y="57278"/>
                </a:cubicBezTo>
                <a:cubicBezTo>
                  <a:pt x="18886" y="57272"/>
                  <a:pt x="18918" y="57269"/>
                  <a:pt x="18960" y="57269"/>
                </a:cubicBezTo>
                <a:cubicBezTo>
                  <a:pt x="19383" y="57269"/>
                  <a:pt x="20835" y="57574"/>
                  <a:pt x="20957" y="57659"/>
                </a:cubicBezTo>
                <a:cubicBezTo>
                  <a:pt x="21094" y="57756"/>
                  <a:pt x="22461" y="58278"/>
                  <a:pt x="22784" y="58351"/>
                </a:cubicBezTo>
                <a:cubicBezTo>
                  <a:pt x="23103" y="58423"/>
                  <a:pt x="23722" y="58467"/>
                  <a:pt x="23908" y="58682"/>
                </a:cubicBezTo>
                <a:cubicBezTo>
                  <a:pt x="24098" y="58896"/>
                  <a:pt x="24393" y="59826"/>
                  <a:pt x="24660" y="60064"/>
                </a:cubicBezTo>
                <a:cubicBezTo>
                  <a:pt x="24931" y="60303"/>
                  <a:pt x="25602" y="61330"/>
                  <a:pt x="25950" y="61471"/>
                </a:cubicBezTo>
                <a:cubicBezTo>
                  <a:pt x="26298" y="61613"/>
                  <a:pt x="27212" y="61759"/>
                  <a:pt x="27425" y="61803"/>
                </a:cubicBezTo>
                <a:cubicBezTo>
                  <a:pt x="27440" y="61806"/>
                  <a:pt x="27456" y="61808"/>
                  <a:pt x="27474" y="61808"/>
                </a:cubicBezTo>
                <a:cubicBezTo>
                  <a:pt x="27596" y="61808"/>
                  <a:pt x="27791" y="61741"/>
                  <a:pt x="27996" y="61674"/>
                </a:cubicBezTo>
                <a:cubicBezTo>
                  <a:pt x="28203" y="61609"/>
                  <a:pt x="28414" y="61540"/>
                  <a:pt x="28560" y="61540"/>
                </a:cubicBezTo>
                <a:cubicBezTo>
                  <a:pt x="28567" y="61540"/>
                  <a:pt x="28575" y="61540"/>
                  <a:pt x="28582" y="61540"/>
                </a:cubicBezTo>
                <a:cubicBezTo>
                  <a:pt x="28877" y="61564"/>
                  <a:pt x="29091" y="61949"/>
                  <a:pt x="29278" y="61973"/>
                </a:cubicBezTo>
                <a:cubicBezTo>
                  <a:pt x="29468" y="61993"/>
                  <a:pt x="30110" y="62353"/>
                  <a:pt x="30296" y="62421"/>
                </a:cubicBezTo>
                <a:cubicBezTo>
                  <a:pt x="30313" y="62428"/>
                  <a:pt x="30341" y="62431"/>
                  <a:pt x="30377" y="62431"/>
                </a:cubicBezTo>
                <a:cubicBezTo>
                  <a:pt x="30765" y="62431"/>
                  <a:pt x="32179" y="62108"/>
                  <a:pt x="32500" y="62042"/>
                </a:cubicBezTo>
                <a:cubicBezTo>
                  <a:pt x="32848" y="61969"/>
                  <a:pt x="33600" y="61710"/>
                  <a:pt x="33866" y="61589"/>
                </a:cubicBezTo>
                <a:cubicBezTo>
                  <a:pt x="34137" y="61471"/>
                  <a:pt x="34404" y="61301"/>
                  <a:pt x="34566" y="61217"/>
                </a:cubicBezTo>
                <a:cubicBezTo>
                  <a:pt x="34727" y="61136"/>
                  <a:pt x="36042" y="60542"/>
                  <a:pt x="36227" y="60348"/>
                </a:cubicBezTo>
                <a:cubicBezTo>
                  <a:pt x="36406" y="60169"/>
                  <a:pt x="37477" y="59866"/>
                  <a:pt x="37676" y="59866"/>
                </a:cubicBezTo>
                <a:cubicBezTo>
                  <a:pt x="37689" y="59866"/>
                  <a:pt x="37698" y="59867"/>
                  <a:pt x="37703" y="59870"/>
                </a:cubicBezTo>
                <a:cubicBezTo>
                  <a:pt x="37784" y="59919"/>
                  <a:pt x="38188" y="60206"/>
                  <a:pt x="38375" y="60230"/>
                </a:cubicBezTo>
                <a:cubicBezTo>
                  <a:pt x="38557" y="60253"/>
                  <a:pt x="39373" y="60495"/>
                  <a:pt x="39562" y="60495"/>
                </a:cubicBezTo>
                <a:cubicBezTo>
                  <a:pt x="39571" y="60495"/>
                  <a:pt x="39578" y="60494"/>
                  <a:pt x="39584" y="60493"/>
                </a:cubicBezTo>
                <a:cubicBezTo>
                  <a:pt x="39717" y="60469"/>
                  <a:pt x="40497" y="59729"/>
                  <a:pt x="40497" y="59729"/>
                </a:cubicBezTo>
                <a:cubicBezTo>
                  <a:pt x="40497" y="59729"/>
                  <a:pt x="41463" y="60299"/>
                  <a:pt x="41678" y="60299"/>
                </a:cubicBezTo>
                <a:cubicBezTo>
                  <a:pt x="41775" y="60299"/>
                  <a:pt x="41952" y="60388"/>
                  <a:pt x="42147" y="60473"/>
                </a:cubicBezTo>
                <a:cubicBezTo>
                  <a:pt x="42341" y="60559"/>
                  <a:pt x="42546" y="60642"/>
                  <a:pt x="42702" y="60642"/>
                </a:cubicBezTo>
                <a:cubicBezTo>
                  <a:pt x="42729" y="60642"/>
                  <a:pt x="42754" y="60640"/>
                  <a:pt x="42777" y="60635"/>
                </a:cubicBezTo>
                <a:cubicBezTo>
                  <a:pt x="43072" y="60562"/>
                  <a:pt x="43796" y="60251"/>
                  <a:pt x="44011" y="60251"/>
                </a:cubicBezTo>
                <a:cubicBezTo>
                  <a:pt x="44225" y="60251"/>
                  <a:pt x="44601" y="60348"/>
                  <a:pt x="44843" y="60514"/>
                </a:cubicBezTo>
                <a:cubicBezTo>
                  <a:pt x="45086" y="60683"/>
                  <a:pt x="46667" y="61014"/>
                  <a:pt x="46667" y="61014"/>
                </a:cubicBezTo>
                <a:lnTo>
                  <a:pt x="47124" y="60489"/>
                </a:lnTo>
                <a:lnTo>
                  <a:pt x="47124" y="59733"/>
                </a:lnTo>
                <a:lnTo>
                  <a:pt x="47116" y="9076"/>
                </a:lnTo>
                <a:lnTo>
                  <a:pt x="47116" y="8110"/>
                </a:lnTo>
                <a:cubicBezTo>
                  <a:pt x="47116" y="8110"/>
                  <a:pt x="45769" y="8301"/>
                  <a:pt x="45419" y="8301"/>
                </a:cubicBezTo>
                <a:cubicBezTo>
                  <a:pt x="45399" y="8301"/>
                  <a:pt x="45382" y="8301"/>
                  <a:pt x="45369" y="8299"/>
                </a:cubicBezTo>
                <a:cubicBezTo>
                  <a:pt x="45363" y="8299"/>
                  <a:pt x="45356" y="8298"/>
                  <a:pt x="45349" y="8298"/>
                </a:cubicBezTo>
                <a:cubicBezTo>
                  <a:pt x="45095" y="8298"/>
                  <a:pt x="44509" y="8729"/>
                  <a:pt x="44378" y="8777"/>
                </a:cubicBezTo>
                <a:cubicBezTo>
                  <a:pt x="44247" y="8823"/>
                  <a:pt x="43674" y="9329"/>
                  <a:pt x="43486" y="9329"/>
                </a:cubicBezTo>
                <a:cubicBezTo>
                  <a:pt x="43479" y="9329"/>
                  <a:pt x="43472" y="9329"/>
                  <a:pt x="43465" y="9327"/>
                </a:cubicBezTo>
                <a:cubicBezTo>
                  <a:pt x="43321" y="9284"/>
                  <a:pt x="42797" y="9052"/>
                  <a:pt x="42456" y="9052"/>
                </a:cubicBezTo>
                <a:cubicBezTo>
                  <a:pt x="42413" y="9052"/>
                  <a:pt x="42373" y="9056"/>
                  <a:pt x="42337" y="9064"/>
                </a:cubicBezTo>
                <a:cubicBezTo>
                  <a:pt x="42014" y="9137"/>
                  <a:pt x="41480" y="9779"/>
                  <a:pt x="41318" y="9779"/>
                </a:cubicBezTo>
                <a:cubicBezTo>
                  <a:pt x="41156" y="9779"/>
                  <a:pt x="39976" y="10803"/>
                  <a:pt x="39842" y="10876"/>
                </a:cubicBezTo>
                <a:cubicBezTo>
                  <a:pt x="39713" y="10946"/>
                  <a:pt x="39177" y="11305"/>
                  <a:pt x="39049" y="11305"/>
                </a:cubicBezTo>
                <a:cubicBezTo>
                  <a:pt x="39044" y="11305"/>
                  <a:pt x="39041" y="11304"/>
                  <a:pt x="39038" y="11304"/>
                </a:cubicBezTo>
                <a:cubicBezTo>
                  <a:pt x="38929" y="11279"/>
                  <a:pt x="38153" y="10734"/>
                  <a:pt x="38019" y="10685"/>
                </a:cubicBezTo>
                <a:cubicBezTo>
                  <a:pt x="37881" y="10637"/>
                  <a:pt x="37481" y="10208"/>
                  <a:pt x="37210" y="10208"/>
                </a:cubicBezTo>
                <a:cubicBezTo>
                  <a:pt x="37010" y="10208"/>
                  <a:pt x="36491" y="10249"/>
                  <a:pt x="36154" y="10249"/>
                </a:cubicBezTo>
                <a:cubicBezTo>
                  <a:pt x="36042" y="10249"/>
                  <a:pt x="35950" y="10244"/>
                  <a:pt x="35896" y="10232"/>
                </a:cubicBezTo>
                <a:cubicBezTo>
                  <a:pt x="35682" y="10184"/>
                  <a:pt x="35039" y="9566"/>
                  <a:pt x="34878" y="9469"/>
                </a:cubicBezTo>
                <a:cubicBezTo>
                  <a:pt x="34716" y="9375"/>
                  <a:pt x="34206" y="8708"/>
                  <a:pt x="33963" y="8611"/>
                </a:cubicBezTo>
                <a:cubicBezTo>
                  <a:pt x="33740" y="8525"/>
                  <a:pt x="33471" y="8274"/>
                  <a:pt x="33262" y="8274"/>
                </a:cubicBezTo>
                <a:cubicBezTo>
                  <a:pt x="33245" y="8274"/>
                  <a:pt x="33228" y="8276"/>
                  <a:pt x="33211" y="8280"/>
                </a:cubicBezTo>
                <a:cubicBezTo>
                  <a:pt x="32997" y="8328"/>
                  <a:pt x="31869" y="8493"/>
                  <a:pt x="31683" y="8493"/>
                </a:cubicBezTo>
                <a:cubicBezTo>
                  <a:pt x="31507" y="8493"/>
                  <a:pt x="30682" y="9025"/>
                  <a:pt x="30411" y="9025"/>
                </a:cubicBezTo>
                <a:cubicBezTo>
                  <a:pt x="30395" y="9025"/>
                  <a:pt x="30381" y="9023"/>
                  <a:pt x="30369" y="9019"/>
                </a:cubicBezTo>
                <a:cubicBezTo>
                  <a:pt x="30332" y="9006"/>
                  <a:pt x="30283" y="9001"/>
                  <a:pt x="30224" y="9001"/>
                </a:cubicBezTo>
                <a:cubicBezTo>
                  <a:pt x="30121" y="9001"/>
                  <a:pt x="29992" y="9016"/>
                  <a:pt x="29856" y="9032"/>
                </a:cubicBezTo>
                <a:cubicBezTo>
                  <a:pt x="29716" y="9045"/>
                  <a:pt x="29571" y="9059"/>
                  <a:pt x="29442" y="9059"/>
                </a:cubicBezTo>
                <a:cubicBezTo>
                  <a:pt x="29332" y="9059"/>
                  <a:pt x="29234" y="9049"/>
                  <a:pt x="29160" y="9019"/>
                </a:cubicBezTo>
                <a:cubicBezTo>
                  <a:pt x="28865" y="8898"/>
                  <a:pt x="28246" y="8469"/>
                  <a:pt x="27927" y="8328"/>
                </a:cubicBezTo>
                <a:cubicBezTo>
                  <a:pt x="27604" y="8183"/>
                  <a:pt x="27013" y="8065"/>
                  <a:pt x="26904" y="7899"/>
                </a:cubicBezTo>
                <a:cubicBezTo>
                  <a:pt x="26799" y="7730"/>
                  <a:pt x="26314" y="7398"/>
                  <a:pt x="26314" y="7135"/>
                </a:cubicBezTo>
                <a:cubicBezTo>
                  <a:pt x="26314" y="6873"/>
                  <a:pt x="25376" y="6614"/>
                  <a:pt x="25242" y="6517"/>
                </a:cubicBezTo>
                <a:cubicBezTo>
                  <a:pt x="25109" y="6420"/>
                  <a:pt x="24543" y="6205"/>
                  <a:pt x="24437" y="6112"/>
                </a:cubicBezTo>
                <a:cubicBezTo>
                  <a:pt x="24329" y="6015"/>
                  <a:pt x="23495" y="5494"/>
                  <a:pt x="23338" y="5373"/>
                </a:cubicBezTo>
                <a:cubicBezTo>
                  <a:pt x="23204" y="5276"/>
                  <a:pt x="22123" y="5080"/>
                  <a:pt x="21612" y="5080"/>
                </a:cubicBezTo>
                <a:cubicBezTo>
                  <a:pt x="21503" y="5080"/>
                  <a:pt x="21420" y="5089"/>
                  <a:pt x="21377" y="5110"/>
                </a:cubicBezTo>
                <a:cubicBezTo>
                  <a:pt x="21134" y="5231"/>
                  <a:pt x="20358" y="5801"/>
                  <a:pt x="20249" y="5849"/>
                </a:cubicBezTo>
                <a:cubicBezTo>
                  <a:pt x="20246" y="5850"/>
                  <a:pt x="20243" y="5851"/>
                  <a:pt x="20240" y="5851"/>
                </a:cubicBezTo>
                <a:cubicBezTo>
                  <a:pt x="20142" y="5851"/>
                  <a:pt x="20115" y="5082"/>
                  <a:pt x="20115" y="5082"/>
                </a:cubicBezTo>
                <a:cubicBezTo>
                  <a:pt x="20115" y="5082"/>
                  <a:pt x="19044" y="4612"/>
                  <a:pt x="18773" y="4442"/>
                </a:cubicBezTo>
                <a:cubicBezTo>
                  <a:pt x="18507" y="4277"/>
                  <a:pt x="17512" y="4253"/>
                  <a:pt x="17245" y="4063"/>
                </a:cubicBezTo>
                <a:cubicBezTo>
                  <a:pt x="16974" y="3872"/>
                  <a:pt x="16598" y="3347"/>
                  <a:pt x="16383" y="3205"/>
                </a:cubicBezTo>
                <a:cubicBezTo>
                  <a:pt x="16169" y="3064"/>
                  <a:pt x="14746" y="2777"/>
                  <a:pt x="14560" y="2728"/>
                </a:cubicBezTo>
                <a:cubicBezTo>
                  <a:pt x="14370" y="2680"/>
                  <a:pt x="14185" y="2300"/>
                  <a:pt x="13942" y="2158"/>
                </a:cubicBezTo>
                <a:cubicBezTo>
                  <a:pt x="13703" y="2012"/>
                  <a:pt x="13166" y="1609"/>
                  <a:pt x="12976" y="1467"/>
                </a:cubicBezTo>
                <a:cubicBezTo>
                  <a:pt x="12819" y="1348"/>
                  <a:pt x="12183" y="1108"/>
                  <a:pt x="11778" y="1108"/>
                </a:cubicBezTo>
                <a:cubicBezTo>
                  <a:pt x="11702" y="1108"/>
                  <a:pt x="11635" y="1116"/>
                  <a:pt x="11580" y="1135"/>
                </a:cubicBezTo>
                <a:cubicBezTo>
                  <a:pt x="11527" y="1153"/>
                  <a:pt x="11462" y="1161"/>
                  <a:pt x="11391" y="1161"/>
                </a:cubicBezTo>
                <a:cubicBezTo>
                  <a:pt x="11000" y="1161"/>
                  <a:pt x="10403" y="923"/>
                  <a:pt x="10266" y="824"/>
                </a:cubicBezTo>
                <a:cubicBezTo>
                  <a:pt x="10104" y="702"/>
                  <a:pt x="9648" y="347"/>
                  <a:pt x="9406" y="254"/>
                </a:cubicBezTo>
                <a:cubicBezTo>
                  <a:pt x="9211" y="175"/>
                  <a:pt x="8979" y="66"/>
                  <a:pt x="8636" y="66"/>
                </a:cubicBezTo>
                <a:cubicBezTo>
                  <a:pt x="8559" y="66"/>
                  <a:pt x="8476" y="71"/>
                  <a:pt x="8387" y="84"/>
                </a:cubicBezTo>
                <a:cubicBezTo>
                  <a:pt x="8173" y="116"/>
                  <a:pt x="7816" y="131"/>
                  <a:pt x="7456" y="131"/>
                </a:cubicBezTo>
                <a:cubicBezTo>
                  <a:pt x="7006" y="131"/>
                  <a:pt x="6553" y="108"/>
                  <a:pt x="6373" y="68"/>
                </a:cubicBezTo>
                <a:cubicBezTo>
                  <a:pt x="6307" y="52"/>
                  <a:pt x="6220" y="45"/>
                  <a:pt x="6120" y="45"/>
                </a:cubicBezTo>
                <a:cubicBezTo>
                  <a:pt x="5735" y="45"/>
                  <a:pt x="5170" y="143"/>
                  <a:pt x="4978" y="181"/>
                </a:cubicBezTo>
                <a:cubicBezTo>
                  <a:pt x="4768" y="223"/>
                  <a:pt x="4378" y="463"/>
                  <a:pt x="4104" y="463"/>
                </a:cubicBezTo>
                <a:cubicBezTo>
                  <a:pt x="4062" y="463"/>
                  <a:pt x="4023" y="457"/>
                  <a:pt x="3987" y="444"/>
                </a:cubicBezTo>
                <a:cubicBezTo>
                  <a:pt x="3716" y="347"/>
                  <a:pt x="3369" y="302"/>
                  <a:pt x="3102" y="254"/>
                </a:cubicBezTo>
                <a:cubicBezTo>
                  <a:pt x="2884" y="215"/>
                  <a:pt x="2424" y="0"/>
                  <a:pt x="2142" y="0"/>
                </a:cubicBez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2"/>
          <p:cNvSpPr/>
          <p:nvPr/>
        </p:nvSpPr>
        <p:spPr>
          <a:xfrm rot="295351">
            <a:off x="3769408" y="1232242"/>
            <a:ext cx="1605188" cy="1043771"/>
          </a:xfrm>
          <a:custGeom>
            <a:rect b="b" l="l" r="r" t="t"/>
            <a:pathLst>
              <a:path extrusionOk="0" h="18701" w="19489">
                <a:moveTo>
                  <a:pt x="18198" y="0"/>
                </a:moveTo>
                <a:lnTo>
                  <a:pt x="18163" y="4"/>
                </a:lnTo>
                <a:lnTo>
                  <a:pt x="17705" y="510"/>
                </a:lnTo>
                <a:lnTo>
                  <a:pt x="17248" y="1015"/>
                </a:lnTo>
                <a:lnTo>
                  <a:pt x="16763" y="594"/>
                </a:lnTo>
                <a:lnTo>
                  <a:pt x="16282" y="174"/>
                </a:lnTo>
                <a:lnTo>
                  <a:pt x="16241" y="178"/>
                </a:lnTo>
                <a:lnTo>
                  <a:pt x="15785" y="683"/>
                </a:lnTo>
                <a:lnTo>
                  <a:pt x="15328" y="1185"/>
                </a:lnTo>
                <a:lnTo>
                  <a:pt x="14847" y="764"/>
                </a:lnTo>
                <a:lnTo>
                  <a:pt x="14362" y="344"/>
                </a:lnTo>
                <a:lnTo>
                  <a:pt x="14325" y="348"/>
                </a:lnTo>
                <a:lnTo>
                  <a:pt x="13869" y="853"/>
                </a:lnTo>
                <a:lnTo>
                  <a:pt x="13412" y="1359"/>
                </a:lnTo>
                <a:lnTo>
                  <a:pt x="12926" y="938"/>
                </a:lnTo>
                <a:lnTo>
                  <a:pt x="12445" y="517"/>
                </a:lnTo>
                <a:lnTo>
                  <a:pt x="12408" y="521"/>
                </a:lnTo>
                <a:lnTo>
                  <a:pt x="11952" y="1027"/>
                </a:lnTo>
                <a:lnTo>
                  <a:pt x="11491" y="1532"/>
                </a:lnTo>
                <a:lnTo>
                  <a:pt x="11010" y="1107"/>
                </a:lnTo>
                <a:lnTo>
                  <a:pt x="10525" y="687"/>
                </a:lnTo>
                <a:lnTo>
                  <a:pt x="10488" y="691"/>
                </a:lnTo>
                <a:lnTo>
                  <a:pt x="10031" y="1197"/>
                </a:lnTo>
                <a:lnTo>
                  <a:pt x="9575" y="1702"/>
                </a:lnTo>
                <a:lnTo>
                  <a:pt x="9093" y="1282"/>
                </a:lnTo>
                <a:lnTo>
                  <a:pt x="8608" y="861"/>
                </a:lnTo>
                <a:lnTo>
                  <a:pt x="8571" y="865"/>
                </a:lnTo>
                <a:lnTo>
                  <a:pt x="8114" y="1370"/>
                </a:lnTo>
                <a:lnTo>
                  <a:pt x="7658" y="1876"/>
                </a:lnTo>
                <a:lnTo>
                  <a:pt x="7173" y="1452"/>
                </a:lnTo>
                <a:lnTo>
                  <a:pt x="6692" y="1031"/>
                </a:lnTo>
                <a:lnTo>
                  <a:pt x="6655" y="1035"/>
                </a:lnTo>
                <a:lnTo>
                  <a:pt x="6194" y="1540"/>
                </a:lnTo>
                <a:lnTo>
                  <a:pt x="5737" y="2046"/>
                </a:lnTo>
                <a:lnTo>
                  <a:pt x="5257" y="1626"/>
                </a:lnTo>
                <a:lnTo>
                  <a:pt x="4772" y="1204"/>
                </a:lnTo>
                <a:lnTo>
                  <a:pt x="4735" y="1204"/>
                </a:lnTo>
                <a:lnTo>
                  <a:pt x="4278" y="1710"/>
                </a:lnTo>
                <a:lnTo>
                  <a:pt x="3821" y="2219"/>
                </a:lnTo>
                <a:lnTo>
                  <a:pt x="3335" y="1795"/>
                </a:lnTo>
                <a:lnTo>
                  <a:pt x="2855" y="1374"/>
                </a:lnTo>
                <a:lnTo>
                  <a:pt x="2818" y="1379"/>
                </a:lnTo>
                <a:lnTo>
                  <a:pt x="2357" y="1884"/>
                </a:lnTo>
                <a:lnTo>
                  <a:pt x="1900" y="2389"/>
                </a:lnTo>
                <a:lnTo>
                  <a:pt x="1419" y="1969"/>
                </a:lnTo>
                <a:lnTo>
                  <a:pt x="939" y="1549"/>
                </a:lnTo>
                <a:lnTo>
                  <a:pt x="898" y="1553"/>
                </a:lnTo>
                <a:lnTo>
                  <a:pt x="441" y="2054"/>
                </a:lnTo>
                <a:lnTo>
                  <a:pt x="0" y="2547"/>
                </a:lnTo>
                <a:lnTo>
                  <a:pt x="672" y="17997"/>
                </a:lnTo>
                <a:lnTo>
                  <a:pt x="987" y="18275"/>
                </a:lnTo>
                <a:lnTo>
                  <a:pt x="1472" y="18700"/>
                </a:lnTo>
                <a:lnTo>
                  <a:pt x="1508" y="18695"/>
                </a:lnTo>
                <a:lnTo>
                  <a:pt x="1965" y="18191"/>
                </a:lnTo>
                <a:lnTo>
                  <a:pt x="2422" y="17681"/>
                </a:lnTo>
                <a:lnTo>
                  <a:pt x="2907" y="18105"/>
                </a:lnTo>
                <a:lnTo>
                  <a:pt x="3389" y="18525"/>
                </a:lnTo>
                <a:lnTo>
                  <a:pt x="3421" y="18525"/>
                </a:lnTo>
                <a:lnTo>
                  <a:pt x="3425" y="18522"/>
                </a:lnTo>
                <a:lnTo>
                  <a:pt x="3886" y="18016"/>
                </a:lnTo>
                <a:lnTo>
                  <a:pt x="4339" y="17511"/>
                </a:lnTo>
                <a:lnTo>
                  <a:pt x="4824" y="17932"/>
                </a:lnTo>
                <a:lnTo>
                  <a:pt x="5305" y="18356"/>
                </a:lnTo>
                <a:lnTo>
                  <a:pt x="5345" y="18352"/>
                </a:lnTo>
                <a:lnTo>
                  <a:pt x="5802" y="17846"/>
                </a:lnTo>
                <a:lnTo>
                  <a:pt x="6259" y="17337"/>
                </a:lnTo>
                <a:lnTo>
                  <a:pt x="6740" y="17762"/>
                </a:lnTo>
                <a:lnTo>
                  <a:pt x="7226" y="18182"/>
                </a:lnTo>
                <a:lnTo>
                  <a:pt x="7241" y="18182"/>
                </a:lnTo>
                <a:lnTo>
                  <a:pt x="7261" y="18178"/>
                </a:lnTo>
                <a:lnTo>
                  <a:pt x="7722" y="17672"/>
                </a:lnTo>
                <a:lnTo>
                  <a:pt x="8176" y="17167"/>
                </a:lnTo>
                <a:lnTo>
                  <a:pt x="8661" y="17588"/>
                </a:lnTo>
                <a:lnTo>
                  <a:pt x="9142" y="18012"/>
                </a:lnTo>
                <a:lnTo>
                  <a:pt x="9182" y="18008"/>
                </a:lnTo>
                <a:lnTo>
                  <a:pt x="9639" y="17503"/>
                </a:lnTo>
                <a:lnTo>
                  <a:pt x="10096" y="16993"/>
                </a:lnTo>
                <a:lnTo>
                  <a:pt x="10577" y="17418"/>
                </a:lnTo>
                <a:lnTo>
                  <a:pt x="11058" y="17838"/>
                </a:lnTo>
                <a:lnTo>
                  <a:pt x="11098" y="17838"/>
                </a:lnTo>
                <a:lnTo>
                  <a:pt x="11555" y="17329"/>
                </a:lnTo>
                <a:lnTo>
                  <a:pt x="12012" y="16823"/>
                </a:lnTo>
                <a:lnTo>
                  <a:pt x="12498" y="17248"/>
                </a:lnTo>
                <a:lnTo>
                  <a:pt x="12979" y="17669"/>
                </a:lnTo>
                <a:lnTo>
                  <a:pt x="13015" y="17665"/>
                </a:lnTo>
                <a:lnTo>
                  <a:pt x="13472" y="17159"/>
                </a:lnTo>
                <a:lnTo>
                  <a:pt x="13929" y="16650"/>
                </a:lnTo>
                <a:lnTo>
                  <a:pt x="14414" y="17075"/>
                </a:lnTo>
                <a:lnTo>
                  <a:pt x="14895" y="17495"/>
                </a:lnTo>
                <a:lnTo>
                  <a:pt x="14936" y="17495"/>
                </a:lnTo>
                <a:lnTo>
                  <a:pt x="15392" y="16985"/>
                </a:lnTo>
                <a:lnTo>
                  <a:pt x="15849" y="16480"/>
                </a:lnTo>
                <a:lnTo>
                  <a:pt x="16334" y="16900"/>
                </a:lnTo>
                <a:lnTo>
                  <a:pt x="16816" y="17325"/>
                </a:lnTo>
                <a:lnTo>
                  <a:pt x="16836" y="17325"/>
                </a:lnTo>
                <a:lnTo>
                  <a:pt x="16853" y="17321"/>
                </a:lnTo>
                <a:lnTo>
                  <a:pt x="17309" y="16816"/>
                </a:lnTo>
                <a:lnTo>
                  <a:pt x="17766" y="16306"/>
                </a:lnTo>
                <a:lnTo>
                  <a:pt x="18251" y="16730"/>
                </a:lnTo>
                <a:lnTo>
                  <a:pt x="18732" y="17151"/>
                </a:lnTo>
                <a:lnTo>
                  <a:pt x="18769" y="17151"/>
                </a:lnTo>
                <a:lnTo>
                  <a:pt x="19230" y="16642"/>
                </a:lnTo>
                <a:lnTo>
                  <a:pt x="19488" y="16355"/>
                </a:lnTo>
                <a:lnTo>
                  <a:pt x="19480" y="15829"/>
                </a:lnTo>
                <a:lnTo>
                  <a:pt x="18878" y="594"/>
                </a:lnTo>
                <a:lnTo>
                  <a:pt x="18684" y="424"/>
                </a:lnTo>
                <a:lnTo>
                  <a:pt x="18198" y="0"/>
                </a:lnTo>
                <a:close/>
              </a:path>
            </a:pathLst>
          </a:custGeom>
          <a:solidFill>
            <a:schemeClr val="accent3"/>
          </a:solidFill>
          <a:ln>
            <a:noFill/>
          </a:ln>
          <a:effectLst>
            <a:outerShdw blurRad="71438" rotWithShape="0" algn="bl" dir="3480000" dist="66675">
              <a:srgbClr val="747373">
                <a:alpha val="6400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41" name="Google Shape;641;p42"/>
          <p:cNvSpPr txBox="1"/>
          <p:nvPr>
            <p:ph type="title"/>
          </p:nvPr>
        </p:nvSpPr>
        <p:spPr>
          <a:xfrm>
            <a:off x="2284650" y="2287489"/>
            <a:ext cx="45747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BACKGROUND</a:t>
            </a:r>
            <a:endParaRPr/>
          </a:p>
        </p:txBody>
      </p:sp>
      <p:sp>
        <p:nvSpPr>
          <p:cNvPr id="642" name="Google Shape;642;p42"/>
          <p:cNvSpPr txBox="1"/>
          <p:nvPr>
            <p:ph idx="2" type="title"/>
          </p:nvPr>
        </p:nvSpPr>
        <p:spPr>
          <a:xfrm>
            <a:off x="3937350" y="1257025"/>
            <a:ext cx="12693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43" name="Google Shape;643;p42"/>
          <p:cNvSpPr txBox="1"/>
          <p:nvPr>
            <p:ph idx="1" type="subTitle"/>
          </p:nvPr>
        </p:nvSpPr>
        <p:spPr>
          <a:xfrm>
            <a:off x="2284650" y="3088864"/>
            <a:ext cx="4574700" cy="40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644" name="Google Shape;644;p42"/>
          <p:cNvSpPr/>
          <p:nvPr/>
        </p:nvSpPr>
        <p:spPr>
          <a:xfrm rot="3423302">
            <a:off x="6638929" y="3299160"/>
            <a:ext cx="367860" cy="932761"/>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rgbClr val="E2A274">
              <a:alpha val="33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 name="Google Shape;645;p42"/>
          <p:cNvGrpSpPr/>
          <p:nvPr/>
        </p:nvGrpSpPr>
        <p:grpSpPr>
          <a:xfrm rot="1316256">
            <a:off x="1059066" y="725707"/>
            <a:ext cx="1191624" cy="1630403"/>
            <a:chOff x="7848870" y="190509"/>
            <a:chExt cx="1191613" cy="1630387"/>
          </a:xfrm>
        </p:grpSpPr>
        <p:pic>
          <p:nvPicPr>
            <p:cNvPr id="646" name="Google Shape;646;p42"/>
            <p:cNvPicPr preferRelativeResize="0"/>
            <p:nvPr/>
          </p:nvPicPr>
          <p:blipFill>
            <a:blip r:embed="rId3">
              <a:alphaModFix amt="29000"/>
            </a:blip>
            <a:stretch>
              <a:fillRect/>
            </a:stretch>
          </p:blipFill>
          <p:spPr>
            <a:xfrm>
              <a:off x="7880425" y="222064"/>
              <a:ext cx="1160058" cy="1598832"/>
            </a:xfrm>
            <a:prstGeom prst="rect">
              <a:avLst/>
            </a:prstGeom>
            <a:noFill/>
            <a:ln>
              <a:noFill/>
            </a:ln>
          </p:spPr>
        </p:pic>
        <p:pic>
          <p:nvPicPr>
            <p:cNvPr id="647" name="Google Shape;647;p42"/>
            <p:cNvPicPr preferRelativeResize="0"/>
            <p:nvPr/>
          </p:nvPicPr>
          <p:blipFill>
            <a:blip r:embed="rId4">
              <a:alphaModFix/>
            </a:blip>
            <a:stretch>
              <a:fillRect/>
            </a:stretch>
          </p:blipFill>
          <p:spPr>
            <a:xfrm>
              <a:off x="7848870" y="190509"/>
              <a:ext cx="1160058" cy="1598832"/>
            </a:xfrm>
            <a:prstGeom prst="rect">
              <a:avLst/>
            </a:prstGeom>
            <a:noFill/>
            <a:ln>
              <a:noFill/>
            </a:ln>
          </p:spPr>
        </p:pic>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99" name="Shape 6699"/>
        <p:cNvGrpSpPr/>
        <p:nvPr/>
      </p:nvGrpSpPr>
      <p:grpSpPr>
        <a:xfrm>
          <a:off x="0" y="0"/>
          <a:ext cx="0" cy="0"/>
          <a:chOff x="0" y="0"/>
          <a:chExt cx="0" cy="0"/>
        </a:xfrm>
      </p:grpSpPr>
      <p:grpSp>
        <p:nvGrpSpPr>
          <p:cNvPr id="6700" name="Google Shape;6700;p87"/>
          <p:cNvGrpSpPr/>
          <p:nvPr/>
        </p:nvGrpSpPr>
        <p:grpSpPr>
          <a:xfrm>
            <a:off x="876361" y="1308054"/>
            <a:ext cx="322099" cy="370529"/>
            <a:chOff x="-42971725" y="3217825"/>
            <a:chExt cx="275675" cy="317125"/>
          </a:xfrm>
        </p:grpSpPr>
        <p:sp>
          <p:nvSpPr>
            <p:cNvPr id="6701" name="Google Shape;6701;p87"/>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7"/>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7"/>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87"/>
          <p:cNvGrpSpPr/>
          <p:nvPr/>
        </p:nvGrpSpPr>
        <p:grpSpPr>
          <a:xfrm>
            <a:off x="848276" y="1776710"/>
            <a:ext cx="378270" cy="337551"/>
            <a:chOff x="-42996150" y="3612600"/>
            <a:chExt cx="323750" cy="288900"/>
          </a:xfrm>
        </p:grpSpPr>
        <p:sp>
          <p:nvSpPr>
            <p:cNvPr id="6705" name="Google Shape;6705;p87"/>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7"/>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7"/>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87"/>
          <p:cNvGrpSpPr/>
          <p:nvPr/>
        </p:nvGrpSpPr>
        <p:grpSpPr>
          <a:xfrm>
            <a:off x="851036" y="2186080"/>
            <a:ext cx="372749" cy="370909"/>
            <a:chOff x="-42994575" y="3950300"/>
            <a:chExt cx="319025" cy="317450"/>
          </a:xfrm>
        </p:grpSpPr>
        <p:sp>
          <p:nvSpPr>
            <p:cNvPr id="6709" name="Google Shape;6709;p87"/>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7"/>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7"/>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2" name="Google Shape;6712;p87"/>
          <p:cNvGrpSpPr/>
          <p:nvPr/>
        </p:nvGrpSpPr>
        <p:grpSpPr>
          <a:xfrm>
            <a:off x="3004431" y="1332912"/>
            <a:ext cx="371785" cy="370879"/>
            <a:chOff x="-41111350" y="3239100"/>
            <a:chExt cx="318200" cy="317425"/>
          </a:xfrm>
        </p:grpSpPr>
        <p:sp>
          <p:nvSpPr>
            <p:cNvPr id="6713" name="Google Shape;6713;p87"/>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7"/>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7"/>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7"/>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87"/>
          <p:cNvGrpSpPr/>
          <p:nvPr/>
        </p:nvGrpSpPr>
        <p:grpSpPr>
          <a:xfrm>
            <a:off x="3000751" y="1768444"/>
            <a:ext cx="379146" cy="370967"/>
            <a:chOff x="-41117650" y="3605525"/>
            <a:chExt cx="324500" cy="317500"/>
          </a:xfrm>
        </p:grpSpPr>
        <p:sp>
          <p:nvSpPr>
            <p:cNvPr id="6718" name="Google Shape;6718;p87"/>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7"/>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7"/>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1" name="Google Shape;6721;p87"/>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2" name="Google Shape;6722;p87"/>
          <p:cNvGrpSpPr/>
          <p:nvPr/>
        </p:nvGrpSpPr>
        <p:grpSpPr>
          <a:xfrm>
            <a:off x="1827005" y="2659967"/>
            <a:ext cx="216271" cy="371814"/>
            <a:chOff x="-39205300" y="3220175"/>
            <a:chExt cx="185100" cy="318225"/>
          </a:xfrm>
        </p:grpSpPr>
        <p:sp>
          <p:nvSpPr>
            <p:cNvPr id="6723" name="Google Shape;6723;p87"/>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7"/>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87"/>
          <p:cNvGrpSpPr/>
          <p:nvPr/>
        </p:nvGrpSpPr>
        <p:grpSpPr>
          <a:xfrm>
            <a:off x="1792533" y="3120038"/>
            <a:ext cx="300016" cy="369273"/>
            <a:chOff x="-39248625" y="3588600"/>
            <a:chExt cx="256775" cy="316050"/>
          </a:xfrm>
        </p:grpSpPr>
        <p:sp>
          <p:nvSpPr>
            <p:cNvPr id="6726" name="Google Shape;6726;p87"/>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7"/>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8" name="Google Shape;6728;p87"/>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7"/>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0" name="Google Shape;6730;p87"/>
          <p:cNvGrpSpPr/>
          <p:nvPr/>
        </p:nvGrpSpPr>
        <p:grpSpPr>
          <a:xfrm>
            <a:off x="1243246" y="1308054"/>
            <a:ext cx="429504" cy="370879"/>
            <a:chOff x="-42651700" y="3217825"/>
            <a:chExt cx="367600" cy="317425"/>
          </a:xfrm>
        </p:grpSpPr>
        <p:sp>
          <p:nvSpPr>
            <p:cNvPr id="6731" name="Google Shape;6731;p87"/>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7"/>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7"/>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7"/>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87"/>
          <p:cNvGrpSpPr/>
          <p:nvPr/>
        </p:nvGrpSpPr>
        <p:grpSpPr>
          <a:xfrm>
            <a:off x="1278678" y="1747704"/>
            <a:ext cx="358640" cy="363226"/>
            <a:chOff x="-42617300" y="3587775"/>
            <a:chExt cx="306950" cy="310875"/>
          </a:xfrm>
        </p:grpSpPr>
        <p:sp>
          <p:nvSpPr>
            <p:cNvPr id="6736" name="Google Shape;6736;p87"/>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7"/>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8" name="Google Shape;6738;p87"/>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9" name="Google Shape;6739;p87"/>
          <p:cNvGrpSpPr/>
          <p:nvPr/>
        </p:nvGrpSpPr>
        <p:grpSpPr>
          <a:xfrm>
            <a:off x="3450506" y="1332445"/>
            <a:ext cx="376926" cy="370324"/>
            <a:chOff x="-40748275" y="3238700"/>
            <a:chExt cx="322600" cy="316950"/>
          </a:xfrm>
        </p:grpSpPr>
        <p:sp>
          <p:nvSpPr>
            <p:cNvPr id="6740" name="Google Shape;6740;p87"/>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7"/>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7"/>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7"/>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7"/>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7"/>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87"/>
          <p:cNvGrpSpPr/>
          <p:nvPr/>
        </p:nvGrpSpPr>
        <p:grpSpPr>
          <a:xfrm>
            <a:off x="3453062" y="1800429"/>
            <a:ext cx="371814" cy="338690"/>
            <a:chOff x="-40745125" y="3632900"/>
            <a:chExt cx="318225" cy="289875"/>
          </a:xfrm>
        </p:grpSpPr>
        <p:sp>
          <p:nvSpPr>
            <p:cNvPr id="6747" name="Google Shape;6747;p87"/>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7"/>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7"/>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7"/>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7"/>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7"/>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7"/>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87"/>
          <p:cNvGrpSpPr/>
          <p:nvPr/>
        </p:nvGrpSpPr>
        <p:grpSpPr>
          <a:xfrm>
            <a:off x="3457209" y="2211639"/>
            <a:ext cx="363518" cy="370178"/>
            <a:chOff x="-40742750" y="3972175"/>
            <a:chExt cx="311125" cy="316825"/>
          </a:xfrm>
        </p:grpSpPr>
        <p:sp>
          <p:nvSpPr>
            <p:cNvPr id="6755" name="Google Shape;6755;p87"/>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7"/>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87"/>
          <p:cNvGrpSpPr/>
          <p:nvPr/>
        </p:nvGrpSpPr>
        <p:grpSpPr>
          <a:xfrm>
            <a:off x="2239871" y="2661807"/>
            <a:ext cx="266892" cy="369974"/>
            <a:chOff x="-38860325" y="3221750"/>
            <a:chExt cx="228425" cy="316650"/>
          </a:xfrm>
        </p:grpSpPr>
        <p:sp>
          <p:nvSpPr>
            <p:cNvPr id="6758" name="Google Shape;6758;p87"/>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7"/>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7"/>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7"/>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87"/>
          <p:cNvGrpSpPr/>
          <p:nvPr/>
        </p:nvGrpSpPr>
        <p:grpSpPr>
          <a:xfrm>
            <a:off x="2190678" y="3123864"/>
            <a:ext cx="380081" cy="367111"/>
            <a:chOff x="-38905225" y="3591875"/>
            <a:chExt cx="325300" cy="314200"/>
          </a:xfrm>
        </p:grpSpPr>
        <p:sp>
          <p:nvSpPr>
            <p:cNvPr id="6763" name="Google Shape;6763;p87"/>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7"/>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7"/>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6" name="Google Shape;6766;p87"/>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7" name="Google Shape;6767;p87"/>
          <p:cNvGrpSpPr/>
          <p:nvPr/>
        </p:nvGrpSpPr>
        <p:grpSpPr>
          <a:xfrm>
            <a:off x="3997427" y="3108944"/>
            <a:ext cx="290815" cy="369740"/>
            <a:chOff x="-37370925" y="3579105"/>
            <a:chExt cx="248900" cy="316450"/>
          </a:xfrm>
        </p:grpSpPr>
        <p:sp>
          <p:nvSpPr>
            <p:cNvPr id="6768" name="Google Shape;6768;p87"/>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7"/>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0" name="Google Shape;6770;p87"/>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7"/>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87"/>
          <p:cNvGrpSpPr/>
          <p:nvPr/>
        </p:nvGrpSpPr>
        <p:grpSpPr>
          <a:xfrm>
            <a:off x="1690803" y="2187015"/>
            <a:ext cx="371814" cy="369974"/>
            <a:chOff x="-42259725" y="3951100"/>
            <a:chExt cx="318225" cy="316650"/>
          </a:xfrm>
        </p:grpSpPr>
        <p:sp>
          <p:nvSpPr>
            <p:cNvPr id="6773" name="Google Shape;6773;p87"/>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7"/>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87"/>
          <p:cNvGrpSpPr/>
          <p:nvPr/>
        </p:nvGrpSpPr>
        <p:grpSpPr>
          <a:xfrm>
            <a:off x="3889164" y="1366036"/>
            <a:ext cx="370879" cy="337755"/>
            <a:chOff x="-40378075" y="3267450"/>
            <a:chExt cx="317425" cy="289075"/>
          </a:xfrm>
        </p:grpSpPr>
        <p:sp>
          <p:nvSpPr>
            <p:cNvPr id="6776" name="Google Shape;6776;p87"/>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7"/>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7"/>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7"/>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87"/>
          <p:cNvGrpSpPr/>
          <p:nvPr/>
        </p:nvGrpSpPr>
        <p:grpSpPr>
          <a:xfrm>
            <a:off x="3892830" y="1767304"/>
            <a:ext cx="363548" cy="369974"/>
            <a:chOff x="-40372575" y="3604550"/>
            <a:chExt cx="311150" cy="316650"/>
          </a:xfrm>
        </p:grpSpPr>
        <p:sp>
          <p:nvSpPr>
            <p:cNvPr id="6781" name="Google Shape;6781;p87"/>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7"/>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7"/>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4" name="Google Shape;6784;p87"/>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5" name="Google Shape;6785;p87"/>
          <p:cNvGrpSpPr/>
          <p:nvPr/>
        </p:nvGrpSpPr>
        <p:grpSpPr>
          <a:xfrm>
            <a:off x="2616780" y="2659967"/>
            <a:ext cx="399038" cy="372165"/>
            <a:chOff x="-38542250" y="3220175"/>
            <a:chExt cx="341525" cy="318525"/>
          </a:xfrm>
        </p:grpSpPr>
        <p:sp>
          <p:nvSpPr>
            <p:cNvPr id="6786" name="Google Shape;6786;p87"/>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7"/>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7"/>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87"/>
          <p:cNvGrpSpPr/>
          <p:nvPr/>
        </p:nvGrpSpPr>
        <p:grpSpPr>
          <a:xfrm>
            <a:off x="2638712" y="3119337"/>
            <a:ext cx="369974" cy="369068"/>
            <a:chOff x="-38537400" y="3588000"/>
            <a:chExt cx="316650" cy="315875"/>
          </a:xfrm>
        </p:grpSpPr>
        <p:sp>
          <p:nvSpPr>
            <p:cNvPr id="6790" name="Google Shape;6790;p87"/>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7"/>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7"/>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7"/>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4" name="Google Shape;6794;p87"/>
          <p:cNvGrpSpPr/>
          <p:nvPr/>
        </p:nvGrpSpPr>
        <p:grpSpPr>
          <a:xfrm>
            <a:off x="2637792" y="3576866"/>
            <a:ext cx="371814" cy="369974"/>
            <a:chOff x="-38538975" y="3954250"/>
            <a:chExt cx="318225" cy="316650"/>
          </a:xfrm>
        </p:grpSpPr>
        <p:sp>
          <p:nvSpPr>
            <p:cNvPr id="6795" name="Google Shape;6795;p87"/>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7"/>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87"/>
          <p:cNvGrpSpPr/>
          <p:nvPr/>
        </p:nvGrpSpPr>
        <p:grpSpPr>
          <a:xfrm>
            <a:off x="3955104" y="3571793"/>
            <a:ext cx="375465" cy="371814"/>
            <a:chOff x="-37385100" y="3949908"/>
            <a:chExt cx="321350" cy="318225"/>
          </a:xfrm>
        </p:grpSpPr>
        <p:sp>
          <p:nvSpPr>
            <p:cNvPr id="6798" name="Google Shape;6798;p87"/>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7"/>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0" name="Google Shape;6800;p87"/>
          <p:cNvGrpSpPr/>
          <p:nvPr/>
        </p:nvGrpSpPr>
        <p:grpSpPr>
          <a:xfrm>
            <a:off x="2130763" y="1307353"/>
            <a:ext cx="370909" cy="370675"/>
            <a:chOff x="-41895050" y="3217225"/>
            <a:chExt cx="317450" cy="317250"/>
          </a:xfrm>
        </p:grpSpPr>
        <p:sp>
          <p:nvSpPr>
            <p:cNvPr id="6801" name="Google Shape;6801;p87"/>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7"/>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7"/>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7"/>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7"/>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87"/>
          <p:cNvGrpSpPr/>
          <p:nvPr/>
        </p:nvGrpSpPr>
        <p:grpSpPr>
          <a:xfrm>
            <a:off x="2130310" y="1744287"/>
            <a:ext cx="371814" cy="369974"/>
            <a:chOff x="-41893475" y="3584850"/>
            <a:chExt cx="318225" cy="316650"/>
          </a:xfrm>
        </p:grpSpPr>
        <p:sp>
          <p:nvSpPr>
            <p:cNvPr id="6807" name="Google Shape;6807;p87"/>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7"/>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7"/>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7"/>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1" name="Google Shape;6811;p87"/>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7"/>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3" name="Google Shape;6813;p87"/>
          <p:cNvGrpSpPr/>
          <p:nvPr/>
        </p:nvGrpSpPr>
        <p:grpSpPr>
          <a:xfrm>
            <a:off x="900338" y="3139579"/>
            <a:ext cx="337522" cy="370909"/>
            <a:chOff x="-39998250" y="3605325"/>
            <a:chExt cx="288875" cy="317450"/>
          </a:xfrm>
        </p:grpSpPr>
        <p:sp>
          <p:nvSpPr>
            <p:cNvPr id="6814" name="Google Shape;6814;p87"/>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7"/>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87"/>
          <p:cNvGrpSpPr/>
          <p:nvPr/>
        </p:nvGrpSpPr>
        <p:grpSpPr>
          <a:xfrm>
            <a:off x="884112" y="3598043"/>
            <a:ext cx="369974" cy="369945"/>
            <a:chOff x="-40011050" y="3972375"/>
            <a:chExt cx="316650" cy="316625"/>
          </a:xfrm>
        </p:grpSpPr>
        <p:sp>
          <p:nvSpPr>
            <p:cNvPr id="6817" name="Google Shape;6817;p87"/>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7"/>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87"/>
          <p:cNvGrpSpPr/>
          <p:nvPr/>
        </p:nvGrpSpPr>
        <p:grpSpPr>
          <a:xfrm>
            <a:off x="3116043" y="2662742"/>
            <a:ext cx="266921" cy="369039"/>
            <a:chOff x="-38129425" y="3222550"/>
            <a:chExt cx="228450" cy="315850"/>
          </a:xfrm>
        </p:grpSpPr>
        <p:sp>
          <p:nvSpPr>
            <p:cNvPr id="6820" name="Google Shape;6820;p87"/>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7"/>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87"/>
          <p:cNvGrpSpPr/>
          <p:nvPr/>
        </p:nvGrpSpPr>
        <p:grpSpPr>
          <a:xfrm>
            <a:off x="3071012" y="3119337"/>
            <a:ext cx="371785" cy="369974"/>
            <a:chOff x="-38172725" y="3588000"/>
            <a:chExt cx="318200" cy="316650"/>
          </a:xfrm>
        </p:grpSpPr>
        <p:sp>
          <p:nvSpPr>
            <p:cNvPr id="6823" name="Google Shape;6823;p87"/>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7"/>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7"/>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7"/>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7"/>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7"/>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7"/>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7"/>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7"/>
          <p:cNvGrpSpPr/>
          <p:nvPr/>
        </p:nvGrpSpPr>
        <p:grpSpPr>
          <a:xfrm>
            <a:off x="3146914" y="3577772"/>
            <a:ext cx="219981" cy="369974"/>
            <a:chOff x="-38109725" y="3955025"/>
            <a:chExt cx="188275" cy="316650"/>
          </a:xfrm>
        </p:grpSpPr>
        <p:sp>
          <p:nvSpPr>
            <p:cNvPr id="6832" name="Google Shape;6832;p87"/>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7"/>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4" name="Google Shape;6834;p87"/>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5" name="Google Shape;6835;p87"/>
          <p:cNvGrpSpPr/>
          <p:nvPr/>
        </p:nvGrpSpPr>
        <p:grpSpPr>
          <a:xfrm>
            <a:off x="2562313" y="1309193"/>
            <a:ext cx="373654" cy="369068"/>
            <a:chOff x="-41530375" y="3218800"/>
            <a:chExt cx="319800" cy="315875"/>
          </a:xfrm>
        </p:grpSpPr>
        <p:sp>
          <p:nvSpPr>
            <p:cNvPr id="6836" name="Google Shape;6836;p87"/>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7"/>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87"/>
          <p:cNvGrpSpPr/>
          <p:nvPr/>
        </p:nvGrpSpPr>
        <p:grpSpPr>
          <a:xfrm>
            <a:off x="2564607" y="1824351"/>
            <a:ext cx="369068" cy="289004"/>
            <a:chOff x="-41526450" y="3653375"/>
            <a:chExt cx="315875" cy="247350"/>
          </a:xfrm>
        </p:grpSpPr>
        <p:sp>
          <p:nvSpPr>
            <p:cNvPr id="6839" name="Google Shape;6839;p87"/>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7"/>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1" name="Google Shape;6841;p87"/>
          <p:cNvGrpSpPr/>
          <p:nvPr/>
        </p:nvGrpSpPr>
        <p:grpSpPr>
          <a:xfrm>
            <a:off x="2565994" y="2187015"/>
            <a:ext cx="366293" cy="369974"/>
            <a:chOff x="-41526450" y="3951100"/>
            <a:chExt cx="313500" cy="316650"/>
          </a:xfrm>
        </p:grpSpPr>
        <p:sp>
          <p:nvSpPr>
            <p:cNvPr id="6842" name="Google Shape;6842;p87"/>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7"/>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7"/>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87"/>
          <p:cNvGrpSpPr/>
          <p:nvPr/>
        </p:nvGrpSpPr>
        <p:grpSpPr>
          <a:xfrm>
            <a:off x="1331249" y="2681144"/>
            <a:ext cx="339595" cy="371814"/>
            <a:chOff x="-39625900" y="3238300"/>
            <a:chExt cx="290650" cy="318225"/>
          </a:xfrm>
        </p:grpSpPr>
        <p:sp>
          <p:nvSpPr>
            <p:cNvPr id="6846" name="Google Shape;6846;p87"/>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7"/>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8" name="Google Shape;6848;p87"/>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9" name="Google Shape;6849;p87"/>
          <p:cNvGrpSpPr/>
          <p:nvPr/>
        </p:nvGrpSpPr>
        <p:grpSpPr>
          <a:xfrm>
            <a:off x="1325300" y="3597605"/>
            <a:ext cx="366293" cy="370441"/>
            <a:chOff x="-39647175" y="3972000"/>
            <a:chExt cx="313500" cy="317050"/>
          </a:xfrm>
        </p:grpSpPr>
        <p:sp>
          <p:nvSpPr>
            <p:cNvPr id="6850" name="Google Shape;6850;p87"/>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7"/>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7"/>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3" name="Google Shape;6853;p87"/>
          <p:cNvGrpSpPr/>
          <p:nvPr/>
        </p:nvGrpSpPr>
        <p:grpSpPr>
          <a:xfrm>
            <a:off x="3494427" y="2661603"/>
            <a:ext cx="375495" cy="370879"/>
            <a:chOff x="-37808850" y="3221575"/>
            <a:chExt cx="321375" cy="317425"/>
          </a:xfrm>
        </p:grpSpPr>
        <p:sp>
          <p:nvSpPr>
            <p:cNvPr id="6854" name="Google Shape;6854;p87"/>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7"/>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6" name="Google Shape;6856;p87"/>
          <p:cNvGrpSpPr/>
          <p:nvPr/>
        </p:nvGrpSpPr>
        <p:grpSpPr>
          <a:xfrm>
            <a:off x="3503201" y="3183634"/>
            <a:ext cx="372749" cy="241158"/>
            <a:chOff x="-37806500" y="3643030"/>
            <a:chExt cx="319025" cy="206400"/>
          </a:xfrm>
        </p:grpSpPr>
        <p:sp>
          <p:nvSpPr>
            <p:cNvPr id="6857" name="Google Shape;6857;p87"/>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7"/>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87"/>
          <p:cNvGrpSpPr/>
          <p:nvPr/>
        </p:nvGrpSpPr>
        <p:grpSpPr>
          <a:xfrm>
            <a:off x="3505508" y="3575931"/>
            <a:ext cx="368134" cy="371814"/>
            <a:chOff x="-37804925" y="3953450"/>
            <a:chExt cx="315075" cy="318225"/>
          </a:xfrm>
        </p:grpSpPr>
        <p:sp>
          <p:nvSpPr>
            <p:cNvPr id="6860" name="Google Shape;6860;p87"/>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7"/>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7"/>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3" name="Google Shape;6863;p87"/>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4" name="Google Shape;6864;p87"/>
          <p:cNvGrpSpPr/>
          <p:nvPr/>
        </p:nvGrpSpPr>
        <p:grpSpPr>
          <a:xfrm>
            <a:off x="4860977" y="1328538"/>
            <a:ext cx="355663" cy="308725"/>
            <a:chOff x="-28462125" y="3199700"/>
            <a:chExt cx="298550" cy="259150"/>
          </a:xfrm>
        </p:grpSpPr>
        <p:sp>
          <p:nvSpPr>
            <p:cNvPr id="6865" name="Google Shape;6865;p87"/>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7"/>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7"/>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87"/>
          <p:cNvGrpSpPr/>
          <p:nvPr/>
        </p:nvGrpSpPr>
        <p:grpSpPr>
          <a:xfrm>
            <a:off x="4861930" y="1763228"/>
            <a:ext cx="353757" cy="352833"/>
            <a:chOff x="-28461325" y="3545475"/>
            <a:chExt cx="296950" cy="296175"/>
          </a:xfrm>
        </p:grpSpPr>
        <p:sp>
          <p:nvSpPr>
            <p:cNvPr id="6869" name="Google Shape;6869;p87"/>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7"/>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7"/>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7"/>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7"/>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7"/>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87"/>
          <p:cNvGrpSpPr/>
          <p:nvPr/>
        </p:nvGrpSpPr>
        <p:grpSpPr>
          <a:xfrm>
            <a:off x="4858162" y="2213272"/>
            <a:ext cx="361292" cy="352803"/>
            <a:chOff x="-28463700" y="3914875"/>
            <a:chExt cx="303275" cy="296150"/>
          </a:xfrm>
        </p:grpSpPr>
        <p:sp>
          <p:nvSpPr>
            <p:cNvPr id="6876" name="Google Shape;6876;p87"/>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7"/>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87"/>
          <p:cNvGrpSpPr/>
          <p:nvPr/>
        </p:nvGrpSpPr>
        <p:grpSpPr>
          <a:xfrm>
            <a:off x="7092947" y="1369355"/>
            <a:ext cx="351880" cy="227092"/>
            <a:chOff x="-26573400" y="3224125"/>
            <a:chExt cx="295375" cy="190625"/>
          </a:xfrm>
        </p:grpSpPr>
        <p:sp>
          <p:nvSpPr>
            <p:cNvPr id="6879" name="Google Shape;6879;p87"/>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7"/>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87"/>
          <p:cNvGrpSpPr/>
          <p:nvPr/>
        </p:nvGrpSpPr>
        <p:grpSpPr>
          <a:xfrm>
            <a:off x="7092947" y="1763690"/>
            <a:ext cx="351880" cy="351910"/>
            <a:chOff x="-26573400" y="3546250"/>
            <a:chExt cx="295375" cy="295400"/>
          </a:xfrm>
        </p:grpSpPr>
        <p:sp>
          <p:nvSpPr>
            <p:cNvPr id="6882" name="Google Shape;6882;p87"/>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7"/>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7"/>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7"/>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7"/>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87"/>
          <p:cNvGrpSpPr/>
          <p:nvPr/>
        </p:nvGrpSpPr>
        <p:grpSpPr>
          <a:xfrm>
            <a:off x="7081228" y="2213599"/>
            <a:ext cx="375319" cy="352148"/>
            <a:chOff x="-26583625" y="3917025"/>
            <a:chExt cx="315050" cy="295600"/>
          </a:xfrm>
        </p:grpSpPr>
        <p:sp>
          <p:nvSpPr>
            <p:cNvPr id="6888" name="Google Shape;6888;p87"/>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7"/>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7"/>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7"/>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2" name="Google Shape;6892;p87"/>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3" name="Google Shape;6893;p87"/>
          <p:cNvGrpSpPr/>
          <p:nvPr/>
        </p:nvGrpSpPr>
        <p:grpSpPr>
          <a:xfrm>
            <a:off x="5779742" y="3172629"/>
            <a:ext cx="289039" cy="352833"/>
            <a:chOff x="-24694925" y="3518700"/>
            <a:chExt cx="242625" cy="296175"/>
          </a:xfrm>
        </p:grpSpPr>
        <p:sp>
          <p:nvSpPr>
            <p:cNvPr id="6894" name="Google Shape;6894;p87"/>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7"/>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7"/>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7"/>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87"/>
          <p:cNvGrpSpPr/>
          <p:nvPr/>
        </p:nvGrpSpPr>
        <p:grpSpPr>
          <a:xfrm>
            <a:off x="5779280" y="3622657"/>
            <a:ext cx="289962" cy="352833"/>
            <a:chOff x="-24709100" y="3888875"/>
            <a:chExt cx="243400" cy="296175"/>
          </a:xfrm>
        </p:grpSpPr>
        <p:sp>
          <p:nvSpPr>
            <p:cNvPr id="6899" name="Google Shape;6899;p87"/>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7"/>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7"/>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2" name="Google Shape;6902;p87"/>
          <p:cNvGrpSpPr/>
          <p:nvPr/>
        </p:nvGrpSpPr>
        <p:grpSpPr>
          <a:xfrm>
            <a:off x="7979280" y="2695320"/>
            <a:ext cx="356556" cy="349557"/>
            <a:chOff x="-22863675" y="3131775"/>
            <a:chExt cx="299300" cy="293425"/>
          </a:xfrm>
        </p:grpSpPr>
        <p:sp>
          <p:nvSpPr>
            <p:cNvPr id="6903" name="Google Shape;6903;p87"/>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7"/>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7"/>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87"/>
          <p:cNvGrpSpPr/>
          <p:nvPr/>
        </p:nvGrpSpPr>
        <p:grpSpPr>
          <a:xfrm>
            <a:off x="5322144" y="1306499"/>
            <a:ext cx="310602" cy="352803"/>
            <a:chOff x="-28069875" y="3175300"/>
            <a:chExt cx="260725" cy="296150"/>
          </a:xfrm>
        </p:grpSpPr>
        <p:sp>
          <p:nvSpPr>
            <p:cNvPr id="6907" name="Google Shape;6907;p87"/>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7"/>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7"/>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7"/>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7"/>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7"/>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7"/>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7"/>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7"/>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6" name="Google Shape;6916;p87"/>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7" name="Google Shape;6917;p87"/>
          <p:cNvGrpSpPr/>
          <p:nvPr/>
        </p:nvGrpSpPr>
        <p:grpSpPr>
          <a:xfrm>
            <a:off x="5363423" y="2213733"/>
            <a:ext cx="228045" cy="351880"/>
            <a:chOff x="-28032075" y="3916450"/>
            <a:chExt cx="191425" cy="295375"/>
          </a:xfrm>
        </p:grpSpPr>
        <p:sp>
          <p:nvSpPr>
            <p:cNvPr id="6918" name="Google Shape;6918;p87"/>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7"/>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7"/>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87"/>
          <p:cNvGrpSpPr/>
          <p:nvPr/>
        </p:nvGrpSpPr>
        <p:grpSpPr>
          <a:xfrm>
            <a:off x="7528769" y="1306484"/>
            <a:ext cx="352833" cy="352833"/>
            <a:chOff x="-26201650" y="3176075"/>
            <a:chExt cx="296175" cy="296175"/>
          </a:xfrm>
        </p:grpSpPr>
        <p:sp>
          <p:nvSpPr>
            <p:cNvPr id="6922" name="Google Shape;6922;p87"/>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7"/>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87"/>
          <p:cNvGrpSpPr/>
          <p:nvPr/>
        </p:nvGrpSpPr>
        <p:grpSpPr>
          <a:xfrm>
            <a:off x="7528293" y="1763705"/>
            <a:ext cx="353786" cy="351880"/>
            <a:chOff x="-26204800" y="3547050"/>
            <a:chExt cx="296975" cy="295375"/>
          </a:xfrm>
        </p:grpSpPr>
        <p:sp>
          <p:nvSpPr>
            <p:cNvPr id="6925" name="Google Shape;6925;p87"/>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7"/>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7" name="Google Shape;6927;p87"/>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8" name="Google Shape;6928;p87"/>
          <p:cNvGrpSpPr/>
          <p:nvPr/>
        </p:nvGrpSpPr>
        <p:grpSpPr>
          <a:xfrm>
            <a:off x="6199548" y="2693683"/>
            <a:ext cx="345328" cy="352833"/>
            <a:chOff x="-24353875" y="3147725"/>
            <a:chExt cx="289875" cy="296175"/>
          </a:xfrm>
        </p:grpSpPr>
        <p:sp>
          <p:nvSpPr>
            <p:cNvPr id="6929" name="Google Shape;6929;p87"/>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7"/>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87"/>
          <p:cNvGrpSpPr/>
          <p:nvPr/>
        </p:nvGrpSpPr>
        <p:grpSpPr>
          <a:xfrm>
            <a:off x="6207530" y="3173090"/>
            <a:ext cx="329365" cy="351910"/>
            <a:chOff x="-24344425" y="3519475"/>
            <a:chExt cx="276475" cy="295400"/>
          </a:xfrm>
        </p:grpSpPr>
        <p:sp>
          <p:nvSpPr>
            <p:cNvPr id="6932" name="Google Shape;6932;p87"/>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7"/>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87"/>
          <p:cNvGrpSpPr/>
          <p:nvPr/>
        </p:nvGrpSpPr>
        <p:grpSpPr>
          <a:xfrm>
            <a:off x="6197210" y="3625010"/>
            <a:ext cx="350004" cy="348128"/>
            <a:chOff x="-24353075" y="3891250"/>
            <a:chExt cx="293800" cy="292225"/>
          </a:xfrm>
        </p:grpSpPr>
        <p:sp>
          <p:nvSpPr>
            <p:cNvPr id="6935" name="Google Shape;6935;p87"/>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7"/>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87"/>
          <p:cNvGrpSpPr/>
          <p:nvPr/>
        </p:nvGrpSpPr>
        <p:grpSpPr>
          <a:xfrm>
            <a:off x="7980681" y="3173313"/>
            <a:ext cx="353757" cy="351463"/>
            <a:chOff x="-22845575" y="3504075"/>
            <a:chExt cx="296950" cy="295025"/>
          </a:xfrm>
        </p:grpSpPr>
        <p:sp>
          <p:nvSpPr>
            <p:cNvPr id="6938" name="Google Shape;6938;p87"/>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7"/>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87"/>
          <p:cNvGrpSpPr/>
          <p:nvPr/>
        </p:nvGrpSpPr>
        <p:grpSpPr>
          <a:xfrm>
            <a:off x="5773862" y="1306961"/>
            <a:ext cx="299344" cy="351880"/>
            <a:chOff x="-27691025" y="3175300"/>
            <a:chExt cx="251275" cy="295375"/>
          </a:xfrm>
        </p:grpSpPr>
        <p:sp>
          <p:nvSpPr>
            <p:cNvPr id="6941" name="Google Shape;6941;p87"/>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7"/>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7"/>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7"/>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87"/>
          <p:cNvGrpSpPr/>
          <p:nvPr/>
        </p:nvGrpSpPr>
        <p:grpSpPr>
          <a:xfrm>
            <a:off x="5746179" y="1825637"/>
            <a:ext cx="354710" cy="228015"/>
            <a:chOff x="-27721750" y="3598250"/>
            <a:chExt cx="297750" cy="191400"/>
          </a:xfrm>
        </p:grpSpPr>
        <p:sp>
          <p:nvSpPr>
            <p:cNvPr id="6946" name="Google Shape;6946;p87"/>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7"/>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87"/>
          <p:cNvGrpSpPr/>
          <p:nvPr/>
        </p:nvGrpSpPr>
        <p:grpSpPr>
          <a:xfrm>
            <a:off x="5747579" y="2219183"/>
            <a:ext cx="351910" cy="340980"/>
            <a:chOff x="-27719400" y="3925600"/>
            <a:chExt cx="295400" cy="286225"/>
          </a:xfrm>
        </p:grpSpPr>
        <p:sp>
          <p:nvSpPr>
            <p:cNvPr id="6949" name="Google Shape;6949;p87"/>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7"/>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7"/>
          <p:cNvGrpSpPr/>
          <p:nvPr/>
        </p:nvGrpSpPr>
        <p:grpSpPr>
          <a:xfrm>
            <a:off x="7968851" y="1306023"/>
            <a:ext cx="353757" cy="353757"/>
            <a:chOff x="-25834600" y="3176875"/>
            <a:chExt cx="296950" cy="296950"/>
          </a:xfrm>
        </p:grpSpPr>
        <p:sp>
          <p:nvSpPr>
            <p:cNvPr id="6952" name="Google Shape;6952;p87"/>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7"/>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7"/>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7"/>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7"/>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87"/>
          <p:cNvGrpSpPr/>
          <p:nvPr/>
        </p:nvGrpSpPr>
        <p:grpSpPr>
          <a:xfrm>
            <a:off x="7968851" y="1774024"/>
            <a:ext cx="353757" cy="331241"/>
            <a:chOff x="-25834600" y="3564375"/>
            <a:chExt cx="296950" cy="278050"/>
          </a:xfrm>
        </p:grpSpPr>
        <p:sp>
          <p:nvSpPr>
            <p:cNvPr id="6958" name="Google Shape;6958;p87"/>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7"/>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7"/>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7"/>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7"/>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7"/>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7"/>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7"/>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87"/>
          <p:cNvGrpSpPr/>
          <p:nvPr/>
        </p:nvGrpSpPr>
        <p:grpSpPr>
          <a:xfrm>
            <a:off x="7966974" y="2213376"/>
            <a:ext cx="357509" cy="352595"/>
            <a:chOff x="-25834600" y="3915850"/>
            <a:chExt cx="300100" cy="295975"/>
          </a:xfrm>
        </p:grpSpPr>
        <p:sp>
          <p:nvSpPr>
            <p:cNvPr id="6967" name="Google Shape;6967;p87"/>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7"/>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7"/>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87"/>
          <p:cNvGrpSpPr/>
          <p:nvPr/>
        </p:nvGrpSpPr>
        <p:grpSpPr>
          <a:xfrm>
            <a:off x="6702402" y="2694606"/>
            <a:ext cx="228968" cy="350987"/>
            <a:chOff x="-23930925" y="3149300"/>
            <a:chExt cx="192200" cy="294625"/>
          </a:xfrm>
        </p:grpSpPr>
        <p:sp>
          <p:nvSpPr>
            <p:cNvPr id="6971" name="Google Shape;6971;p87"/>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7"/>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7"/>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7"/>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87"/>
          <p:cNvGrpSpPr/>
          <p:nvPr/>
        </p:nvGrpSpPr>
        <p:grpSpPr>
          <a:xfrm>
            <a:off x="6659232" y="3173090"/>
            <a:ext cx="315307" cy="351910"/>
            <a:chOff x="-23962425" y="3519475"/>
            <a:chExt cx="264675" cy="295400"/>
          </a:xfrm>
        </p:grpSpPr>
        <p:sp>
          <p:nvSpPr>
            <p:cNvPr id="6976" name="Google Shape;6976;p87"/>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7"/>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8" name="Google Shape;6978;p87"/>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9" name="Google Shape;6979;p87"/>
          <p:cNvGrpSpPr/>
          <p:nvPr/>
        </p:nvGrpSpPr>
        <p:grpSpPr>
          <a:xfrm>
            <a:off x="8037908" y="3623134"/>
            <a:ext cx="239302" cy="351880"/>
            <a:chOff x="-22788075" y="3904625"/>
            <a:chExt cx="200875" cy="295375"/>
          </a:xfrm>
        </p:grpSpPr>
        <p:sp>
          <p:nvSpPr>
            <p:cNvPr id="6980" name="Google Shape;6980;p87"/>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7"/>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7"/>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7"/>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4" name="Google Shape;6984;p87"/>
          <p:cNvGrpSpPr/>
          <p:nvPr/>
        </p:nvGrpSpPr>
        <p:grpSpPr>
          <a:xfrm>
            <a:off x="6193206" y="1306499"/>
            <a:ext cx="354710" cy="352803"/>
            <a:chOff x="-27351575" y="3175300"/>
            <a:chExt cx="297750" cy="296150"/>
          </a:xfrm>
        </p:grpSpPr>
        <p:sp>
          <p:nvSpPr>
            <p:cNvPr id="6985" name="Google Shape;6985;p87"/>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7"/>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7"/>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7"/>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87"/>
          <p:cNvGrpSpPr/>
          <p:nvPr/>
        </p:nvGrpSpPr>
        <p:grpSpPr>
          <a:xfrm>
            <a:off x="6235914" y="1763109"/>
            <a:ext cx="269293" cy="353072"/>
            <a:chOff x="-27313750" y="3545275"/>
            <a:chExt cx="226050" cy="296375"/>
          </a:xfrm>
        </p:grpSpPr>
        <p:sp>
          <p:nvSpPr>
            <p:cNvPr id="6990" name="Google Shape;6990;p87"/>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7"/>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7"/>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3" name="Google Shape;6993;p87"/>
          <p:cNvGrpSpPr/>
          <p:nvPr/>
        </p:nvGrpSpPr>
        <p:grpSpPr>
          <a:xfrm>
            <a:off x="6193206" y="2211380"/>
            <a:ext cx="354710" cy="356586"/>
            <a:chOff x="-27351575" y="3915650"/>
            <a:chExt cx="297750" cy="299325"/>
          </a:xfrm>
        </p:grpSpPr>
        <p:sp>
          <p:nvSpPr>
            <p:cNvPr id="6994" name="Google Shape;6994;p87"/>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7"/>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87"/>
          <p:cNvGrpSpPr/>
          <p:nvPr/>
        </p:nvGrpSpPr>
        <p:grpSpPr>
          <a:xfrm>
            <a:off x="4880696" y="2693579"/>
            <a:ext cx="319060" cy="353042"/>
            <a:chOff x="-25445525" y="3175900"/>
            <a:chExt cx="267825" cy="296350"/>
          </a:xfrm>
        </p:grpSpPr>
        <p:sp>
          <p:nvSpPr>
            <p:cNvPr id="6997" name="Google Shape;6997;p87"/>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7"/>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7"/>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87"/>
          <p:cNvGrpSpPr/>
          <p:nvPr/>
        </p:nvGrpSpPr>
        <p:grpSpPr>
          <a:xfrm>
            <a:off x="4862410" y="3183902"/>
            <a:ext cx="355633" cy="330288"/>
            <a:chOff x="-25465200" y="3565175"/>
            <a:chExt cx="298525" cy="277250"/>
          </a:xfrm>
        </p:grpSpPr>
        <p:sp>
          <p:nvSpPr>
            <p:cNvPr id="7001" name="Google Shape;7001;p87"/>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7"/>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3" name="Google Shape;7003;p87"/>
          <p:cNvGrpSpPr/>
          <p:nvPr/>
        </p:nvGrpSpPr>
        <p:grpSpPr>
          <a:xfrm>
            <a:off x="4861948" y="3623432"/>
            <a:ext cx="356556" cy="351285"/>
            <a:chOff x="-25465200" y="3916150"/>
            <a:chExt cx="299300" cy="294875"/>
          </a:xfrm>
        </p:grpSpPr>
        <p:sp>
          <p:nvSpPr>
            <p:cNvPr id="7004" name="Google Shape;7004;p87"/>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7"/>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87"/>
          <p:cNvGrpSpPr/>
          <p:nvPr/>
        </p:nvGrpSpPr>
        <p:grpSpPr>
          <a:xfrm>
            <a:off x="7089388" y="2693698"/>
            <a:ext cx="351880" cy="352803"/>
            <a:chOff x="-23615075" y="3148525"/>
            <a:chExt cx="295375" cy="296150"/>
          </a:xfrm>
        </p:grpSpPr>
        <p:sp>
          <p:nvSpPr>
            <p:cNvPr id="7007" name="Google Shape;7007;p87"/>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7"/>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7"/>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7"/>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1" name="Google Shape;7011;p87"/>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2" name="Google Shape;7012;p87"/>
          <p:cNvGrpSpPr/>
          <p:nvPr/>
        </p:nvGrpSpPr>
        <p:grpSpPr>
          <a:xfrm>
            <a:off x="7088911" y="3632977"/>
            <a:ext cx="352833" cy="332194"/>
            <a:chOff x="-23615075" y="3906200"/>
            <a:chExt cx="296175" cy="278850"/>
          </a:xfrm>
        </p:grpSpPr>
        <p:sp>
          <p:nvSpPr>
            <p:cNvPr id="7013" name="Google Shape;7013;p87"/>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7"/>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7"/>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6" name="Google Shape;7016;p87"/>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7" name="Google Shape;7017;p87"/>
          <p:cNvGrpSpPr/>
          <p:nvPr/>
        </p:nvGrpSpPr>
        <p:grpSpPr>
          <a:xfrm>
            <a:off x="6637880" y="1306618"/>
            <a:ext cx="353757" cy="352565"/>
            <a:chOff x="-26980600" y="3175500"/>
            <a:chExt cx="296950" cy="295950"/>
          </a:xfrm>
        </p:grpSpPr>
        <p:sp>
          <p:nvSpPr>
            <p:cNvPr id="7018" name="Google Shape;7018;p87"/>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7"/>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7"/>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1" name="Google Shape;7021;p87"/>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2" name="Google Shape;7022;p87"/>
          <p:cNvGrpSpPr/>
          <p:nvPr/>
        </p:nvGrpSpPr>
        <p:grpSpPr>
          <a:xfrm>
            <a:off x="6638357" y="2245154"/>
            <a:ext cx="352803" cy="289039"/>
            <a:chOff x="-26981375" y="3951875"/>
            <a:chExt cx="296150" cy="242625"/>
          </a:xfrm>
        </p:grpSpPr>
        <p:sp>
          <p:nvSpPr>
            <p:cNvPr id="7023" name="Google Shape;7023;p87"/>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7"/>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7"/>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87"/>
          <p:cNvGrpSpPr/>
          <p:nvPr/>
        </p:nvGrpSpPr>
        <p:grpSpPr>
          <a:xfrm>
            <a:off x="5303399" y="2692745"/>
            <a:ext cx="351910" cy="354710"/>
            <a:chOff x="-25094250" y="3176075"/>
            <a:chExt cx="295400" cy="297750"/>
          </a:xfrm>
        </p:grpSpPr>
        <p:sp>
          <p:nvSpPr>
            <p:cNvPr id="7027" name="Google Shape;7027;p87"/>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7"/>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7"/>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87"/>
          <p:cNvGrpSpPr/>
          <p:nvPr/>
        </p:nvGrpSpPr>
        <p:grpSpPr>
          <a:xfrm>
            <a:off x="5303399" y="3173106"/>
            <a:ext cx="351910" cy="351880"/>
            <a:chOff x="-25094250" y="3547050"/>
            <a:chExt cx="295400" cy="295375"/>
          </a:xfrm>
        </p:grpSpPr>
        <p:sp>
          <p:nvSpPr>
            <p:cNvPr id="7031" name="Google Shape;7031;p87"/>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7"/>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7"/>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7"/>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7"/>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6" name="Google Shape;7036;p87"/>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7" name="Google Shape;7037;p87"/>
          <p:cNvGrpSpPr/>
          <p:nvPr/>
        </p:nvGrpSpPr>
        <p:grpSpPr>
          <a:xfrm>
            <a:off x="7535476" y="2693698"/>
            <a:ext cx="352803" cy="352803"/>
            <a:chOff x="-23245675" y="3148525"/>
            <a:chExt cx="296150" cy="296150"/>
          </a:xfrm>
        </p:grpSpPr>
        <p:sp>
          <p:nvSpPr>
            <p:cNvPr id="7038" name="Google Shape;7038;p87"/>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7"/>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7"/>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1" name="Google Shape;7041;p87"/>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2" name="Google Shape;7042;p87"/>
          <p:cNvGrpSpPr/>
          <p:nvPr/>
        </p:nvGrpSpPr>
        <p:grpSpPr>
          <a:xfrm>
            <a:off x="7535938" y="3622672"/>
            <a:ext cx="351880" cy="352803"/>
            <a:chOff x="-23244900" y="3888100"/>
            <a:chExt cx="295375" cy="296150"/>
          </a:xfrm>
        </p:grpSpPr>
        <p:sp>
          <p:nvSpPr>
            <p:cNvPr id="7043" name="Google Shape;7043;p87"/>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7"/>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7"/>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7"/>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7"/>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7"/>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7"/>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7"/>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7"/>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7"/>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7"/>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87"/>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7"/>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7056" name="Google Shape;7056;p87"/>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60" name="Shape 7060"/>
        <p:cNvGrpSpPr/>
        <p:nvPr/>
      </p:nvGrpSpPr>
      <p:grpSpPr>
        <a:xfrm>
          <a:off x="0" y="0"/>
          <a:ext cx="0" cy="0"/>
          <a:chOff x="0" y="0"/>
          <a:chExt cx="0" cy="0"/>
        </a:xfrm>
      </p:grpSpPr>
      <p:sp>
        <p:nvSpPr>
          <p:cNvPr id="7061" name="Google Shape;7061;p88"/>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2" name="Google Shape;7062;p88"/>
          <p:cNvGrpSpPr/>
          <p:nvPr/>
        </p:nvGrpSpPr>
        <p:grpSpPr>
          <a:xfrm>
            <a:off x="850004" y="1823018"/>
            <a:ext cx="367261" cy="367261"/>
            <a:chOff x="-65145700" y="3727425"/>
            <a:chExt cx="317425" cy="317425"/>
          </a:xfrm>
        </p:grpSpPr>
        <p:sp>
          <p:nvSpPr>
            <p:cNvPr id="7063" name="Google Shape;7063;p88"/>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8"/>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88"/>
          <p:cNvGrpSpPr/>
          <p:nvPr/>
        </p:nvGrpSpPr>
        <p:grpSpPr>
          <a:xfrm>
            <a:off x="853201" y="2251933"/>
            <a:ext cx="360868" cy="367261"/>
            <a:chOff x="-65144125" y="4094450"/>
            <a:chExt cx="311900" cy="317425"/>
          </a:xfrm>
        </p:grpSpPr>
        <p:sp>
          <p:nvSpPr>
            <p:cNvPr id="7066" name="Google Shape;7066;p88"/>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8"/>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8"/>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9" name="Google Shape;7069;p88"/>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0" name="Google Shape;7070;p88"/>
          <p:cNvGrpSpPr/>
          <p:nvPr/>
        </p:nvGrpSpPr>
        <p:grpSpPr>
          <a:xfrm>
            <a:off x="3056770" y="1822628"/>
            <a:ext cx="370645" cy="368042"/>
            <a:chOff x="-63250675" y="3744075"/>
            <a:chExt cx="320350" cy="318100"/>
          </a:xfrm>
        </p:grpSpPr>
        <p:sp>
          <p:nvSpPr>
            <p:cNvPr id="7071" name="Google Shape;7071;p88"/>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8"/>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8"/>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88"/>
          <p:cNvGrpSpPr/>
          <p:nvPr/>
        </p:nvGrpSpPr>
        <p:grpSpPr>
          <a:xfrm>
            <a:off x="3058462" y="2251933"/>
            <a:ext cx="367261" cy="367261"/>
            <a:chOff x="-63250675" y="4110200"/>
            <a:chExt cx="317425" cy="317425"/>
          </a:xfrm>
        </p:grpSpPr>
        <p:sp>
          <p:nvSpPr>
            <p:cNvPr id="7075" name="Google Shape;7075;p88"/>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8"/>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8"/>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8"/>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8"/>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8"/>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8"/>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8"/>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8"/>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88"/>
          <p:cNvGrpSpPr/>
          <p:nvPr/>
        </p:nvGrpSpPr>
        <p:grpSpPr>
          <a:xfrm>
            <a:off x="1737509" y="2749028"/>
            <a:ext cx="359075" cy="358844"/>
            <a:chOff x="-61351725" y="3372400"/>
            <a:chExt cx="310350" cy="310150"/>
          </a:xfrm>
        </p:grpSpPr>
        <p:sp>
          <p:nvSpPr>
            <p:cNvPr id="7085" name="Google Shape;7085;p88"/>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8"/>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8"/>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88"/>
          <p:cNvGrpSpPr/>
          <p:nvPr/>
        </p:nvGrpSpPr>
        <p:grpSpPr>
          <a:xfrm>
            <a:off x="1733864" y="3212084"/>
            <a:ext cx="366364" cy="333534"/>
            <a:chOff x="-61354875" y="3751050"/>
            <a:chExt cx="316650" cy="288275"/>
          </a:xfrm>
        </p:grpSpPr>
        <p:sp>
          <p:nvSpPr>
            <p:cNvPr id="7089" name="Google Shape;7089;p88"/>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8"/>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8"/>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88"/>
          <p:cNvGrpSpPr/>
          <p:nvPr/>
        </p:nvGrpSpPr>
        <p:grpSpPr>
          <a:xfrm>
            <a:off x="1733864" y="3653724"/>
            <a:ext cx="366364" cy="367290"/>
            <a:chOff x="-61354875" y="4101525"/>
            <a:chExt cx="316650" cy="317450"/>
          </a:xfrm>
        </p:grpSpPr>
        <p:sp>
          <p:nvSpPr>
            <p:cNvPr id="7093" name="Google Shape;7093;p88"/>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8"/>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88"/>
          <p:cNvGrpSpPr/>
          <p:nvPr/>
        </p:nvGrpSpPr>
        <p:grpSpPr>
          <a:xfrm>
            <a:off x="3950299" y="2745600"/>
            <a:ext cx="368157" cy="365699"/>
            <a:chOff x="-59470075" y="3308975"/>
            <a:chExt cx="318200" cy="316075"/>
          </a:xfrm>
        </p:grpSpPr>
        <p:sp>
          <p:nvSpPr>
            <p:cNvPr id="7096" name="Google Shape;7096;p88"/>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8"/>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8"/>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8"/>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8"/>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8"/>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8"/>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8"/>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8"/>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88"/>
          <p:cNvGrpSpPr/>
          <p:nvPr/>
        </p:nvGrpSpPr>
        <p:grpSpPr>
          <a:xfrm>
            <a:off x="1295729" y="1381305"/>
            <a:ext cx="367261" cy="364686"/>
            <a:chOff x="-64781025" y="3361050"/>
            <a:chExt cx="317425" cy="315200"/>
          </a:xfrm>
        </p:grpSpPr>
        <p:sp>
          <p:nvSpPr>
            <p:cNvPr id="7106" name="Google Shape;7106;p88"/>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8"/>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8"/>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8"/>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0" name="Google Shape;7110;p88"/>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8"/>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8"/>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3" name="Google Shape;7113;p88"/>
          <p:cNvGrpSpPr/>
          <p:nvPr/>
        </p:nvGrpSpPr>
        <p:grpSpPr>
          <a:xfrm>
            <a:off x="3500129" y="1822744"/>
            <a:ext cx="382765" cy="367810"/>
            <a:chOff x="-62890750" y="3747425"/>
            <a:chExt cx="330825" cy="317900"/>
          </a:xfrm>
        </p:grpSpPr>
        <p:sp>
          <p:nvSpPr>
            <p:cNvPr id="7114" name="Google Shape;7114;p88"/>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8"/>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8"/>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8"/>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8"/>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8"/>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8"/>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8"/>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8"/>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8"/>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8"/>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8"/>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8"/>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8"/>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88"/>
          <p:cNvGrpSpPr/>
          <p:nvPr/>
        </p:nvGrpSpPr>
        <p:grpSpPr>
          <a:xfrm>
            <a:off x="3507881" y="2252381"/>
            <a:ext cx="367261" cy="366364"/>
            <a:chOff x="-62884425" y="4111775"/>
            <a:chExt cx="317425" cy="316650"/>
          </a:xfrm>
        </p:grpSpPr>
        <p:sp>
          <p:nvSpPr>
            <p:cNvPr id="7129" name="Google Shape;7129;p88"/>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8"/>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1" name="Google Shape;7131;p88"/>
          <p:cNvGrpSpPr/>
          <p:nvPr/>
        </p:nvGrpSpPr>
        <p:grpSpPr>
          <a:xfrm>
            <a:off x="2180515" y="2748450"/>
            <a:ext cx="365438" cy="360001"/>
            <a:chOff x="-60991775" y="3376900"/>
            <a:chExt cx="315850" cy="311150"/>
          </a:xfrm>
        </p:grpSpPr>
        <p:sp>
          <p:nvSpPr>
            <p:cNvPr id="7132" name="Google Shape;7132;p88"/>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8"/>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8"/>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88"/>
          <p:cNvGrpSpPr/>
          <p:nvPr/>
        </p:nvGrpSpPr>
        <p:grpSpPr>
          <a:xfrm>
            <a:off x="2180052" y="3199314"/>
            <a:ext cx="366364" cy="359075"/>
            <a:chOff x="-60988625" y="3740800"/>
            <a:chExt cx="316650" cy="310350"/>
          </a:xfrm>
        </p:grpSpPr>
        <p:sp>
          <p:nvSpPr>
            <p:cNvPr id="7136" name="Google Shape;7136;p88"/>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8"/>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8"/>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88"/>
          <p:cNvGrpSpPr/>
          <p:nvPr/>
        </p:nvGrpSpPr>
        <p:grpSpPr>
          <a:xfrm>
            <a:off x="2180052" y="3654765"/>
            <a:ext cx="366364" cy="365207"/>
            <a:chOff x="-60987850" y="4100950"/>
            <a:chExt cx="316650" cy="315650"/>
          </a:xfrm>
        </p:grpSpPr>
        <p:sp>
          <p:nvSpPr>
            <p:cNvPr id="7140" name="Google Shape;7140;p88"/>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8"/>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8"/>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8"/>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8"/>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88"/>
          <p:cNvGrpSpPr/>
          <p:nvPr/>
        </p:nvGrpSpPr>
        <p:grpSpPr>
          <a:xfrm>
            <a:off x="3949836" y="3200225"/>
            <a:ext cx="369083" cy="357253"/>
            <a:chOff x="-59447250" y="3706150"/>
            <a:chExt cx="319000" cy="308775"/>
          </a:xfrm>
        </p:grpSpPr>
        <p:sp>
          <p:nvSpPr>
            <p:cNvPr id="7146" name="Google Shape;7146;p88"/>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8"/>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8"/>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8"/>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88"/>
          <p:cNvGrpSpPr/>
          <p:nvPr/>
        </p:nvGrpSpPr>
        <p:grpSpPr>
          <a:xfrm>
            <a:off x="1738564" y="1381536"/>
            <a:ext cx="368186" cy="364224"/>
            <a:chOff x="-64406125" y="3362225"/>
            <a:chExt cx="318225" cy="314800"/>
          </a:xfrm>
        </p:grpSpPr>
        <p:sp>
          <p:nvSpPr>
            <p:cNvPr id="7151" name="Google Shape;7151;p88"/>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8"/>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3" name="Google Shape;7153;p88"/>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4" name="Google Shape;7154;p88"/>
          <p:cNvGrpSpPr/>
          <p:nvPr/>
        </p:nvGrpSpPr>
        <p:grpSpPr>
          <a:xfrm>
            <a:off x="1739027" y="2252381"/>
            <a:ext cx="367261" cy="366364"/>
            <a:chOff x="-64410850" y="4094450"/>
            <a:chExt cx="317425" cy="316650"/>
          </a:xfrm>
        </p:grpSpPr>
        <p:sp>
          <p:nvSpPr>
            <p:cNvPr id="7155" name="Google Shape;7155;p88"/>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8"/>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8"/>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8" name="Google Shape;7158;p88"/>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9" name="Google Shape;7159;p88"/>
          <p:cNvGrpSpPr/>
          <p:nvPr/>
        </p:nvGrpSpPr>
        <p:grpSpPr>
          <a:xfrm>
            <a:off x="3960575" y="1822454"/>
            <a:ext cx="365467" cy="368389"/>
            <a:chOff x="-62516625" y="3743175"/>
            <a:chExt cx="315875" cy="318400"/>
          </a:xfrm>
        </p:grpSpPr>
        <p:sp>
          <p:nvSpPr>
            <p:cNvPr id="7160" name="Google Shape;7160;p88"/>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8"/>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88"/>
          <p:cNvGrpSpPr/>
          <p:nvPr/>
        </p:nvGrpSpPr>
        <p:grpSpPr>
          <a:xfrm>
            <a:off x="3967415" y="2272426"/>
            <a:ext cx="351786" cy="326274"/>
            <a:chOff x="-62511900" y="4129100"/>
            <a:chExt cx="304050" cy="282000"/>
          </a:xfrm>
        </p:grpSpPr>
        <p:sp>
          <p:nvSpPr>
            <p:cNvPr id="7163" name="Google Shape;7163;p88"/>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8"/>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8"/>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8"/>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8"/>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88"/>
          <p:cNvGrpSpPr/>
          <p:nvPr/>
        </p:nvGrpSpPr>
        <p:grpSpPr>
          <a:xfrm>
            <a:off x="2645537" y="2744820"/>
            <a:ext cx="310770" cy="367261"/>
            <a:chOff x="-60597975" y="3367475"/>
            <a:chExt cx="268600" cy="317425"/>
          </a:xfrm>
        </p:grpSpPr>
        <p:sp>
          <p:nvSpPr>
            <p:cNvPr id="7169" name="Google Shape;7169;p88"/>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8"/>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8"/>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8"/>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8"/>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4" name="Google Shape;7174;p88"/>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5" name="Google Shape;7175;p88"/>
          <p:cNvGrpSpPr/>
          <p:nvPr/>
        </p:nvGrpSpPr>
        <p:grpSpPr>
          <a:xfrm>
            <a:off x="2617740" y="3706136"/>
            <a:ext cx="366364" cy="262465"/>
            <a:chOff x="-60621600" y="4145650"/>
            <a:chExt cx="316650" cy="226850"/>
          </a:xfrm>
        </p:grpSpPr>
        <p:sp>
          <p:nvSpPr>
            <p:cNvPr id="7176" name="Google Shape;7176;p88"/>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8"/>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8"/>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9" name="Google Shape;7179;p88"/>
          <p:cNvGrpSpPr/>
          <p:nvPr/>
        </p:nvGrpSpPr>
        <p:grpSpPr>
          <a:xfrm>
            <a:off x="3954392" y="3654635"/>
            <a:ext cx="359972" cy="365467"/>
            <a:chOff x="-59400775" y="4084200"/>
            <a:chExt cx="311125" cy="315875"/>
          </a:xfrm>
        </p:grpSpPr>
        <p:sp>
          <p:nvSpPr>
            <p:cNvPr id="7180" name="Google Shape;7180;p88"/>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8"/>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8"/>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8"/>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8"/>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8"/>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88"/>
          <p:cNvGrpSpPr/>
          <p:nvPr/>
        </p:nvGrpSpPr>
        <p:grpSpPr>
          <a:xfrm>
            <a:off x="2178486" y="1380466"/>
            <a:ext cx="365438" cy="366364"/>
            <a:chOff x="-64044600" y="3360375"/>
            <a:chExt cx="315850" cy="316650"/>
          </a:xfrm>
        </p:grpSpPr>
        <p:sp>
          <p:nvSpPr>
            <p:cNvPr id="7187" name="Google Shape;7187;p88"/>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8"/>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8"/>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88"/>
          <p:cNvGrpSpPr/>
          <p:nvPr/>
        </p:nvGrpSpPr>
        <p:grpSpPr>
          <a:xfrm>
            <a:off x="2204909" y="1823018"/>
            <a:ext cx="312592" cy="367261"/>
            <a:chOff x="-64022550" y="3727425"/>
            <a:chExt cx="270175" cy="317425"/>
          </a:xfrm>
        </p:grpSpPr>
        <p:sp>
          <p:nvSpPr>
            <p:cNvPr id="7191" name="Google Shape;7191;p88"/>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8"/>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8"/>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88"/>
          <p:cNvGrpSpPr/>
          <p:nvPr/>
        </p:nvGrpSpPr>
        <p:grpSpPr>
          <a:xfrm>
            <a:off x="2229047" y="2251918"/>
            <a:ext cx="264317" cy="367290"/>
            <a:chOff x="-64001300" y="4093650"/>
            <a:chExt cx="228450" cy="317450"/>
          </a:xfrm>
        </p:grpSpPr>
        <p:sp>
          <p:nvSpPr>
            <p:cNvPr id="7195" name="Google Shape;7195;p88"/>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8"/>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8"/>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8"/>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88"/>
          <p:cNvGrpSpPr/>
          <p:nvPr/>
        </p:nvGrpSpPr>
        <p:grpSpPr>
          <a:xfrm>
            <a:off x="848051" y="2745210"/>
            <a:ext cx="359972" cy="366480"/>
            <a:chOff x="-62148800" y="3377700"/>
            <a:chExt cx="311125" cy="316750"/>
          </a:xfrm>
        </p:grpSpPr>
        <p:sp>
          <p:nvSpPr>
            <p:cNvPr id="7200" name="Google Shape;7200;p88"/>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8"/>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88"/>
          <p:cNvGrpSpPr/>
          <p:nvPr/>
        </p:nvGrpSpPr>
        <p:grpSpPr>
          <a:xfrm>
            <a:off x="843958" y="3195207"/>
            <a:ext cx="368157" cy="367290"/>
            <a:chOff x="-62154300" y="3743950"/>
            <a:chExt cx="318200" cy="317450"/>
          </a:xfrm>
        </p:grpSpPr>
        <p:sp>
          <p:nvSpPr>
            <p:cNvPr id="7203" name="Google Shape;7203;p88"/>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8"/>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88"/>
          <p:cNvGrpSpPr/>
          <p:nvPr/>
        </p:nvGrpSpPr>
        <p:grpSpPr>
          <a:xfrm>
            <a:off x="843944" y="3654187"/>
            <a:ext cx="368186" cy="366364"/>
            <a:chOff x="-62151950" y="4111775"/>
            <a:chExt cx="318225" cy="316650"/>
          </a:xfrm>
        </p:grpSpPr>
        <p:sp>
          <p:nvSpPr>
            <p:cNvPr id="7206" name="Google Shape;7206;p88"/>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8"/>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8"/>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8"/>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88"/>
          <p:cNvGrpSpPr/>
          <p:nvPr/>
        </p:nvGrpSpPr>
        <p:grpSpPr>
          <a:xfrm>
            <a:off x="3062568" y="2744733"/>
            <a:ext cx="368157" cy="367434"/>
            <a:chOff x="-60254550" y="3367325"/>
            <a:chExt cx="318200" cy="317575"/>
          </a:xfrm>
        </p:grpSpPr>
        <p:sp>
          <p:nvSpPr>
            <p:cNvPr id="7211" name="Google Shape;7211;p88"/>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8"/>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8"/>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8"/>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5" name="Google Shape;7215;p88"/>
          <p:cNvGrpSpPr/>
          <p:nvPr/>
        </p:nvGrpSpPr>
        <p:grpSpPr>
          <a:xfrm>
            <a:off x="3063465" y="3195727"/>
            <a:ext cx="366364" cy="366248"/>
            <a:chOff x="-60255350" y="3733825"/>
            <a:chExt cx="316650" cy="316550"/>
          </a:xfrm>
        </p:grpSpPr>
        <p:sp>
          <p:nvSpPr>
            <p:cNvPr id="7216" name="Google Shape;7216;p88"/>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8"/>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8"/>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8"/>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8"/>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8"/>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8"/>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88"/>
          <p:cNvGrpSpPr/>
          <p:nvPr/>
        </p:nvGrpSpPr>
        <p:grpSpPr>
          <a:xfrm>
            <a:off x="3091262" y="3654635"/>
            <a:ext cx="310770" cy="365467"/>
            <a:chOff x="-60232500" y="4101525"/>
            <a:chExt cx="268600" cy="315875"/>
          </a:xfrm>
        </p:grpSpPr>
        <p:sp>
          <p:nvSpPr>
            <p:cNvPr id="7224" name="Google Shape;7224;p88"/>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8"/>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6" name="Google Shape;7226;p88"/>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7" name="Google Shape;7227;p88"/>
          <p:cNvGrpSpPr/>
          <p:nvPr/>
        </p:nvGrpSpPr>
        <p:grpSpPr>
          <a:xfrm>
            <a:off x="2624262" y="1380466"/>
            <a:ext cx="368186" cy="366364"/>
            <a:chOff x="-63679950" y="3360375"/>
            <a:chExt cx="318225" cy="316650"/>
          </a:xfrm>
        </p:grpSpPr>
        <p:sp>
          <p:nvSpPr>
            <p:cNvPr id="7228" name="Google Shape;7228;p88"/>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8"/>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8"/>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8"/>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2" name="Google Shape;7232;p88"/>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3" name="Google Shape;7233;p88"/>
          <p:cNvGrpSpPr/>
          <p:nvPr/>
        </p:nvGrpSpPr>
        <p:grpSpPr>
          <a:xfrm>
            <a:off x="2622889" y="2251803"/>
            <a:ext cx="370934" cy="367521"/>
            <a:chOff x="-63679950" y="4093450"/>
            <a:chExt cx="320600" cy="317650"/>
          </a:xfrm>
        </p:grpSpPr>
        <p:sp>
          <p:nvSpPr>
            <p:cNvPr id="7234" name="Google Shape;7234;p88"/>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8"/>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8"/>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88"/>
          <p:cNvGrpSpPr/>
          <p:nvPr/>
        </p:nvGrpSpPr>
        <p:grpSpPr>
          <a:xfrm>
            <a:off x="1283006" y="2744805"/>
            <a:ext cx="366364" cy="367290"/>
            <a:chOff x="-61784125" y="3377700"/>
            <a:chExt cx="316650" cy="317450"/>
          </a:xfrm>
        </p:grpSpPr>
        <p:sp>
          <p:nvSpPr>
            <p:cNvPr id="7238" name="Google Shape;7238;p88"/>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8"/>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8"/>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8"/>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8"/>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8"/>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8"/>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88"/>
          <p:cNvGrpSpPr/>
          <p:nvPr/>
        </p:nvGrpSpPr>
        <p:grpSpPr>
          <a:xfrm>
            <a:off x="1283006" y="3195207"/>
            <a:ext cx="366364" cy="367290"/>
            <a:chOff x="-61783350" y="3743950"/>
            <a:chExt cx="316650" cy="317450"/>
          </a:xfrm>
        </p:grpSpPr>
        <p:sp>
          <p:nvSpPr>
            <p:cNvPr id="7246" name="Google Shape;7246;p88"/>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8"/>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8" name="Google Shape;7248;p88"/>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8"/>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8"/>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1" name="Google Shape;7251;p88"/>
          <p:cNvGrpSpPr/>
          <p:nvPr/>
        </p:nvGrpSpPr>
        <p:grpSpPr>
          <a:xfrm>
            <a:off x="3504430" y="3655040"/>
            <a:ext cx="369112" cy="364657"/>
            <a:chOff x="-59869425" y="4102225"/>
            <a:chExt cx="319025" cy="315175"/>
          </a:xfrm>
        </p:grpSpPr>
        <p:sp>
          <p:nvSpPr>
            <p:cNvPr id="7252" name="Google Shape;7252;p88"/>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8"/>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8"/>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8"/>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88"/>
          <p:cNvGrpSpPr/>
          <p:nvPr/>
        </p:nvGrpSpPr>
        <p:grpSpPr>
          <a:xfrm>
            <a:off x="2623233" y="4123862"/>
            <a:ext cx="366364" cy="365467"/>
            <a:chOff x="-59029025" y="3711650"/>
            <a:chExt cx="316650" cy="315875"/>
          </a:xfrm>
        </p:grpSpPr>
        <p:sp>
          <p:nvSpPr>
            <p:cNvPr id="7257" name="Google Shape;7257;p88"/>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8"/>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8"/>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8"/>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8"/>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8"/>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8"/>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88"/>
          <p:cNvGrpSpPr/>
          <p:nvPr/>
        </p:nvGrpSpPr>
        <p:grpSpPr>
          <a:xfrm>
            <a:off x="4859311" y="1379917"/>
            <a:ext cx="351940" cy="348188"/>
            <a:chOff x="581525" y="3254850"/>
            <a:chExt cx="297750" cy="294575"/>
          </a:xfrm>
        </p:grpSpPr>
        <p:sp>
          <p:nvSpPr>
            <p:cNvPr id="7265" name="Google Shape;7265;p88"/>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8"/>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8"/>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88"/>
          <p:cNvGrpSpPr/>
          <p:nvPr/>
        </p:nvGrpSpPr>
        <p:grpSpPr>
          <a:xfrm>
            <a:off x="4858380" y="1818853"/>
            <a:ext cx="353802" cy="351497"/>
            <a:chOff x="580725" y="3617925"/>
            <a:chExt cx="299325" cy="297375"/>
          </a:xfrm>
        </p:grpSpPr>
        <p:sp>
          <p:nvSpPr>
            <p:cNvPr id="7269" name="Google Shape;7269;p88"/>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8"/>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8"/>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8"/>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8"/>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88"/>
          <p:cNvGrpSpPr/>
          <p:nvPr/>
        </p:nvGrpSpPr>
        <p:grpSpPr>
          <a:xfrm>
            <a:off x="4860242" y="2266043"/>
            <a:ext cx="350079" cy="350079"/>
            <a:chOff x="583100" y="3982600"/>
            <a:chExt cx="296175" cy="296175"/>
          </a:xfrm>
        </p:grpSpPr>
        <p:sp>
          <p:nvSpPr>
            <p:cNvPr id="7275" name="Google Shape;7275;p88"/>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8"/>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8"/>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8"/>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8"/>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8"/>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8"/>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88"/>
          <p:cNvGrpSpPr/>
          <p:nvPr/>
        </p:nvGrpSpPr>
        <p:grpSpPr>
          <a:xfrm>
            <a:off x="7092856" y="1379667"/>
            <a:ext cx="307231" cy="348690"/>
            <a:chOff x="2423775" y="3226875"/>
            <a:chExt cx="259925" cy="295000"/>
          </a:xfrm>
        </p:grpSpPr>
        <p:sp>
          <p:nvSpPr>
            <p:cNvPr id="7283" name="Google Shape;7283;p88"/>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8"/>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8"/>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8"/>
          <p:cNvGrpSpPr/>
          <p:nvPr/>
        </p:nvGrpSpPr>
        <p:grpSpPr>
          <a:xfrm>
            <a:off x="7070043" y="1820952"/>
            <a:ext cx="352857" cy="347301"/>
            <a:chOff x="2404875" y="3592725"/>
            <a:chExt cx="298525" cy="293825"/>
          </a:xfrm>
        </p:grpSpPr>
        <p:sp>
          <p:nvSpPr>
            <p:cNvPr id="7287" name="Google Shape;7287;p88"/>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8"/>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8"/>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88"/>
          <p:cNvGrpSpPr/>
          <p:nvPr/>
        </p:nvGrpSpPr>
        <p:grpSpPr>
          <a:xfrm>
            <a:off x="7070974" y="2266517"/>
            <a:ext cx="350995" cy="349133"/>
            <a:chOff x="2404875" y="3955825"/>
            <a:chExt cx="296950" cy="295375"/>
          </a:xfrm>
        </p:grpSpPr>
        <p:sp>
          <p:nvSpPr>
            <p:cNvPr id="7291" name="Google Shape;7291;p88"/>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8"/>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8"/>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8"/>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88"/>
          <p:cNvGrpSpPr/>
          <p:nvPr/>
        </p:nvGrpSpPr>
        <p:grpSpPr>
          <a:xfrm>
            <a:off x="5764954" y="2730711"/>
            <a:ext cx="349163" cy="350079"/>
            <a:chOff x="4263650" y="3235150"/>
            <a:chExt cx="295400" cy="296175"/>
          </a:xfrm>
        </p:grpSpPr>
        <p:sp>
          <p:nvSpPr>
            <p:cNvPr id="7296" name="Google Shape;7296;p88"/>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8"/>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8"/>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8"/>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8"/>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88"/>
          <p:cNvGrpSpPr/>
          <p:nvPr/>
        </p:nvGrpSpPr>
        <p:grpSpPr>
          <a:xfrm>
            <a:off x="5762634" y="3189872"/>
            <a:ext cx="353802" cy="327739"/>
            <a:chOff x="4266025" y="3609275"/>
            <a:chExt cx="299325" cy="277275"/>
          </a:xfrm>
        </p:grpSpPr>
        <p:sp>
          <p:nvSpPr>
            <p:cNvPr id="7302" name="Google Shape;7302;p88"/>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8"/>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88"/>
          <p:cNvGrpSpPr/>
          <p:nvPr/>
        </p:nvGrpSpPr>
        <p:grpSpPr>
          <a:xfrm>
            <a:off x="5763092" y="3655259"/>
            <a:ext cx="352886" cy="349133"/>
            <a:chOff x="4263650" y="3963700"/>
            <a:chExt cx="298550" cy="295375"/>
          </a:xfrm>
        </p:grpSpPr>
        <p:sp>
          <p:nvSpPr>
            <p:cNvPr id="7305" name="Google Shape;7305;p88"/>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8"/>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8"/>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8"/>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8"/>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8"/>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8"/>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88"/>
          <p:cNvGrpSpPr/>
          <p:nvPr/>
        </p:nvGrpSpPr>
        <p:grpSpPr>
          <a:xfrm>
            <a:off x="8041429" y="2730711"/>
            <a:ext cx="226264" cy="350079"/>
            <a:chOff x="6164975" y="3211525"/>
            <a:chExt cx="191425" cy="296175"/>
          </a:xfrm>
        </p:grpSpPr>
        <p:sp>
          <p:nvSpPr>
            <p:cNvPr id="7313" name="Google Shape;7313;p88"/>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8"/>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8"/>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8"/>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8"/>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8"/>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8"/>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88"/>
          <p:cNvGrpSpPr/>
          <p:nvPr/>
        </p:nvGrpSpPr>
        <p:grpSpPr>
          <a:xfrm>
            <a:off x="5303466" y="1378987"/>
            <a:ext cx="352886" cy="350049"/>
            <a:chOff x="946175" y="3253275"/>
            <a:chExt cx="298550" cy="296150"/>
          </a:xfrm>
        </p:grpSpPr>
        <p:sp>
          <p:nvSpPr>
            <p:cNvPr id="7321" name="Google Shape;7321;p88"/>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8"/>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8"/>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8"/>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8"/>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88"/>
          <p:cNvGrpSpPr/>
          <p:nvPr/>
        </p:nvGrpSpPr>
        <p:grpSpPr>
          <a:xfrm>
            <a:off x="5304397" y="1820951"/>
            <a:ext cx="351024" cy="347301"/>
            <a:chOff x="946175" y="3619500"/>
            <a:chExt cx="296975" cy="293825"/>
          </a:xfrm>
        </p:grpSpPr>
        <p:sp>
          <p:nvSpPr>
            <p:cNvPr id="7327" name="Google Shape;7327;p88"/>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8"/>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8"/>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8"/>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8"/>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8"/>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88"/>
          <p:cNvGrpSpPr/>
          <p:nvPr/>
        </p:nvGrpSpPr>
        <p:grpSpPr>
          <a:xfrm>
            <a:off x="5303939" y="2265585"/>
            <a:ext cx="351940" cy="350995"/>
            <a:chOff x="944600" y="3981825"/>
            <a:chExt cx="297750" cy="296950"/>
          </a:xfrm>
        </p:grpSpPr>
        <p:sp>
          <p:nvSpPr>
            <p:cNvPr id="7334" name="Google Shape;7334;p88"/>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8"/>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8"/>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8"/>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8" name="Google Shape;7338;p88"/>
          <p:cNvGrpSpPr/>
          <p:nvPr/>
        </p:nvGrpSpPr>
        <p:grpSpPr>
          <a:xfrm>
            <a:off x="7520875" y="1379445"/>
            <a:ext cx="350079" cy="349133"/>
            <a:chOff x="2768750" y="3227275"/>
            <a:chExt cx="296175" cy="295375"/>
          </a:xfrm>
        </p:grpSpPr>
        <p:sp>
          <p:nvSpPr>
            <p:cNvPr id="7339" name="Google Shape;7339;p88"/>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8"/>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8"/>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8"/>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8"/>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8"/>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8"/>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8"/>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88"/>
          <p:cNvGrpSpPr/>
          <p:nvPr/>
        </p:nvGrpSpPr>
        <p:grpSpPr>
          <a:xfrm>
            <a:off x="7541826" y="1820317"/>
            <a:ext cx="308177" cy="348572"/>
            <a:chOff x="2786075" y="3591800"/>
            <a:chExt cx="260725" cy="294900"/>
          </a:xfrm>
        </p:grpSpPr>
        <p:sp>
          <p:nvSpPr>
            <p:cNvPr id="7348" name="Google Shape;7348;p88"/>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8"/>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8"/>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8"/>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8"/>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88"/>
          <p:cNvGrpSpPr/>
          <p:nvPr/>
        </p:nvGrpSpPr>
        <p:grpSpPr>
          <a:xfrm>
            <a:off x="7582324" y="2266044"/>
            <a:ext cx="227180" cy="350079"/>
            <a:chOff x="2819150" y="3955025"/>
            <a:chExt cx="192200" cy="296175"/>
          </a:xfrm>
        </p:grpSpPr>
        <p:sp>
          <p:nvSpPr>
            <p:cNvPr id="7354" name="Google Shape;7354;p88"/>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8"/>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8"/>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8"/>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88"/>
          <p:cNvGrpSpPr/>
          <p:nvPr/>
        </p:nvGrpSpPr>
        <p:grpSpPr>
          <a:xfrm>
            <a:off x="6206097" y="2731642"/>
            <a:ext cx="349133" cy="348217"/>
            <a:chOff x="4629125" y="3235150"/>
            <a:chExt cx="295375" cy="294600"/>
          </a:xfrm>
        </p:grpSpPr>
        <p:sp>
          <p:nvSpPr>
            <p:cNvPr id="7359" name="Google Shape;7359;p88"/>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8"/>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8"/>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8"/>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8"/>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88"/>
          <p:cNvGrpSpPr/>
          <p:nvPr/>
        </p:nvGrpSpPr>
        <p:grpSpPr>
          <a:xfrm>
            <a:off x="6206082" y="3179175"/>
            <a:ext cx="349163" cy="349133"/>
            <a:chOff x="4628325" y="3599825"/>
            <a:chExt cx="295400" cy="295375"/>
          </a:xfrm>
        </p:grpSpPr>
        <p:sp>
          <p:nvSpPr>
            <p:cNvPr id="7365" name="Google Shape;7365;p88"/>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8"/>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8"/>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8"/>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8"/>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8"/>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8"/>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8"/>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8"/>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8"/>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8"/>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8"/>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88"/>
          <p:cNvGrpSpPr/>
          <p:nvPr/>
        </p:nvGrpSpPr>
        <p:grpSpPr>
          <a:xfrm>
            <a:off x="6227033" y="3654786"/>
            <a:ext cx="307261" cy="350079"/>
            <a:chOff x="4645650" y="3962900"/>
            <a:chExt cx="259950" cy="296175"/>
          </a:xfrm>
        </p:grpSpPr>
        <p:sp>
          <p:nvSpPr>
            <p:cNvPr id="7378" name="Google Shape;7378;p88"/>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8"/>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8"/>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8"/>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8"/>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8"/>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88"/>
          <p:cNvGrpSpPr/>
          <p:nvPr/>
        </p:nvGrpSpPr>
        <p:grpSpPr>
          <a:xfrm>
            <a:off x="7979994" y="3179648"/>
            <a:ext cx="349133" cy="348188"/>
            <a:chOff x="6143725" y="3582500"/>
            <a:chExt cx="295375" cy="294575"/>
          </a:xfrm>
        </p:grpSpPr>
        <p:sp>
          <p:nvSpPr>
            <p:cNvPr id="7385" name="Google Shape;7385;p88"/>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8"/>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8"/>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8"/>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8"/>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8"/>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8"/>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88"/>
          <p:cNvGrpSpPr/>
          <p:nvPr/>
        </p:nvGrpSpPr>
        <p:grpSpPr>
          <a:xfrm>
            <a:off x="5748820" y="1378987"/>
            <a:ext cx="350995" cy="350049"/>
            <a:chOff x="1310075" y="3253275"/>
            <a:chExt cx="296950" cy="296150"/>
          </a:xfrm>
        </p:grpSpPr>
        <p:sp>
          <p:nvSpPr>
            <p:cNvPr id="7393" name="Google Shape;7393;p88"/>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8"/>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8"/>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6" name="Google Shape;7396;p88"/>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7" name="Google Shape;7397;p88"/>
          <p:cNvGrpSpPr/>
          <p:nvPr/>
        </p:nvGrpSpPr>
        <p:grpSpPr>
          <a:xfrm>
            <a:off x="5748347" y="2265246"/>
            <a:ext cx="351941" cy="351675"/>
            <a:chOff x="1310075" y="3980250"/>
            <a:chExt cx="297750" cy="297525"/>
          </a:xfrm>
        </p:grpSpPr>
        <p:sp>
          <p:nvSpPr>
            <p:cNvPr id="7398" name="Google Shape;7398;p88"/>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8"/>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8"/>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8"/>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88"/>
          <p:cNvGrpSpPr/>
          <p:nvPr/>
        </p:nvGrpSpPr>
        <p:grpSpPr>
          <a:xfrm>
            <a:off x="8013136" y="1379445"/>
            <a:ext cx="266305" cy="349133"/>
            <a:chOff x="3167275" y="3227275"/>
            <a:chExt cx="225300" cy="295375"/>
          </a:xfrm>
        </p:grpSpPr>
        <p:sp>
          <p:nvSpPr>
            <p:cNvPr id="7403" name="Google Shape;7403;p88"/>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8"/>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8"/>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8"/>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8"/>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8" name="Google Shape;7408;p88"/>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9" name="Google Shape;7409;p88"/>
          <p:cNvGrpSpPr/>
          <p:nvPr/>
        </p:nvGrpSpPr>
        <p:grpSpPr>
          <a:xfrm>
            <a:off x="7970318" y="2266502"/>
            <a:ext cx="351940" cy="349163"/>
            <a:chOff x="3133425" y="3955025"/>
            <a:chExt cx="297750" cy="295400"/>
          </a:xfrm>
        </p:grpSpPr>
        <p:sp>
          <p:nvSpPr>
            <p:cNvPr id="7410" name="Google Shape;7410;p88"/>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8"/>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8"/>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88"/>
          <p:cNvGrpSpPr/>
          <p:nvPr/>
        </p:nvGrpSpPr>
        <p:grpSpPr>
          <a:xfrm>
            <a:off x="6650491" y="2730090"/>
            <a:ext cx="350079" cy="351320"/>
            <a:chOff x="4991425" y="3234750"/>
            <a:chExt cx="296175" cy="297225"/>
          </a:xfrm>
        </p:grpSpPr>
        <p:sp>
          <p:nvSpPr>
            <p:cNvPr id="7414" name="Google Shape;7414;p88"/>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8"/>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8"/>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8"/>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8"/>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8"/>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8"/>
          <p:cNvGrpSpPr/>
          <p:nvPr/>
        </p:nvGrpSpPr>
        <p:grpSpPr>
          <a:xfrm>
            <a:off x="6650491" y="3199653"/>
            <a:ext cx="350079" cy="308177"/>
            <a:chOff x="4991425" y="3617150"/>
            <a:chExt cx="296175" cy="260725"/>
          </a:xfrm>
        </p:grpSpPr>
        <p:sp>
          <p:nvSpPr>
            <p:cNvPr id="7421" name="Google Shape;7421;p88"/>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8"/>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8"/>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8"/>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8"/>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8"/>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8"/>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88"/>
          <p:cNvGrpSpPr/>
          <p:nvPr/>
        </p:nvGrpSpPr>
        <p:grpSpPr>
          <a:xfrm>
            <a:off x="6727764" y="3655244"/>
            <a:ext cx="195532" cy="349163"/>
            <a:chOff x="5056800" y="3962900"/>
            <a:chExt cx="165425" cy="295400"/>
          </a:xfrm>
        </p:grpSpPr>
        <p:sp>
          <p:nvSpPr>
            <p:cNvPr id="7429" name="Google Shape;7429;p88"/>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8"/>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8"/>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88"/>
          <p:cNvGrpSpPr/>
          <p:nvPr/>
        </p:nvGrpSpPr>
        <p:grpSpPr>
          <a:xfrm>
            <a:off x="7979062" y="3655260"/>
            <a:ext cx="350995" cy="349133"/>
            <a:chOff x="6168925" y="3936925"/>
            <a:chExt cx="296950" cy="295375"/>
          </a:xfrm>
        </p:grpSpPr>
        <p:sp>
          <p:nvSpPr>
            <p:cNvPr id="7433" name="Google Shape;7433;p88"/>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8"/>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8"/>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8"/>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8"/>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8"/>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88"/>
          <p:cNvGrpSpPr/>
          <p:nvPr/>
        </p:nvGrpSpPr>
        <p:grpSpPr>
          <a:xfrm>
            <a:off x="6192781" y="1372332"/>
            <a:ext cx="348188" cy="349133"/>
            <a:chOff x="1674750" y="3254050"/>
            <a:chExt cx="294575" cy="295375"/>
          </a:xfrm>
        </p:grpSpPr>
        <p:sp>
          <p:nvSpPr>
            <p:cNvPr id="7440" name="Google Shape;7440;p88"/>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8"/>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8"/>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88"/>
          <p:cNvGrpSpPr/>
          <p:nvPr/>
        </p:nvGrpSpPr>
        <p:grpSpPr>
          <a:xfrm>
            <a:off x="6207177" y="1820035"/>
            <a:ext cx="319347" cy="349133"/>
            <a:chOff x="1687350" y="3618725"/>
            <a:chExt cx="270175" cy="295375"/>
          </a:xfrm>
        </p:grpSpPr>
        <p:sp>
          <p:nvSpPr>
            <p:cNvPr id="7444" name="Google Shape;7444;p88"/>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8"/>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8"/>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88"/>
          <p:cNvGrpSpPr/>
          <p:nvPr/>
        </p:nvGrpSpPr>
        <p:grpSpPr>
          <a:xfrm>
            <a:off x="6190880" y="2266516"/>
            <a:ext cx="351940" cy="349133"/>
            <a:chOff x="1672375" y="3982600"/>
            <a:chExt cx="297750" cy="295375"/>
          </a:xfrm>
        </p:grpSpPr>
        <p:sp>
          <p:nvSpPr>
            <p:cNvPr id="7448" name="Google Shape;7448;p88"/>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8"/>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8"/>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88"/>
          <p:cNvGrpSpPr/>
          <p:nvPr/>
        </p:nvGrpSpPr>
        <p:grpSpPr>
          <a:xfrm>
            <a:off x="4882872" y="2730711"/>
            <a:ext cx="350079" cy="350079"/>
            <a:chOff x="3497300" y="3227275"/>
            <a:chExt cx="296175" cy="296175"/>
          </a:xfrm>
        </p:grpSpPr>
        <p:sp>
          <p:nvSpPr>
            <p:cNvPr id="7452" name="Google Shape;7452;p88"/>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8"/>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8"/>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8"/>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8"/>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8"/>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8"/>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8"/>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88"/>
          <p:cNvGrpSpPr/>
          <p:nvPr/>
        </p:nvGrpSpPr>
        <p:grpSpPr>
          <a:xfrm>
            <a:off x="4883345" y="3180106"/>
            <a:ext cx="349133" cy="347272"/>
            <a:chOff x="3497300" y="3591950"/>
            <a:chExt cx="295375" cy="293800"/>
          </a:xfrm>
        </p:grpSpPr>
        <p:sp>
          <p:nvSpPr>
            <p:cNvPr id="7461" name="Google Shape;7461;p88"/>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8"/>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8"/>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8"/>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8"/>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8"/>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8"/>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8"/>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88"/>
          <p:cNvGrpSpPr/>
          <p:nvPr/>
        </p:nvGrpSpPr>
        <p:grpSpPr>
          <a:xfrm>
            <a:off x="4883345" y="3655244"/>
            <a:ext cx="349133" cy="349163"/>
            <a:chOff x="3497300" y="3955025"/>
            <a:chExt cx="295375" cy="295400"/>
          </a:xfrm>
        </p:grpSpPr>
        <p:sp>
          <p:nvSpPr>
            <p:cNvPr id="7470" name="Google Shape;7470;p88"/>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8"/>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8"/>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88"/>
          <p:cNvGrpSpPr/>
          <p:nvPr/>
        </p:nvGrpSpPr>
        <p:grpSpPr>
          <a:xfrm>
            <a:off x="7107917" y="2731435"/>
            <a:ext cx="327739" cy="348631"/>
            <a:chOff x="5364750" y="3235150"/>
            <a:chExt cx="277275" cy="294950"/>
          </a:xfrm>
        </p:grpSpPr>
        <p:sp>
          <p:nvSpPr>
            <p:cNvPr id="7474" name="Google Shape;7474;p88"/>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8"/>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8"/>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8"/>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8"/>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8"/>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8"/>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8"/>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88"/>
          <p:cNvGrpSpPr/>
          <p:nvPr/>
        </p:nvGrpSpPr>
        <p:grpSpPr>
          <a:xfrm>
            <a:off x="7096274" y="3177771"/>
            <a:ext cx="351024" cy="351941"/>
            <a:chOff x="5355300" y="3598250"/>
            <a:chExt cx="296975" cy="297750"/>
          </a:xfrm>
        </p:grpSpPr>
        <p:sp>
          <p:nvSpPr>
            <p:cNvPr id="7483" name="Google Shape;7483;p88"/>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8"/>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8"/>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8"/>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8"/>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8"/>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8"/>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8"/>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88"/>
          <p:cNvGrpSpPr/>
          <p:nvPr/>
        </p:nvGrpSpPr>
        <p:grpSpPr>
          <a:xfrm>
            <a:off x="7100470" y="3716693"/>
            <a:ext cx="342632" cy="226264"/>
            <a:chOff x="5358450" y="4015675"/>
            <a:chExt cx="289875" cy="191425"/>
          </a:xfrm>
        </p:grpSpPr>
        <p:sp>
          <p:nvSpPr>
            <p:cNvPr id="7492" name="Google Shape;7492;p88"/>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8"/>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8"/>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8"/>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88"/>
          <p:cNvGrpSpPr/>
          <p:nvPr/>
        </p:nvGrpSpPr>
        <p:grpSpPr>
          <a:xfrm>
            <a:off x="6226953" y="4099224"/>
            <a:ext cx="351024" cy="325464"/>
            <a:chOff x="6543825" y="3202075"/>
            <a:chExt cx="296975" cy="275350"/>
          </a:xfrm>
        </p:grpSpPr>
        <p:sp>
          <p:nvSpPr>
            <p:cNvPr id="7497" name="Google Shape;7497;p88"/>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8"/>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8"/>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8"/>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8"/>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8"/>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8"/>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88"/>
          <p:cNvGrpSpPr/>
          <p:nvPr/>
        </p:nvGrpSpPr>
        <p:grpSpPr>
          <a:xfrm>
            <a:off x="6633934" y="1378972"/>
            <a:ext cx="350079" cy="350079"/>
            <a:chOff x="2037825" y="3254050"/>
            <a:chExt cx="296175" cy="296175"/>
          </a:xfrm>
        </p:grpSpPr>
        <p:sp>
          <p:nvSpPr>
            <p:cNvPr id="7505" name="Google Shape;7505;p88"/>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8"/>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8"/>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8"/>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8"/>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8"/>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1" name="Google Shape;7511;p88"/>
          <p:cNvGrpSpPr/>
          <p:nvPr/>
        </p:nvGrpSpPr>
        <p:grpSpPr>
          <a:xfrm>
            <a:off x="6632072" y="1820139"/>
            <a:ext cx="353802" cy="348926"/>
            <a:chOff x="2034675" y="3617925"/>
            <a:chExt cx="299325" cy="295200"/>
          </a:xfrm>
        </p:grpSpPr>
        <p:sp>
          <p:nvSpPr>
            <p:cNvPr id="7512" name="Google Shape;7512;p88"/>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8"/>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8"/>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8"/>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8"/>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88"/>
          <p:cNvGrpSpPr/>
          <p:nvPr/>
        </p:nvGrpSpPr>
        <p:grpSpPr>
          <a:xfrm>
            <a:off x="6633934" y="2266516"/>
            <a:ext cx="350079" cy="349133"/>
            <a:chOff x="2037825" y="3981825"/>
            <a:chExt cx="296175" cy="295375"/>
          </a:xfrm>
        </p:grpSpPr>
        <p:sp>
          <p:nvSpPr>
            <p:cNvPr id="7518" name="Google Shape;7518;p88"/>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8"/>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8"/>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88"/>
          <p:cNvGrpSpPr/>
          <p:nvPr/>
        </p:nvGrpSpPr>
        <p:grpSpPr>
          <a:xfrm>
            <a:off x="5318952" y="2762832"/>
            <a:ext cx="350079" cy="285837"/>
            <a:chOff x="3860400" y="3254050"/>
            <a:chExt cx="296175" cy="241825"/>
          </a:xfrm>
        </p:grpSpPr>
        <p:sp>
          <p:nvSpPr>
            <p:cNvPr id="7522" name="Google Shape;7522;p88"/>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8"/>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8"/>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8"/>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8"/>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8"/>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8"/>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9" name="Google Shape;7529;p88"/>
          <p:cNvGrpSpPr/>
          <p:nvPr/>
        </p:nvGrpSpPr>
        <p:grpSpPr>
          <a:xfrm>
            <a:off x="5318479" y="3178702"/>
            <a:ext cx="351024" cy="350079"/>
            <a:chOff x="3859600" y="3591950"/>
            <a:chExt cx="296975" cy="296175"/>
          </a:xfrm>
        </p:grpSpPr>
        <p:sp>
          <p:nvSpPr>
            <p:cNvPr id="7530" name="Google Shape;7530;p88"/>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8"/>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8"/>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88"/>
          <p:cNvGrpSpPr/>
          <p:nvPr/>
        </p:nvGrpSpPr>
        <p:grpSpPr>
          <a:xfrm>
            <a:off x="5318952" y="3654786"/>
            <a:ext cx="350079" cy="350079"/>
            <a:chOff x="3860400" y="3955025"/>
            <a:chExt cx="296175" cy="296175"/>
          </a:xfrm>
        </p:grpSpPr>
        <p:sp>
          <p:nvSpPr>
            <p:cNvPr id="7534" name="Google Shape;7534;p88"/>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8"/>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8"/>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8"/>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8"/>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88"/>
          <p:cNvGrpSpPr/>
          <p:nvPr/>
        </p:nvGrpSpPr>
        <p:grpSpPr>
          <a:xfrm>
            <a:off x="7534167" y="2731184"/>
            <a:ext cx="355664" cy="349133"/>
            <a:chOff x="5716825" y="3235950"/>
            <a:chExt cx="300900" cy="295375"/>
          </a:xfrm>
        </p:grpSpPr>
        <p:sp>
          <p:nvSpPr>
            <p:cNvPr id="7540" name="Google Shape;7540;p88"/>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8"/>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8"/>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8"/>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88"/>
          <p:cNvGrpSpPr/>
          <p:nvPr/>
        </p:nvGrpSpPr>
        <p:grpSpPr>
          <a:xfrm>
            <a:off x="7547199" y="3189872"/>
            <a:ext cx="329601" cy="327739"/>
            <a:chOff x="5727850" y="3609275"/>
            <a:chExt cx="278850" cy="277275"/>
          </a:xfrm>
        </p:grpSpPr>
        <p:sp>
          <p:nvSpPr>
            <p:cNvPr id="7545" name="Google Shape;7545;p88"/>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8"/>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8"/>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8"/>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8"/>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88"/>
          <p:cNvGrpSpPr/>
          <p:nvPr/>
        </p:nvGrpSpPr>
        <p:grpSpPr>
          <a:xfrm>
            <a:off x="7558383" y="3655259"/>
            <a:ext cx="307231" cy="349133"/>
            <a:chOff x="5736525" y="3963700"/>
            <a:chExt cx="259925" cy="295375"/>
          </a:xfrm>
        </p:grpSpPr>
        <p:sp>
          <p:nvSpPr>
            <p:cNvPr id="7551" name="Google Shape;7551;p88"/>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8"/>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8"/>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8"/>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8"/>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8"/>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8"/>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88"/>
          <p:cNvGrpSpPr/>
          <p:nvPr/>
        </p:nvGrpSpPr>
        <p:grpSpPr>
          <a:xfrm>
            <a:off x="6649963" y="4104585"/>
            <a:ext cx="351024" cy="350079"/>
            <a:chOff x="6553275" y="3604550"/>
            <a:chExt cx="296975" cy="296175"/>
          </a:xfrm>
        </p:grpSpPr>
        <p:sp>
          <p:nvSpPr>
            <p:cNvPr id="7559" name="Google Shape;7559;p88"/>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8"/>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8"/>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8"/>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8"/>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8"/>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5" name="Google Shape;7565;p88"/>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7566" name="Google Shape;7566;p88"/>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70" name="Shape 7570"/>
        <p:cNvGrpSpPr/>
        <p:nvPr/>
      </p:nvGrpSpPr>
      <p:grpSpPr>
        <a:xfrm>
          <a:off x="0" y="0"/>
          <a:ext cx="0" cy="0"/>
          <a:chOff x="0" y="0"/>
          <a:chExt cx="0" cy="0"/>
        </a:xfrm>
      </p:grpSpPr>
      <p:grpSp>
        <p:nvGrpSpPr>
          <p:cNvPr id="7571" name="Google Shape;7571;p89"/>
          <p:cNvGrpSpPr/>
          <p:nvPr/>
        </p:nvGrpSpPr>
        <p:grpSpPr>
          <a:xfrm>
            <a:off x="877057" y="1380546"/>
            <a:ext cx="294401" cy="353645"/>
            <a:chOff x="-35814600" y="3202075"/>
            <a:chExt cx="242625" cy="291450"/>
          </a:xfrm>
        </p:grpSpPr>
        <p:sp>
          <p:nvSpPr>
            <p:cNvPr id="7572" name="Google Shape;7572;p89"/>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9"/>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9"/>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9"/>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9"/>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9"/>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9"/>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9" name="Google Shape;7579;p89"/>
          <p:cNvGrpSpPr/>
          <p:nvPr/>
        </p:nvGrpSpPr>
        <p:grpSpPr>
          <a:xfrm>
            <a:off x="847435" y="1821466"/>
            <a:ext cx="353645" cy="353888"/>
            <a:chOff x="-35839800" y="3561025"/>
            <a:chExt cx="291450" cy="291650"/>
          </a:xfrm>
        </p:grpSpPr>
        <p:sp>
          <p:nvSpPr>
            <p:cNvPr id="7580" name="Google Shape;7580;p89"/>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9"/>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9"/>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9"/>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9"/>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9"/>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9"/>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7" name="Google Shape;7587;p89"/>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8" name="Google Shape;7588;p89"/>
          <p:cNvGrpSpPr/>
          <p:nvPr/>
        </p:nvGrpSpPr>
        <p:grpSpPr>
          <a:xfrm>
            <a:off x="3084980" y="1380546"/>
            <a:ext cx="353645" cy="353645"/>
            <a:chOff x="-34003850" y="3227275"/>
            <a:chExt cx="291450" cy="291450"/>
          </a:xfrm>
        </p:grpSpPr>
        <p:sp>
          <p:nvSpPr>
            <p:cNvPr id="7589" name="Google Shape;7589;p89"/>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9"/>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9"/>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9"/>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9"/>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89"/>
          <p:cNvGrpSpPr/>
          <p:nvPr/>
        </p:nvGrpSpPr>
        <p:grpSpPr>
          <a:xfrm>
            <a:off x="3084510" y="1821238"/>
            <a:ext cx="354586" cy="354343"/>
            <a:chOff x="-34004625" y="3585850"/>
            <a:chExt cx="292225" cy="292025"/>
          </a:xfrm>
        </p:grpSpPr>
        <p:sp>
          <p:nvSpPr>
            <p:cNvPr id="7595" name="Google Shape;7595;p89"/>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9"/>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9"/>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9"/>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9"/>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89"/>
          <p:cNvGrpSpPr/>
          <p:nvPr/>
        </p:nvGrpSpPr>
        <p:grpSpPr>
          <a:xfrm>
            <a:off x="3084025" y="2256439"/>
            <a:ext cx="355557" cy="354616"/>
            <a:chOff x="-34005425" y="3945575"/>
            <a:chExt cx="293025" cy="292250"/>
          </a:xfrm>
        </p:grpSpPr>
        <p:sp>
          <p:nvSpPr>
            <p:cNvPr id="7601" name="Google Shape;7601;p89"/>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9"/>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9"/>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89"/>
          <p:cNvGrpSpPr/>
          <p:nvPr/>
        </p:nvGrpSpPr>
        <p:grpSpPr>
          <a:xfrm>
            <a:off x="1731124" y="2729615"/>
            <a:ext cx="358408" cy="355557"/>
            <a:chOff x="-32174975" y="3192625"/>
            <a:chExt cx="295375" cy="293025"/>
          </a:xfrm>
        </p:grpSpPr>
        <p:sp>
          <p:nvSpPr>
            <p:cNvPr id="7605" name="Google Shape;7605;p89"/>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9"/>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9"/>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9"/>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09" name="Google Shape;7609;p89"/>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9"/>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1" name="Google Shape;7611;p89"/>
          <p:cNvGrpSpPr/>
          <p:nvPr/>
        </p:nvGrpSpPr>
        <p:grpSpPr>
          <a:xfrm>
            <a:off x="3970274" y="2730570"/>
            <a:ext cx="354586" cy="353645"/>
            <a:chOff x="-30345325" y="3184750"/>
            <a:chExt cx="292225" cy="291450"/>
          </a:xfrm>
        </p:grpSpPr>
        <p:sp>
          <p:nvSpPr>
            <p:cNvPr id="7612" name="Google Shape;7612;p89"/>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9"/>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9"/>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9"/>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9"/>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89"/>
          <p:cNvGrpSpPr/>
          <p:nvPr/>
        </p:nvGrpSpPr>
        <p:grpSpPr>
          <a:xfrm>
            <a:off x="1295026" y="1380546"/>
            <a:ext cx="353645" cy="353645"/>
            <a:chOff x="-35481425" y="3202075"/>
            <a:chExt cx="291450" cy="291450"/>
          </a:xfrm>
        </p:grpSpPr>
        <p:sp>
          <p:nvSpPr>
            <p:cNvPr id="7618" name="Google Shape;7618;p89"/>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9"/>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9"/>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9"/>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9"/>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9"/>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9"/>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89"/>
          <p:cNvGrpSpPr/>
          <p:nvPr/>
        </p:nvGrpSpPr>
        <p:grpSpPr>
          <a:xfrm>
            <a:off x="1294556" y="1822072"/>
            <a:ext cx="354586" cy="352675"/>
            <a:chOff x="-35482200" y="3561225"/>
            <a:chExt cx="292225" cy="290650"/>
          </a:xfrm>
        </p:grpSpPr>
        <p:sp>
          <p:nvSpPr>
            <p:cNvPr id="7626" name="Google Shape;7626;p89"/>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9"/>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9"/>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89"/>
          <p:cNvGrpSpPr/>
          <p:nvPr/>
        </p:nvGrpSpPr>
        <p:grpSpPr>
          <a:xfrm>
            <a:off x="1295026" y="2256940"/>
            <a:ext cx="353645" cy="353615"/>
            <a:chOff x="-35481425" y="3919600"/>
            <a:chExt cx="291450" cy="291425"/>
          </a:xfrm>
        </p:grpSpPr>
        <p:sp>
          <p:nvSpPr>
            <p:cNvPr id="7630" name="Google Shape;7630;p89"/>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9"/>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9"/>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9"/>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9"/>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9"/>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9"/>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9"/>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89"/>
          <p:cNvGrpSpPr/>
          <p:nvPr/>
        </p:nvGrpSpPr>
        <p:grpSpPr>
          <a:xfrm>
            <a:off x="3530661" y="1381031"/>
            <a:ext cx="357468" cy="352675"/>
            <a:chOff x="-33645475" y="3228075"/>
            <a:chExt cx="294600" cy="290650"/>
          </a:xfrm>
        </p:grpSpPr>
        <p:sp>
          <p:nvSpPr>
            <p:cNvPr id="7639" name="Google Shape;7639;p89"/>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9"/>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9"/>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9"/>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9"/>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9"/>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9"/>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89"/>
          <p:cNvGrpSpPr/>
          <p:nvPr/>
        </p:nvGrpSpPr>
        <p:grpSpPr>
          <a:xfrm>
            <a:off x="3531631" y="1821116"/>
            <a:ext cx="355526" cy="354586"/>
            <a:chOff x="-33646250" y="3586425"/>
            <a:chExt cx="293000" cy="292225"/>
          </a:xfrm>
        </p:grpSpPr>
        <p:sp>
          <p:nvSpPr>
            <p:cNvPr id="7647" name="Google Shape;7647;p89"/>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9"/>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89"/>
          <p:cNvGrpSpPr/>
          <p:nvPr/>
        </p:nvGrpSpPr>
        <p:grpSpPr>
          <a:xfrm>
            <a:off x="3532101" y="2255969"/>
            <a:ext cx="354586" cy="355557"/>
            <a:chOff x="-33645475" y="3944800"/>
            <a:chExt cx="292225" cy="293025"/>
          </a:xfrm>
        </p:grpSpPr>
        <p:sp>
          <p:nvSpPr>
            <p:cNvPr id="7650" name="Google Shape;7650;p89"/>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9"/>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9"/>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9"/>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9"/>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9"/>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9"/>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9"/>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9"/>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9"/>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89"/>
          <p:cNvGrpSpPr/>
          <p:nvPr/>
        </p:nvGrpSpPr>
        <p:grpSpPr>
          <a:xfrm>
            <a:off x="2185320" y="2729706"/>
            <a:ext cx="352675" cy="355375"/>
            <a:chOff x="-31809525" y="3192625"/>
            <a:chExt cx="290650" cy="292875"/>
          </a:xfrm>
        </p:grpSpPr>
        <p:sp>
          <p:nvSpPr>
            <p:cNvPr id="7661" name="Google Shape;7661;p89"/>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9"/>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9"/>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9"/>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89"/>
          <p:cNvGrpSpPr/>
          <p:nvPr/>
        </p:nvGrpSpPr>
        <p:grpSpPr>
          <a:xfrm>
            <a:off x="2184835" y="3200258"/>
            <a:ext cx="353645" cy="355557"/>
            <a:chOff x="-31811100" y="3550975"/>
            <a:chExt cx="291450" cy="293025"/>
          </a:xfrm>
        </p:grpSpPr>
        <p:sp>
          <p:nvSpPr>
            <p:cNvPr id="7666" name="Google Shape;7666;p89"/>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9"/>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9"/>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9"/>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9"/>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9"/>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9"/>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89"/>
          <p:cNvGrpSpPr/>
          <p:nvPr/>
        </p:nvGrpSpPr>
        <p:grpSpPr>
          <a:xfrm>
            <a:off x="2178631" y="3664562"/>
            <a:ext cx="366052" cy="356831"/>
            <a:chOff x="-31817400" y="3910025"/>
            <a:chExt cx="301675" cy="294075"/>
          </a:xfrm>
        </p:grpSpPr>
        <p:sp>
          <p:nvSpPr>
            <p:cNvPr id="7674" name="Google Shape;7674;p89"/>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9"/>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9"/>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89"/>
          <p:cNvGrpSpPr/>
          <p:nvPr/>
        </p:nvGrpSpPr>
        <p:grpSpPr>
          <a:xfrm>
            <a:off x="3970259" y="3200743"/>
            <a:ext cx="354616" cy="354586"/>
            <a:chOff x="-30354000" y="3569100"/>
            <a:chExt cx="292250" cy="292225"/>
          </a:xfrm>
        </p:grpSpPr>
        <p:sp>
          <p:nvSpPr>
            <p:cNvPr id="7678" name="Google Shape;7678;p89"/>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9"/>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9"/>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9"/>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9"/>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9"/>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89"/>
          <p:cNvGrpSpPr/>
          <p:nvPr/>
        </p:nvGrpSpPr>
        <p:grpSpPr>
          <a:xfrm>
            <a:off x="1748837" y="1380546"/>
            <a:ext cx="342148" cy="353645"/>
            <a:chOff x="-35118325" y="3202075"/>
            <a:chExt cx="281975" cy="291450"/>
          </a:xfrm>
        </p:grpSpPr>
        <p:sp>
          <p:nvSpPr>
            <p:cNvPr id="7685" name="Google Shape;7685;p89"/>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9"/>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9"/>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9"/>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89"/>
          <p:cNvGrpSpPr/>
          <p:nvPr/>
        </p:nvGrpSpPr>
        <p:grpSpPr>
          <a:xfrm>
            <a:off x="1742618" y="1821799"/>
            <a:ext cx="354586" cy="353221"/>
            <a:chOff x="-35123050" y="3561225"/>
            <a:chExt cx="292225" cy="291100"/>
          </a:xfrm>
        </p:grpSpPr>
        <p:sp>
          <p:nvSpPr>
            <p:cNvPr id="7690" name="Google Shape;7690;p89"/>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9"/>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89"/>
          <p:cNvGrpSpPr/>
          <p:nvPr/>
        </p:nvGrpSpPr>
        <p:grpSpPr>
          <a:xfrm>
            <a:off x="1784677" y="2256940"/>
            <a:ext cx="270467" cy="353615"/>
            <a:chOff x="-35089175" y="3919600"/>
            <a:chExt cx="222900" cy="291425"/>
          </a:xfrm>
        </p:grpSpPr>
        <p:sp>
          <p:nvSpPr>
            <p:cNvPr id="7693" name="Google Shape;7693;p89"/>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9"/>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89"/>
          <p:cNvGrpSpPr/>
          <p:nvPr/>
        </p:nvGrpSpPr>
        <p:grpSpPr>
          <a:xfrm>
            <a:off x="3981673" y="1380303"/>
            <a:ext cx="336445" cy="354131"/>
            <a:chOff x="-33277650" y="3226875"/>
            <a:chExt cx="277275" cy="291850"/>
          </a:xfrm>
        </p:grpSpPr>
        <p:sp>
          <p:nvSpPr>
            <p:cNvPr id="7696" name="Google Shape;7696;p89"/>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9"/>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9"/>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9"/>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9"/>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9"/>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9"/>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89"/>
          <p:cNvGrpSpPr/>
          <p:nvPr/>
        </p:nvGrpSpPr>
        <p:grpSpPr>
          <a:xfrm>
            <a:off x="3973073" y="1821587"/>
            <a:ext cx="353645" cy="353645"/>
            <a:chOff x="-33286325" y="3586425"/>
            <a:chExt cx="291450" cy="291450"/>
          </a:xfrm>
        </p:grpSpPr>
        <p:sp>
          <p:nvSpPr>
            <p:cNvPr id="7704" name="Google Shape;7704;p89"/>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9"/>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9"/>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9"/>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9"/>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89"/>
          <p:cNvGrpSpPr/>
          <p:nvPr/>
        </p:nvGrpSpPr>
        <p:grpSpPr>
          <a:xfrm>
            <a:off x="3973073" y="2255969"/>
            <a:ext cx="353645" cy="355557"/>
            <a:chOff x="-33286325" y="3944800"/>
            <a:chExt cx="291450" cy="293025"/>
          </a:xfrm>
        </p:grpSpPr>
        <p:sp>
          <p:nvSpPr>
            <p:cNvPr id="7710" name="Google Shape;7710;p89"/>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9"/>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9"/>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9"/>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89"/>
          <p:cNvGrpSpPr/>
          <p:nvPr/>
        </p:nvGrpSpPr>
        <p:grpSpPr>
          <a:xfrm>
            <a:off x="2631470" y="2729129"/>
            <a:ext cx="353645" cy="356527"/>
            <a:chOff x="-31452725" y="3191825"/>
            <a:chExt cx="291450" cy="293825"/>
          </a:xfrm>
        </p:grpSpPr>
        <p:sp>
          <p:nvSpPr>
            <p:cNvPr id="7715" name="Google Shape;7715;p89"/>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9"/>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9"/>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9"/>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89"/>
          <p:cNvGrpSpPr/>
          <p:nvPr/>
        </p:nvGrpSpPr>
        <p:grpSpPr>
          <a:xfrm>
            <a:off x="2631000" y="3200744"/>
            <a:ext cx="354586" cy="354586"/>
            <a:chOff x="-31452725" y="3551775"/>
            <a:chExt cx="292225" cy="292225"/>
          </a:xfrm>
        </p:grpSpPr>
        <p:sp>
          <p:nvSpPr>
            <p:cNvPr id="7720" name="Google Shape;7720;p89"/>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9"/>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9"/>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9"/>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89"/>
          <p:cNvGrpSpPr/>
          <p:nvPr/>
        </p:nvGrpSpPr>
        <p:grpSpPr>
          <a:xfrm>
            <a:off x="2629559" y="3664729"/>
            <a:ext cx="357468" cy="356497"/>
            <a:chOff x="-31455100" y="3909350"/>
            <a:chExt cx="294600" cy="293800"/>
          </a:xfrm>
        </p:grpSpPr>
        <p:sp>
          <p:nvSpPr>
            <p:cNvPr id="7725" name="Google Shape;7725;p89"/>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9"/>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89"/>
          <p:cNvGrpSpPr/>
          <p:nvPr/>
        </p:nvGrpSpPr>
        <p:grpSpPr>
          <a:xfrm>
            <a:off x="3970744" y="3665684"/>
            <a:ext cx="353645" cy="354586"/>
            <a:chOff x="-30345325" y="3918800"/>
            <a:chExt cx="291450" cy="292225"/>
          </a:xfrm>
        </p:grpSpPr>
        <p:sp>
          <p:nvSpPr>
            <p:cNvPr id="7728" name="Google Shape;7728;p89"/>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9"/>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9"/>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9"/>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9"/>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89"/>
          <p:cNvGrpSpPr/>
          <p:nvPr/>
        </p:nvGrpSpPr>
        <p:grpSpPr>
          <a:xfrm>
            <a:off x="2200736" y="1380546"/>
            <a:ext cx="332593" cy="353645"/>
            <a:chOff x="-34755225" y="3202075"/>
            <a:chExt cx="274100" cy="291450"/>
          </a:xfrm>
        </p:grpSpPr>
        <p:sp>
          <p:nvSpPr>
            <p:cNvPr id="7734" name="Google Shape;7734;p89"/>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9"/>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9"/>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9"/>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9"/>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9"/>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9"/>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89"/>
          <p:cNvGrpSpPr/>
          <p:nvPr/>
        </p:nvGrpSpPr>
        <p:grpSpPr>
          <a:xfrm>
            <a:off x="2190209" y="1821587"/>
            <a:ext cx="353645" cy="353645"/>
            <a:chOff x="-34763900" y="3561225"/>
            <a:chExt cx="291450" cy="291450"/>
          </a:xfrm>
        </p:grpSpPr>
        <p:sp>
          <p:nvSpPr>
            <p:cNvPr id="7742" name="Google Shape;7742;p89"/>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9"/>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9"/>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5" name="Google Shape;7745;p89"/>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6" name="Google Shape;7746;p89"/>
          <p:cNvGrpSpPr/>
          <p:nvPr/>
        </p:nvGrpSpPr>
        <p:grpSpPr>
          <a:xfrm>
            <a:off x="845106" y="2730099"/>
            <a:ext cx="354586" cy="354586"/>
            <a:chOff x="-32927950" y="3227275"/>
            <a:chExt cx="292225" cy="292225"/>
          </a:xfrm>
        </p:grpSpPr>
        <p:sp>
          <p:nvSpPr>
            <p:cNvPr id="7747" name="Google Shape;7747;p89"/>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9"/>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9"/>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9"/>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9"/>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89"/>
          <p:cNvGrpSpPr/>
          <p:nvPr/>
        </p:nvGrpSpPr>
        <p:grpSpPr>
          <a:xfrm>
            <a:off x="844621" y="3201213"/>
            <a:ext cx="355557" cy="353645"/>
            <a:chOff x="-32927950" y="3586425"/>
            <a:chExt cx="293025" cy="291450"/>
          </a:xfrm>
        </p:grpSpPr>
        <p:sp>
          <p:nvSpPr>
            <p:cNvPr id="7753" name="Google Shape;7753;p89"/>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9"/>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9"/>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9"/>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9"/>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89"/>
          <p:cNvGrpSpPr/>
          <p:nvPr/>
        </p:nvGrpSpPr>
        <p:grpSpPr>
          <a:xfrm>
            <a:off x="845106" y="3665198"/>
            <a:ext cx="354586" cy="355557"/>
            <a:chOff x="-32927950" y="3944800"/>
            <a:chExt cx="292225" cy="293025"/>
          </a:xfrm>
        </p:grpSpPr>
        <p:sp>
          <p:nvSpPr>
            <p:cNvPr id="7759" name="Google Shape;7759;p89"/>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9"/>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9"/>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9"/>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9"/>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9"/>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9"/>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9"/>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9"/>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89"/>
          <p:cNvGrpSpPr/>
          <p:nvPr/>
        </p:nvGrpSpPr>
        <p:grpSpPr>
          <a:xfrm>
            <a:off x="3073898" y="2730449"/>
            <a:ext cx="354586" cy="353888"/>
            <a:chOff x="-31094350" y="3194000"/>
            <a:chExt cx="292225" cy="291650"/>
          </a:xfrm>
        </p:grpSpPr>
        <p:sp>
          <p:nvSpPr>
            <p:cNvPr id="7769" name="Google Shape;7769;p89"/>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9"/>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9"/>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9"/>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9"/>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9"/>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9"/>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9"/>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89"/>
          <p:cNvGrpSpPr/>
          <p:nvPr/>
        </p:nvGrpSpPr>
        <p:grpSpPr>
          <a:xfrm>
            <a:off x="3074368" y="3200941"/>
            <a:ext cx="353645" cy="354191"/>
            <a:chOff x="-31093575" y="3552550"/>
            <a:chExt cx="291450" cy="291900"/>
          </a:xfrm>
        </p:grpSpPr>
        <p:sp>
          <p:nvSpPr>
            <p:cNvPr id="7778" name="Google Shape;7778;p89"/>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9"/>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9"/>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9"/>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9"/>
          <p:cNvGrpSpPr/>
          <p:nvPr/>
        </p:nvGrpSpPr>
        <p:grpSpPr>
          <a:xfrm>
            <a:off x="3074368" y="3666169"/>
            <a:ext cx="353645" cy="353615"/>
            <a:chOff x="-31093575" y="3911725"/>
            <a:chExt cx="291450" cy="291425"/>
          </a:xfrm>
        </p:grpSpPr>
        <p:sp>
          <p:nvSpPr>
            <p:cNvPr id="7783" name="Google Shape;7783;p89"/>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9"/>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89"/>
          <p:cNvGrpSpPr/>
          <p:nvPr/>
        </p:nvGrpSpPr>
        <p:grpSpPr>
          <a:xfrm>
            <a:off x="2183798" y="4123136"/>
            <a:ext cx="356497" cy="354586"/>
            <a:chOff x="-29946000" y="3183175"/>
            <a:chExt cx="293800" cy="292225"/>
          </a:xfrm>
        </p:grpSpPr>
        <p:sp>
          <p:nvSpPr>
            <p:cNvPr id="7786" name="Google Shape;7786;p89"/>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9"/>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9"/>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9"/>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9"/>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9"/>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89"/>
          <p:cNvGrpSpPr/>
          <p:nvPr/>
        </p:nvGrpSpPr>
        <p:grpSpPr>
          <a:xfrm>
            <a:off x="2628330" y="1380289"/>
            <a:ext cx="358408" cy="354161"/>
            <a:chOff x="-34408675" y="3202075"/>
            <a:chExt cx="295375" cy="291875"/>
          </a:xfrm>
        </p:grpSpPr>
        <p:sp>
          <p:nvSpPr>
            <p:cNvPr id="7793" name="Google Shape;7793;p89"/>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9"/>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9"/>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9"/>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89"/>
          <p:cNvGrpSpPr/>
          <p:nvPr/>
        </p:nvGrpSpPr>
        <p:grpSpPr>
          <a:xfrm>
            <a:off x="2630241" y="1820283"/>
            <a:ext cx="354586" cy="356254"/>
            <a:chOff x="-34405525" y="3558075"/>
            <a:chExt cx="292225" cy="293600"/>
          </a:xfrm>
        </p:grpSpPr>
        <p:sp>
          <p:nvSpPr>
            <p:cNvPr id="7798" name="Google Shape;7798;p89"/>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9"/>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9"/>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89"/>
          <p:cNvGrpSpPr/>
          <p:nvPr/>
        </p:nvGrpSpPr>
        <p:grpSpPr>
          <a:xfrm>
            <a:off x="2629755" y="2256940"/>
            <a:ext cx="355557" cy="353615"/>
            <a:chOff x="-34406325" y="3919600"/>
            <a:chExt cx="293025" cy="291425"/>
          </a:xfrm>
        </p:grpSpPr>
        <p:sp>
          <p:nvSpPr>
            <p:cNvPr id="7802" name="Google Shape;7802;p89"/>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9"/>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9"/>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9"/>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9"/>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9"/>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9"/>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9" name="Google Shape;7809;p89"/>
          <p:cNvGrpSpPr/>
          <p:nvPr/>
        </p:nvGrpSpPr>
        <p:grpSpPr>
          <a:xfrm>
            <a:off x="1293653" y="2736303"/>
            <a:ext cx="353645" cy="342179"/>
            <a:chOff x="-32568800" y="3232000"/>
            <a:chExt cx="291450" cy="282000"/>
          </a:xfrm>
        </p:grpSpPr>
        <p:sp>
          <p:nvSpPr>
            <p:cNvPr id="7810" name="Google Shape;7810;p89"/>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9"/>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89"/>
          <p:cNvGrpSpPr/>
          <p:nvPr/>
        </p:nvGrpSpPr>
        <p:grpSpPr>
          <a:xfrm>
            <a:off x="1293183" y="3201213"/>
            <a:ext cx="354586" cy="353645"/>
            <a:chOff x="-32569575" y="3586425"/>
            <a:chExt cx="292225" cy="291450"/>
          </a:xfrm>
        </p:grpSpPr>
        <p:sp>
          <p:nvSpPr>
            <p:cNvPr id="7813" name="Google Shape;7813;p89"/>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9"/>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89"/>
          <p:cNvGrpSpPr/>
          <p:nvPr/>
        </p:nvGrpSpPr>
        <p:grpSpPr>
          <a:xfrm>
            <a:off x="1284098" y="3665805"/>
            <a:ext cx="372756" cy="354343"/>
            <a:chOff x="-32576675" y="3944600"/>
            <a:chExt cx="307200" cy="292025"/>
          </a:xfrm>
        </p:grpSpPr>
        <p:sp>
          <p:nvSpPr>
            <p:cNvPr id="7816" name="Google Shape;7816;p89"/>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9"/>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89"/>
          <p:cNvGrpSpPr/>
          <p:nvPr/>
        </p:nvGrpSpPr>
        <p:grpSpPr>
          <a:xfrm>
            <a:off x="3529065" y="2730100"/>
            <a:ext cx="354586" cy="354586"/>
            <a:chOff x="-30735200" y="3192625"/>
            <a:chExt cx="292225" cy="292225"/>
          </a:xfrm>
        </p:grpSpPr>
        <p:sp>
          <p:nvSpPr>
            <p:cNvPr id="7819" name="Google Shape;7819;p89"/>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9"/>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9"/>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9"/>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9"/>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9"/>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9"/>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89"/>
          <p:cNvGrpSpPr/>
          <p:nvPr/>
        </p:nvGrpSpPr>
        <p:grpSpPr>
          <a:xfrm>
            <a:off x="3529065" y="3201532"/>
            <a:ext cx="354586" cy="353008"/>
            <a:chOff x="-30735200" y="3552550"/>
            <a:chExt cx="292225" cy="290925"/>
          </a:xfrm>
        </p:grpSpPr>
        <p:sp>
          <p:nvSpPr>
            <p:cNvPr id="7827" name="Google Shape;7827;p89"/>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9"/>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9"/>
          <p:cNvGrpSpPr/>
          <p:nvPr/>
        </p:nvGrpSpPr>
        <p:grpSpPr>
          <a:xfrm>
            <a:off x="3529065" y="3666154"/>
            <a:ext cx="354586" cy="353645"/>
            <a:chOff x="-30735200" y="3910925"/>
            <a:chExt cx="292225" cy="291450"/>
          </a:xfrm>
        </p:grpSpPr>
        <p:sp>
          <p:nvSpPr>
            <p:cNvPr id="7830" name="Google Shape;7830;p89"/>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9"/>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2" name="Google Shape;7832;p89"/>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3" name="Google Shape;7833;p89"/>
          <p:cNvGrpSpPr/>
          <p:nvPr/>
        </p:nvGrpSpPr>
        <p:grpSpPr>
          <a:xfrm>
            <a:off x="4882910" y="1379021"/>
            <a:ext cx="358971" cy="359224"/>
            <a:chOff x="-57956275" y="3197925"/>
            <a:chExt cx="319000" cy="319225"/>
          </a:xfrm>
        </p:grpSpPr>
        <p:sp>
          <p:nvSpPr>
            <p:cNvPr id="7834" name="Google Shape;7834;p89"/>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9"/>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9"/>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9"/>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9"/>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9"/>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9"/>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89"/>
          <p:cNvGrpSpPr/>
          <p:nvPr/>
        </p:nvGrpSpPr>
        <p:grpSpPr>
          <a:xfrm>
            <a:off x="4905064" y="1835446"/>
            <a:ext cx="314662" cy="358971"/>
            <a:chOff x="-57940525" y="3590375"/>
            <a:chExt cx="279625" cy="319000"/>
          </a:xfrm>
        </p:grpSpPr>
        <p:sp>
          <p:nvSpPr>
            <p:cNvPr id="7842" name="Google Shape;7842;p89"/>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9"/>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9"/>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9"/>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9"/>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89"/>
          <p:cNvGrpSpPr/>
          <p:nvPr/>
        </p:nvGrpSpPr>
        <p:grpSpPr>
          <a:xfrm>
            <a:off x="4875945" y="2276817"/>
            <a:ext cx="358099" cy="358999"/>
            <a:chOff x="-57959425" y="3982600"/>
            <a:chExt cx="318225" cy="319025"/>
          </a:xfrm>
        </p:grpSpPr>
        <p:sp>
          <p:nvSpPr>
            <p:cNvPr id="7848" name="Google Shape;7848;p89"/>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9"/>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9"/>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9"/>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89"/>
          <p:cNvGrpSpPr/>
          <p:nvPr/>
        </p:nvGrpSpPr>
        <p:grpSpPr>
          <a:xfrm>
            <a:off x="7076112" y="1380146"/>
            <a:ext cx="357226" cy="357226"/>
            <a:chOff x="-55987225" y="3198925"/>
            <a:chExt cx="317450" cy="317450"/>
          </a:xfrm>
        </p:grpSpPr>
        <p:sp>
          <p:nvSpPr>
            <p:cNvPr id="7853" name="Google Shape;7853;p89"/>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9"/>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9"/>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9"/>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89"/>
          <p:cNvGrpSpPr/>
          <p:nvPr/>
        </p:nvGrpSpPr>
        <p:grpSpPr>
          <a:xfrm>
            <a:off x="7076112" y="1836178"/>
            <a:ext cx="357226" cy="357367"/>
            <a:chOff x="-55987225" y="3591025"/>
            <a:chExt cx="317450" cy="317575"/>
          </a:xfrm>
        </p:grpSpPr>
        <p:sp>
          <p:nvSpPr>
            <p:cNvPr id="7858" name="Google Shape;7858;p89"/>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9"/>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9"/>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9"/>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9"/>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89"/>
          <p:cNvGrpSpPr/>
          <p:nvPr/>
        </p:nvGrpSpPr>
        <p:grpSpPr>
          <a:xfrm>
            <a:off x="7090027" y="2276817"/>
            <a:ext cx="358999" cy="358999"/>
            <a:chOff x="-55988800" y="3982600"/>
            <a:chExt cx="319025" cy="319025"/>
          </a:xfrm>
        </p:grpSpPr>
        <p:sp>
          <p:nvSpPr>
            <p:cNvPr id="7864" name="Google Shape;7864;p89"/>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9"/>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9"/>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9"/>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9"/>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89"/>
          <p:cNvGrpSpPr/>
          <p:nvPr/>
        </p:nvGrpSpPr>
        <p:grpSpPr>
          <a:xfrm>
            <a:off x="5748546" y="2734774"/>
            <a:ext cx="356326" cy="358971"/>
            <a:chOff x="-54026025" y="3192625"/>
            <a:chExt cx="316650" cy="319000"/>
          </a:xfrm>
        </p:grpSpPr>
        <p:sp>
          <p:nvSpPr>
            <p:cNvPr id="7870" name="Google Shape;7870;p89"/>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9"/>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9"/>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9"/>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9"/>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9"/>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9"/>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9"/>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89"/>
          <p:cNvGrpSpPr/>
          <p:nvPr/>
        </p:nvGrpSpPr>
        <p:grpSpPr>
          <a:xfrm>
            <a:off x="5768492" y="3205748"/>
            <a:ext cx="316434" cy="358099"/>
            <a:chOff x="-54007925" y="3584850"/>
            <a:chExt cx="281200" cy="318225"/>
          </a:xfrm>
        </p:grpSpPr>
        <p:sp>
          <p:nvSpPr>
            <p:cNvPr id="7879" name="Google Shape;7879;p89"/>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9"/>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9"/>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9"/>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9"/>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9"/>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89"/>
          <p:cNvGrpSpPr/>
          <p:nvPr/>
        </p:nvGrpSpPr>
        <p:grpSpPr>
          <a:xfrm>
            <a:off x="5768492" y="3667633"/>
            <a:ext cx="316434" cy="358914"/>
            <a:chOff x="-54007925" y="3975575"/>
            <a:chExt cx="281200" cy="318950"/>
          </a:xfrm>
        </p:grpSpPr>
        <p:sp>
          <p:nvSpPr>
            <p:cNvPr id="7886" name="Google Shape;7886;p89"/>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9"/>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9"/>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9"/>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89"/>
          <p:cNvGrpSpPr/>
          <p:nvPr/>
        </p:nvGrpSpPr>
        <p:grpSpPr>
          <a:xfrm>
            <a:off x="8003359" y="2752104"/>
            <a:ext cx="274770" cy="358492"/>
            <a:chOff x="-52005775" y="3208025"/>
            <a:chExt cx="244175" cy="318575"/>
          </a:xfrm>
        </p:grpSpPr>
        <p:sp>
          <p:nvSpPr>
            <p:cNvPr id="7891" name="Google Shape;7891;p89"/>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9"/>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9"/>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9"/>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9"/>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9"/>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9"/>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9"/>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9"/>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9"/>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9"/>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89"/>
          <p:cNvGrpSpPr/>
          <p:nvPr/>
        </p:nvGrpSpPr>
        <p:grpSpPr>
          <a:xfrm>
            <a:off x="5309825" y="1380146"/>
            <a:ext cx="358099" cy="358099"/>
            <a:chOff x="-57568775" y="3198925"/>
            <a:chExt cx="318225" cy="318225"/>
          </a:xfrm>
        </p:grpSpPr>
        <p:sp>
          <p:nvSpPr>
            <p:cNvPr id="7903" name="Google Shape;7903;p89"/>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9"/>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9"/>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9"/>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9"/>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9"/>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89"/>
          <p:cNvGrpSpPr/>
          <p:nvPr/>
        </p:nvGrpSpPr>
        <p:grpSpPr>
          <a:xfrm>
            <a:off x="5331543" y="1835446"/>
            <a:ext cx="314662" cy="358099"/>
            <a:chOff x="-57549075" y="3590375"/>
            <a:chExt cx="279625" cy="318225"/>
          </a:xfrm>
        </p:grpSpPr>
        <p:sp>
          <p:nvSpPr>
            <p:cNvPr id="7910" name="Google Shape;7910;p89"/>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9"/>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9"/>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9"/>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89"/>
          <p:cNvGrpSpPr/>
          <p:nvPr/>
        </p:nvGrpSpPr>
        <p:grpSpPr>
          <a:xfrm>
            <a:off x="5323740" y="2276817"/>
            <a:ext cx="359871" cy="359871"/>
            <a:chOff x="-57570350" y="3982600"/>
            <a:chExt cx="319800" cy="319800"/>
          </a:xfrm>
        </p:grpSpPr>
        <p:sp>
          <p:nvSpPr>
            <p:cNvPr id="7915" name="Google Shape;7915;p89"/>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9"/>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9"/>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9"/>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89"/>
          <p:cNvGrpSpPr/>
          <p:nvPr/>
        </p:nvGrpSpPr>
        <p:grpSpPr>
          <a:xfrm>
            <a:off x="7538779" y="1379246"/>
            <a:ext cx="314662" cy="358999"/>
            <a:chOff x="-55576850" y="3198125"/>
            <a:chExt cx="279625" cy="319025"/>
          </a:xfrm>
        </p:grpSpPr>
        <p:sp>
          <p:nvSpPr>
            <p:cNvPr id="7920" name="Google Shape;7920;p89"/>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9"/>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9"/>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9"/>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89"/>
          <p:cNvGrpSpPr/>
          <p:nvPr/>
        </p:nvGrpSpPr>
        <p:grpSpPr>
          <a:xfrm>
            <a:off x="7516174" y="1835221"/>
            <a:ext cx="359871" cy="358324"/>
            <a:chOff x="-55596550" y="3590175"/>
            <a:chExt cx="319800" cy="318425"/>
          </a:xfrm>
        </p:grpSpPr>
        <p:sp>
          <p:nvSpPr>
            <p:cNvPr id="7925" name="Google Shape;7925;p89"/>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9"/>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9"/>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9"/>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89"/>
          <p:cNvGrpSpPr/>
          <p:nvPr/>
        </p:nvGrpSpPr>
        <p:grpSpPr>
          <a:xfrm>
            <a:off x="7531412" y="2276564"/>
            <a:ext cx="358999" cy="359252"/>
            <a:chOff x="-55595775" y="3982375"/>
            <a:chExt cx="319025" cy="319250"/>
          </a:xfrm>
        </p:grpSpPr>
        <p:sp>
          <p:nvSpPr>
            <p:cNvPr id="7930" name="Google Shape;7930;p89"/>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9"/>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9"/>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9"/>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9"/>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9"/>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89"/>
          <p:cNvGrpSpPr/>
          <p:nvPr/>
        </p:nvGrpSpPr>
        <p:grpSpPr>
          <a:xfrm>
            <a:off x="6188595" y="2734774"/>
            <a:ext cx="358999" cy="358099"/>
            <a:chOff x="-53635375" y="3192625"/>
            <a:chExt cx="319025" cy="318225"/>
          </a:xfrm>
        </p:grpSpPr>
        <p:sp>
          <p:nvSpPr>
            <p:cNvPr id="7937" name="Google Shape;7937;p89"/>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9"/>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9"/>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9"/>
          <p:cNvGrpSpPr/>
          <p:nvPr/>
        </p:nvGrpSpPr>
        <p:grpSpPr>
          <a:xfrm>
            <a:off x="6210763" y="3205748"/>
            <a:ext cx="314662" cy="358999"/>
            <a:chOff x="-53615675" y="3584850"/>
            <a:chExt cx="279625" cy="319025"/>
          </a:xfrm>
        </p:grpSpPr>
        <p:sp>
          <p:nvSpPr>
            <p:cNvPr id="7941" name="Google Shape;7941;p89"/>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9"/>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9"/>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9"/>
          <p:cNvGrpSpPr/>
          <p:nvPr/>
        </p:nvGrpSpPr>
        <p:grpSpPr>
          <a:xfrm>
            <a:off x="6188609" y="3668674"/>
            <a:ext cx="358971" cy="357874"/>
            <a:chOff x="-53634575" y="3976500"/>
            <a:chExt cx="319000" cy="318025"/>
          </a:xfrm>
        </p:grpSpPr>
        <p:sp>
          <p:nvSpPr>
            <p:cNvPr id="7945" name="Google Shape;7945;p89"/>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9"/>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9"/>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9"/>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9"/>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9"/>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9"/>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9"/>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89"/>
          <p:cNvGrpSpPr/>
          <p:nvPr/>
        </p:nvGrpSpPr>
        <p:grpSpPr>
          <a:xfrm>
            <a:off x="7983413" y="3211628"/>
            <a:ext cx="314662" cy="358436"/>
            <a:chOff x="-52023900" y="3590075"/>
            <a:chExt cx="279625" cy="318525"/>
          </a:xfrm>
        </p:grpSpPr>
        <p:sp>
          <p:nvSpPr>
            <p:cNvPr id="7954" name="Google Shape;7954;p89"/>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9"/>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9"/>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9"/>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9"/>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9"/>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9"/>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9"/>
          <p:cNvGrpSpPr/>
          <p:nvPr/>
        </p:nvGrpSpPr>
        <p:grpSpPr>
          <a:xfrm>
            <a:off x="5746654" y="1380146"/>
            <a:ext cx="358971" cy="358971"/>
            <a:chOff x="-57173375" y="3198925"/>
            <a:chExt cx="319000" cy="319000"/>
          </a:xfrm>
        </p:grpSpPr>
        <p:sp>
          <p:nvSpPr>
            <p:cNvPr id="7962" name="Google Shape;7962;p89"/>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9"/>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9"/>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9"/>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89"/>
          <p:cNvGrpSpPr/>
          <p:nvPr/>
        </p:nvGrpSpPr>
        <p:grpSpPr>
          <a:xfrm>
            <a:off x="5747541" y="1857587"/>
            <a:ext cx="357198" cy="314690"/>
            <a:chOff x="-57176525" y="3610050"/>
            <a:chExt cx="317425" cy="279650"/>
          </a:xfrm>
        </p:grpSpPr>
        <p:sp>
          <p:nvSpPr>
            <p:cNvPr id="7967" name="Google Shape;7967;p89"/>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9"/>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9"/>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9"/>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9"/>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89"/>
          <p:cNvGrpSpPr/>
          <p:nvPr/>
        </p:nvGrpSpPr>
        <p:grpSpPr>
          <a:xfrm>
            <a:off x="7957995" y="1380146"/>
            <a:ext cx="358099" cy="356326"/>
            <a:chOff x="-55202750" y="3198925"/>
            <a:chExt cx="318225" cy="316650"/>
          </a:xfrm>
        </p:grpSpPr>
        <p:sp>
          <p:nvSpPr>
            <p:cNvPr id="7973" name="Google Shape;7973;p89"/>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9"/>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89"/>
          <p:cNvGrpSpPr/>
          <p:nvPr/>
        </p:nvGrpSpPr>
        <p:grpSpPr>
          <a:xfrm>
            <a:off x="7968629" y="1835446"/>
            <a:ext cx="336830" cy="358099"/>
            <a:chOff x="-55194875" y="3590375"/>
            <a:chExt cx="299325" cy="318225"/>
          </a:xfrm>
        </p:grpSpPr>
        <p:sp>
          <p:nvSpPr>
            <p:cNvPr id="7976" name="Google Shape;7976;p89"/>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9"/>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9"/>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9"/>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9"/>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89"/>
          <p:cNvGrpSpPr/>
          <p:nvPr/>
        </p:nvGrpSpPr>
        <p:grpSpPr>
          <a:xfrm>
            <a:off x="7973247" y="2277717"/>
            <a:ext cx="357198" cy="357198"/>
            <a:chOff x="-55203525" y="3983400"/>
            <a:chExt cx="317425" cy="317425"/>
          </a:xfrm>
        </p:grpSpPr>
        <p:sp>
          <p:nvSpPr>
            <p:cNvPr id="7982" name="Google Shape;7982;p89"/>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9"/>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9"/>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5" name="Google Shape;7985;p89"/>
          <p:cNvGrpSpPr/>
          <p:nvPr/>
        </p:nvGrpSpPr>
        <p:grpSpPr>
          <a:xfrm>
            <a:off x="6639727" y="2734774"/>
            <a:ext cx="335930" cy="358971"/>
            <a:chOff x="-53232900" y="3192625"/>
            <a:chExt cx="298525" cy="319000"/>
          </a:xfrm>
        </p:grpSpPr>
        <p:sp>
          <p:nvSpPr>
            <p:cNvPr id="7986" name="Google Shape;7986;p89"/>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9"/>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9"/>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9"/>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9"/>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9"/>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9"/>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9"/>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89"/>
          <p:cNvGrpSpPr/>
          <p:nvPr/>
        </p:nvGrpSpPr>
        <p:grpSpPr>
          <a:xfrm>
            <a:off x="6629093" y="3205748"/>
            <a:ext cx="357198" cy="356326"/>
            <a:chOff x="-53242350" y="3584850"/>
            <a:chExt cx="317425" cy="316650"/>
          </a:xfrm>
        </p:grpSpPr>
        <p:sp>
          <p:nvSpPr>
            <p:cNvPr id="7995" name="Google Shape;7995;p89"/>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9"/>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9"/>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9"/>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9"/>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89"/>
          <p:cNvGrpSpPr/>
          <p:nvPr/>
        </p:nvGrpSpPr>
        <p:grpSpPr>
          <a:xfrm>
            <a:off x="6650362" y="3668449"/>
            <a:ext cx="314662" cy="358999"/>
            <a:chOff x="-53224225" y="3976300"/>
            <a:chExt cx="279625" cy="319025"/>
          </a:xfrm>
        </p:grpSpPr>
        <p:sp>
          <p:nvSpPr>
            <p:cNvPr id="8001" name="Google Shape;8001;p89"/>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9"/>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9"/>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9"/>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9"/>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9"/>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9"/>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89"/>
          <p:cNvGrpSpPr/>
          <p:nvPr/>
        </p:nvGrpSpPr>
        <p:grpSpPr>
          <a:xfrm>
            <a:off x="7961258" y="3676129"/>
            <a:ext cx="358971" cy="358408"/>
            <a:chOff x="-52043575" y="3983125"/>
            <a:chExt cx="319000" cy="318500"/>
          </a:xfrm>
        </p:grpSpPr>
        <p:sp>
          <p:nvSpPr>
            <p:cNvPr id="8009" name="Google Shape;8009;p89"/>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9"/>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9"/>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9"/>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9"/>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9"/>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9"/>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9"/>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9"/>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89"/>
          <p:cNvGrpSpPr/>
          <p:nvPr/>
        </p:nvGrpSpPr>
        <p:grpSpPr>
          <a:xfrm>
            <a:off x="6215199" y="1380146"/>
            <a:ext cx="314662" cy="358971"/>
            <a:chOff x="-56766175" y="3198925"/>
            <a:chExt cx="279625" cy="319000"/>
          </a:xfrm>
        </p:grpSpPr>
        <p:sp>
          <p:nvSpPr>
            <p:cNvPr id="8019" name="Google Shape;8019;p89"/>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9"/>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9"/>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9"/>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9"/>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9"/>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9"/>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89"/>
          <p:cNvGrpSpPr/>
          <p:nvPr/>
        </p:nvGrpSpPr>
        <p:grpSpPr>
          <a:xfrm>
            <a:off x="6214313" y="1835446"/>
            <a:ext cx="316434" cy="358099"/>
            <a:chOff x="-56766175" y="3590375"/>
            <a:chExt cx="281200" cy="318225"/>
          </a:xfrm>
        </p:grpSpPr>
        <p:sp>
          <p:nvSpPr>
            <p:cNvPr id="8027" name="Google Shape;8027;p89"/>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9"/>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9"/>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9"/>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89"/>
          <p:cNvGrpSpPr/>
          <p:nvPr/>
        </p:nvGrpSpPr>
        <p:grpSpPr>
          <a:xfrm>
            <a:off x="6251269" y="2276817"/>
            <a:ext cx="272126" cy="358099"/>
            <a:chOff x="-56747275" y="3982600"/>
            <a:chExt cx="241825" cy="318225"/>
          </a:xfrm>
        </p:grpSpPr>
        <p:sp>
          <p:nvSpPr>
            <p:cNvPr id="8032" name="Google Shape;8032;p89"/>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9"/>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9"/>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9"/>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9"/>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9"/>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9"/>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89"/>
          <p:cNvGrpSpPr/>
          <p:nvPr/>
        </p:nvGrpSpPr>
        <p:grpSpPr>
          <a:xfrm>
            <a:off x="4859020" y="3219055"/>
            <a:ext cx="358999" cy="342991"/>
            <a:chOff x="-54812875" y="3596675"/>
            <a:chExt cx="319025" cy="304800"/>
          </a:xfrm>
        </p:grpSpPr>
        <p:sp>
          <p:nvSpPr>
            <p:cNvPr id="8040" name="Google Shape;8040;p89"/>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9"/>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9"/>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9"/>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9"/>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9"/>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9"/>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7" name="Google Shape;8047;p89"/>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9"/>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9" name="Google Shape;8049;p89"/>
          <p:cNvGrpSpPr/>
          <p:nvPr/>
        </p:nvGrpSpPr>
        <p:grpSpPr>
          <a:xfrm>
            <a:off x="4881188" y="3675538"/>
            <a:ext cx="314662" cy="358099"/>
            <a:chOff x="-54793175" y="3982600"/>
            <a:chExt cx="279625" cy="318225"/>
          </a:xfrm>
        </p:grpSpPr>
        <p:sp>
          <p:nvSpPr>
            <p:cNvPr id="8050" name="Google Shape;8050;p89"/>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9"/>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9"/>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9"/>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9"/>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9"/>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9"/>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89"/>
          <p:cNvGrpSpPr/>
          <p:nvPr/>
        </p:nvGrpSpPr>
        <p:grpSpPr>
          <a:xfrm>
            <a:off x="7092647" y="2734774"/>
            <a:ext cx="314662" cy="358099"/>
            <a:chOff x="-52832000" y="3192625"/>
            <a:chExt cx="279625" cy="318225"/>
          </a:xfrm>
        </p:grpSpPr>
        <p:sp>
          <p:nvSpPr>
            <p:cNvPr id="8058" name="Google Shape;8058;p89"/>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9"/>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9"/>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9"/>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9"/>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9"/>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9"/>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9"/>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89"/>
          <p:cNvGrpSpPr/>
          <p:nvPr/>
        </p:nvGrpSpPr>
        <p:grpSpPr>
          <a:xfrm>
            <a:off x="5779179" y="2276142"/>
            <a:ext cx="323524" cy="358774"/>
            <a:chOff x="-57162350" y="3982000"/>
            <a:chExt cx="287500" cy="318825"/>
          </a:xfrm>
        </p:grpSpPr>
        <p:sp>
          <p:nvSpPr>
            <p:cNvPr id="8067" name="Google Shape;8067;p89"/>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9"/>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9"/>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9"/>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9"/>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9"/>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9"/>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9"/>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89"/>
          <p:cNvGrpSpPr/>
          <p:nvPr/>
        </p:nvGrpSpPr>
        <p:grpSpPr>
          <a:xfrm>
            <a:off x="7070492" y="3206648"/>
            <a:ext cx="358971" cy="357198"/>
            <a:chOff x="-52851675" y="3585650"/>
            <a:chExt cx="319000" cy="317425"/>
          </a:xfrm>
        </p:grpSpPr>
        <p:sp>
          <p:nvSpPr>
            <p:cNvPr id="8076" name="Google Shape;8076;p89"/>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9"/>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9"/>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9"/>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9"/>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9"/>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89"/>
          <p:cNvGrpSpPr/>
          <p:nvPr/>
        </p:nvGrpSpPr>
        <p:grpSpPr>
          <a:xfrm>
            <a:off x="7092647" y="3668449"/>
            <a:ext cx="314662" cy="358999"/>
            <a:chOff x="-52832000" y="3976300"/>
            <a:chExt cx="279625" cy="319025"/>
          </a:xfrm>
        </p:grpSpPr>
        <p:sp>
          <p:nvSpPr>
            <p:cNvPr id="8083" name="Google Shape;8083;p89"/>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9"/>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9"/>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9"/>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9"/>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9"/>
          <p:cNvGrpSpPr/>
          <p:nvPr/>
        </p:nvGrpSpPr>
        <p:grpSpPr>
          <a:xfrm>
            <a:off x="6209853" y="4123097"/>
            <a:ext cx="316434" cy="358099"/>
            <a:chOff x="-51633225" y="3198925"/>
            <a:chExt cx="281200" cy="318225"/>
          </a:xfrm>
        </p:grpSpPr>
        <p:sp>
          <p:nvSpPr>
            <p:cNvPr id="8089" name="Google Shape;8089;p89"/>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9"/>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9"/>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9"/>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9"/>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9"/>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9"/>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89"/>
          <p:cNvGrpSpPr/>
          <p:nvPr/>
        </p:nvGrpSpPr>
        <p:grpSpPr>
          <a:xfrm>
            <a:off x="6628676" y="1381018"/>
            <a:ext cx="365188" cy="357226"/>
            <a:chOff x="-56396775" y="3199700"/>
            <a:chExt cx="324525" cy="317450"/>
          </a:xfrm>
        </p:grpSpPr>
        <p:sp>
          <p:nvSpPr>
            <p:cNvPr id="8097" name="Google Shape;8097;p89"/>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9"/>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9"/>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9"/>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9"/>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9"/>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89"/>
          <p:cNvGrpSpPr/>
          <p:nvPr/>
        </p:nvGrpSpPr>
        <p:grpSpPr>
          <a:xfrm>
            <a:off x="6631771" y="1846953"/>
            <a:ext cx="358999" cy="335958"/>
            <a:chOff x="-56394425" y="3600600"/>
            <a:chExt cx="319025" cy="298550"/>
          </a:xfrm>
        </p:grpSpPr>
        <p:sp>
          <p:nvSpPr>
            <p:cNvPr id="8104" name="Google Shape;8104;p89"/>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9"/>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9"/>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89"/>
          <p:cNvGrpSpPr/>
          <p:nvPr/>
        </p:nvGrpSpPr>
        <p:grpSpPr>
          <a:xfrm>
            <a:off x="6662538" y="2277717"/>
            <a:ext cx="327068" cy="357198"/>
            <a:chOff x="-56379450" y="3983400"/>
            <a:chExt cx="290650" cy="317425"/>
          </a:xfrm>
        </p:grpSpPr>
        <p:sp>
          <p:nvSpPr>
            <p:cNvPr id="8108" name="Google Shape;8108;p89"/>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9"/>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9"/>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9"/>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9"/>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9"/>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9"/>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9"/>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89"/>
          <p:cNvGrpSpPr/>
          <p:nvPr/>
        </p:nvGrpSpPr>
        <p:grpSpPr>
          <a:xfrm>
            <a:off x="5326242" y="2741864"/>
            <a:ext cx="316434" cy="358971"/>
            <a:chOff x="-54401725" y="3198925"/>
            <a:chExt cx="281200" cy="319000"/>
          </a:xfrm>
        </p:grpSpPr>
        <p:sp>
          <p:nvSpPr>
            <p:cNvPr id="8117" name="Google Shape;8117;p89"/>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9"/>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9"/>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9"/>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9"/>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9"/>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9"/>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9"/>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9"/>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9"/>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9"/>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89"/>
          <p:cNvGrpSpPr/>
          <p:nvPr/>
        </p:nvGrpSpPr>
        <p:grpSpPr>
          <a:xfrm>
            <a:off x="5327128" y="3211965"/>
            <a:ext cx="314662" cy="358099"/>
            <a:chOff x="-54401725" y="3590375"/>
            <a:chExt cx="279625" cy="318225"/>
          </a:xfrm>
        </p:grpSpPr>
        <p:sp>
          <p:nvSpPr>
            <p:cNvPr id="8129" name="Google Shape;8129;p89"/>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9"/>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9"/>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9"/>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9"/>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9"/>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9"/>
          <p:cNvGrpSpPr/>
          <p:nvPr/>
        </p:nvGrpSpPr>
        <p:grpSpPr>
          <a:xfrm>
            <a:off x="5324920" y="3675538"/>
            <a:ext cx="319079" cy="358099"/>
            <a:chOff x="-54403300" y="3982600"/>
            <a:chExt cx="283550" cy="318225"/>
          </a:xfrm>
        </p:grpSpPr>
        <p:sp>
          <p:nvSpPr>
            <p:cNvPr id="8136" name="Google Shape;8136;p89"/>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9"/>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9"/>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9"/>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9"/>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89"/>
          <p:cNvGrpSpPr/>
          <p:nvPr/>
        </p:nvGrpSpPr>
        <p:grpSpPr>
          <a:xfrm>
            <a:off x="7512313" y="2736772"/>
            <a:ext cx="356298" cy="356973"/>
            <a:chOff x="-52458650" y="3194400"/>
            <a:chExt cx="316625" cy="317225"/>
          </a:xfrm>
        </p:grpSpPr>
        <p:sp>
          <p:nvSpPr>
            <p:cNvPr id="8142" name="Google Shape;8142;p89"/>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9"/>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9"/>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9"/>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9"/>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9"/>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9"/>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9"/>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89"/>
          <p:cNvGrpSpPr/>
          <p:nvPr/>
        </p:nvGrpSpPr>
        <p:grpSpPr>
          <a:xfrm>
            <a:off x="4881188" y="2741864"/>
            <a:ext cx="314662" cy="358971"/>
            <a:chOff x="-54793175" y="3198925"/>
            <a:chExt cx="279625" cy="319000"/>
          </a:xfrm>
        </p:grpSpPr>
        <p:sp>
          <p:nvSpPr>
            <p:cNvPr id="8151" name="Google Shape;8151;p89"/>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9"/>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9"/>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9"/>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9"/>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9"/>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9"/>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89"/>
          <p:cNvGrpSpPr/>
          <p:nvPr/>
        </p:nvGrpSpPr>
        <p:grpSpPr>
          <a:xfrm>
            <a:off x="7521611" y="3205748"/>
            <a:ext cx="337703" cy="357845"/>
            <a:chOff x="-52450000" y="3584850"/>
            <a:chExt cx="300100" cy="318000"/>
          </a:xfrm>
        </p:grpSpPr>
        <p:sp>
          <p:nvSpPr>
            <p:cNvPr id="8159" name="Google Shape;8159;p89"/>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9"/>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9"/>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9"/>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9"/>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9"/>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9"/>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89"/>
          <p:cNvGrpSpPr/>
          <p:nvPr/>
        </p:nvGrpSpPr>
        <p:grpSpPr>
          <a:xfrm>
            <a:off x="7533131" y="3670221"/>
            <a:ext cx="314662" cy="357226"/>
            <a:chOff x="-52440550" y="3977875"/>
            <a:chExt cx="279625" cy="317450"/>
          </a:xfrm>
        </p:grpSpPr>
        <p:sp>
          <p:nvSpPr>
            <p:cNvPr id="8167" name="Google Shape;8167;p89"/>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9"/>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9"/>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9"/>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9"/>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9"/>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9"/>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9"/>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89"/>
          <p:cNvGrpSpPr/>
          <p:nvPr/>
        </p:nvGrpSpPr>
        <p:grpSpPr>
          <a:xfrm>
            <a:off x="6645066" y="4126427"/>
            <a:ext cx="314662" cy="358999"/>
            <a:chOff x="-51623775" y="3584850"/>
            <a:chExt cx="279625" cy="319025"/>
          </a:xfrm>
        </p:grpSpPr>
        <p:sp>
          <p:nvSpPr>
            <p:cNvPr id="8176" name="Google Shape;8176;p89"/>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9"/>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9"/>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9"/>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9"/>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9"/>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9"/>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9"/>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9"/>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5" name="Google Shape;8185;p89"/>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8186" name="Google Shape;8186;p89"/>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190" name="Shape 8190"/>
        <p:cNvGrpSpPr/>
        <p:nvPr/>
      </p:nvGrpSpPr>
      <p:grpSpPr>
        <a:xfrm>
          <a:off x="0" y="0"/>
          <a:ext cx="0" cy="0"/>
          <a:chOff x="0" y="0"/>
          <a:chExt cx="0" cy="0"/>
        </a:xfrm>
      </p:grpSpPr>
      <p:grpSp>
        <p:nvGrpSpPr>
          <p:cNvPr id="8191" name="Google Shape;8191;p90"/>
          <p:cNvGrpSpPr/>
          <p:nvPr/>
        </p:nvGrpSpPr>
        <p:grpSpPr>
          <a:xfrm>
            <a:off x="885675" y="1386849"/>
            <a:ext cx="276003" cy="357300"/>
            <a:chOff x="-50469125" y="3183175"/>
            <a:chExt cx="233150" cy="301825"/>
          </a:xfrm>
        </p:grpSpPr>
        <p:sp>
          <p:nvSpPr>
            <p:cNvPr id="8192" name="Google Shape;8192;p90"/>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90"/>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90"/>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90"/>
          <p:cNvGrpSpPr/>
          <p:nvPr/>
        </p:nvGrpSpPr>
        <p:grpSpPr>
          <a:xfrm>
            <a:off x="845574" y="1822251"/>
            <a:ext cx="356205" cy="355288"/>
            <a:chOff x="-50504575" y="3550975"/>
            <a:chExt cx="300900" cy="300125"/>
          </a:xfrm>
        </p:grpSpPr>
        <p:sp>
          <p:nvSpPr>
            <p:cNvPr id="8196" name="Google Shape;8196;p90"/>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90"/>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90"/>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90"/>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90"/>
          <p:cNvGrpSpPr/>
          <p:nvPr/>
        </p:nvGrpSpPr>
        <p:grpSpPr>
          <a:xfrm>
            <a:off x="845574" y="2260493"/>
            <a:ext cx="356205" cy="354341"/>
            <a:chOff x="-50503000" y="3921175"/>
            <a:chExt cx="300900" cy="299325"/>
          </a:xfrm>
        </p:grpSpPr>
        <p:sp>
          <p:nvSpPr>
            <p:cNvPr id="8201" name="Google Shape;8201;p90"/>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0"/>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0"/>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90"/>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90"/>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90"/>
          <p:cNvGrpSpPr/>
          <p:nvPr/>
        </p:nvGrpSpPr>
        <p:grpSpPr>
          <a:xfrm>
            <a:off x="3049627" y="1406411"/>
            <a:ext cx="355258" cy="356205"/>
            <a:chOff x="-48630025" y="3199700"/>
            <a:chExt cx="300100" cy="300900"/>
          </a:xfrm>
        </p:grpSpPr>
        <p:sp>
          <p:nvSpPr>
            <p:cNvPr id="8207" name="Google Shape;8207;p90"/>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0"/>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0"/>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90"/>
          <p:cNvGrpSpPr/>
          <p:nvPr/>
        </p:nvGrpSpPr>
        <p:grpSpPr>
          <a:xfrm>
            <a:off x="3049627" y="1843707"/>
            <a:ext cx="355258" cy="355258"/>
            <a:chOff x="-48630025" y="3569100"/>
            <a:chExt cx="300100" cy="300100"/>
          </a:xfrm>
        </p:grpSpPr>
        <p:sp>
          <p:nvSpPr>
            <p:cNvPr id="8211" name="Google Shape;8211;p90"/>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0"/>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0"/>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0"/>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0"/>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0"/>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0"/>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0"/>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0"/>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90"/>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90"/>
          <p:cNvGrpSpPr/>
          <p:nvPr/>
        </p:nvGrpSpPr>
        <p:grpSpPr>
          <a:xfrm>
            <a:off x="3050101" y="2281003"/>
            <a:ext cx="354311" cy="353394"/>
            <a:chOff x="-48629225" y="3938500"/>
            <a:chExt cx="299300" cy="298525"/>
          </a:xfrm>
        </p:grpSpPr>
        <p:sp>
          <p:nvSpPr>
            <p:cNvPr id="8222" name="Google Shape;8222;p90"/>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0"/>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90"/>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90"/>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90"/>
          <p:cNvGrpSpPr/>
          <p:nvPr/>
        </p:nvGrpSpPr>
        <p:grpSpPr>
          <a:xfrm>
            <a:off x="1785504" y="2752344"/>
            <a:ext cx="311458" cy="354341"/>
            <a:chOff x="-46762575" y="3200500"/>
            <a:chExt cx="263100" cy="299325"/>
          </a:xfrm>
        </p:grpSpPr>
        <p:sp>
          <p:nvSpPr>
            <p:cNvPr id="8227" name="Google Shape;8227;p90"/>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90"/>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90"/>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90"/>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90"/>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90"/>
          <p:cNvGrpSpPr/>
          <p:nvPr/>
        </p:nvGrpSpPr>
        <p:grpSpPr>
          <a:xfrm>
            <a:off x="1763589" y="3211066"/>
            <a:ext cx="355288" cy="312375"/>
            <a:chOff x="-46779900" y="3588000"/>
            <a:chExt cx="300125" cy="263875"/>
          </a:xfrm>
        </p:grpSpPr>
        <p:sp>
          <p:nvSpPr>
            <p:cNvPr id="8233" name="Google Shape;8233;p90"/>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90"/>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90"/>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90"/>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90"/>
          <p:cNvGrpSpPr/>
          <p:nvPr/>
        </p:nvGrpSpPr>
        <p:grpSpPr>
          <a:xfrm>
            <a:off x="1764062" y="3625988"/>
            <a:ext cx="354341" cy="353394"/>
            <a:chOff x="-46779100" y="3938500"/>
            <a:chExt cx="299325" cy="298525"/>
          </a:xfrm>
        </p:grpSpPr>
        <p:sp>
          <p:nvSpPr>
            <p:cNvPr id="8238" name="Google Shape;8238;p90"/>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90"/>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90"/>
          <p:cNvGrpSpPr/>
          <p:nvPr/>
        </p:nvGrpSpPr>
        <p:grpSpPr>
          <a:xfrm>
            <a:off x="3971800" y="2758855"/>
            <a:ext cx="355258" cy="355288"/>
            <a:chOff x="-44924250" y="3206000"/>
            <a:chExt cx="300100" cy="300125"/>
          </a:xfrm>
        </p:grpSpPr>
        <p:sp>
          <p:nvSpPr>
            <p:cNvPr id="8241" name="Google Shape;8241;p90"/>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90"/>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90"/>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0"/>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0"/>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90"/>
          <p:cNvGrpSpPr/>
          <p:nvPr/>
        </p:nvGrpSpPr>
        <p:grpSpPr>
          <a:xfrm>
            <a:off x="1286286" y="1386849"/>
            <a:ext cx="355258" cy="355258"/>
            <a:chOff x="-50134375" y="3183175"/>
            <a:chExt cx="300100" cy="300100"/>
          </a:xfrm>
        </p:grpSpPr>
        <p:sp>
          <p:nvSpPr>
            <p:cNvPr id="8247" name="Google Shape;8247;p90"/>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0"/>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0"/>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0"/>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0"/>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0"/>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0"/>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90"/>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90"/>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0"/>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90"/>
          <p:cNvGrpSpPr/>
          <p:nvPr/>
        </p:nvGrpSpPr>
        <p:grpSpPr>
          <a:xfrm>
            <a:off x="1286286" y="1822251"/>
            <a:ext cx="355258" cy="355288"/>
            <a:chOff x="-50134375" y="3550975"/>
            <a:chExt cx="300100" cy="300125"/>
          </a:xfrm>
        </p:grpSpPr>
        <p:sp>
          <p:nvSpPr>
            <p:cNvPr id="8258" name="Google Shape;8258;p90"/>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0"/>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90"/>
          <p:cNvGrpSpPr/>
          <p:nvPr/>
        </p:nvGrpSpPr>
        <p:grpSpPr>
          <a:xfrm>
            <a:off x="1286286" y="2259783"/>
            <a:ext cx="355258" cy="355051"/>
            <a:chOff x="-50134375" y="3920575"/>
            <a:chExt cx="300100" cy="299925"/>
          </a:xfrm>
        </p:grpSpPr>
        <p:sp>
          <p:nvSpPr>
            <p:cNvPr id="8261" name="Google Shape;8261;p90"/>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0"/>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90"/>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90"/>
          <p:cNvGrpSpPr/>
          <p:nvPr/>
        </p:nvGrpSpPr>
        <p:grpSpPr>
          <a:xfrm>
            <a:off x="3497010" y="1407358"/>
            <a:ext cx="357123" cy="355258"/>
            <a:chOff x="-48262200" y="3200500"/>
            <a:chExt cx="301675" cy="300100"/>
          </a:xfrm>
        </p:grpSpPr>
        <p:sp>
          <p:nvSpPr>
            <p:cNvPr id="8265" name="Google Shape;8265;p90"/>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0"/>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0"/>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0"/>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0"/>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0"/>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0"/>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0"/>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0"/>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90"/>
          <p:cNvGrpSpPr/>
          <p:nvPr/>
        </p:nvGrpSpPr>
        <p:grpSpPr>
          <a:xfrm>
            <a:off x="3526383" y="1844447"/>
            <a:ext cx="298377" cy="354519"/>
            <a:chOff x="-48233050" y="3569725"/>
            <a:chExt cx="252050" cy="299475"/>
          </a:xfrm>
        </p:grpSpPr>
        <p:sp>
          <p:nvSpPr>
            <p:cNvPr id="8275" name="Google Shape;8275;p90"/>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0"/>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0"/>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90"/>
          <p:cNvGrpSpPr/>
          <p:nvPr/>
        </p:nvGrpSpPr>
        <p:grpSpPr>
          <a:xfrm>
            <a:off x="3550148" y="2278191"/>
            <a:ext cx="250847" cy="358070"/>
            <a:chOff x="-48216525" y="3936125"/>
            <a:chExt cx="211900" cy="302475"/>
          </a:xfrm>
        </p:grpSpPr>
        <p:sp>
          <p:nvSpPr>
            <p:cNvPr id="8279" name="Google Shape;8279;p90"/>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0"/>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0"/>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0"/>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90"/>
          <p:cNvGrpSpPr/>
          <p:nvPr/>
        </p:nvGrpSpPr>
        <p:grpSpPr>
          <a:xfrm>
            <a:off x="2205866" y="2753261"/>
            <a:ext cx="355258" cy="355288"/>
            <a:chOff x="-46410500" y="3201275"/>
            <a:chExt cx="300100" cy="300125"/>
          </a:xfrm>
        </p:grpSpPr>
        <p:sp>
          <p:nvSpPr>
            <p:cNvPr id="8284" name="Google Shape;8284;p90"/>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90"/>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90"/>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0"/>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90"/>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90"/>
          <p:cNvGrpSpPr/>
          <p:nvPr/>
        </p:nvGrpSpPr>
        <p:grpSpPr>
          <a:xfrm>
            <a:off x="2205866" y="3188692"/>
            <a:ext cx="355258" cy="356205"/>
            <a:chOff x="-46409700" y="3569100"/>
            <a:chExt cx="300100" cy="300900"/>
          </a:xfrm>
        </p:grpSpPr>
        <p:sp>
          <p:nvSpPr>
            <p:cNvPr id="8290" name="Google Shape;8290;p90"/>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0"/>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0"/>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0"/>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0"/>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90"/>
          <p:cNvGrpSpPr/>
          <p:nvPr/>
        </p:nvGrpSpPr>
        <p:grpSpPr>
          <a:xfrm>
            <a:off x="2193747" y="3624124"/>
            <a:ext cx="379497" cy="358070"/>
            <a:chOff x="-46422300" y="3936925"/>
            <a:chExt cx="320575" cy="302475"/>
          </a:xfrm>
        </p:grpSpPr>
        <p:sp>
          <p:nvSpPr>
            <p:cNvPr id="8296" name="Google Shape;8296;p90"/>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0"/>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90"/>
          <p:cNvGrpSpPr/>
          <p:nvPr/>
        </p:nvGrpSpPr>
        <p:grpSpPr>
          <a:xfrm>
            <a:off x="3971326" y="3178452"/>
            <a:ext cx="356205" cy="355258"/>
            <a:chOff x="-44914800" y="3560450"/>
            <a:chExt cx="300900" cy="300100"/>
          </a:xfrm>
        </p:grpSpPr>
        <p:sp>
          <p:nvSpPr>
            <p:cNvPr id="8299" name="Google Shape;8299;p90"/>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0"/>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90"/>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0"/>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0"/>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90"/>
          <p:cNvGrpSpPr/>
          <p:nvPr/>
        </p:nvGrpSpPr>
        <p:grpSpPr>
          <a:xfrm>
            <a:off x="1726378" y="1387086"/>
            <a:ext cx="354311" cy="354104"/>
            <a:chOff x="-49764975" y="3183375"/>
            <a:chExt cx="299300" cy="299125"/>
          </a:xfrm>
        </p:grpSpPr>
        <p:sp>
          <p:nvSpPr>
            <p:cNvPr id="8305" name="Google Shape;8305;p90"/>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0"/>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0"/>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0"/>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0"/>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0"/>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0"/>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0"/>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0"/>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90"/>
          <p:cNvGrpSpPr/>
          <p:nvPr/>
        </p:nvGrpSpPr>
        <p:grpSpPr>
          <a:xfrm>
            <a:off x="1726378" y="1822547"/>
            <a:ext cx="354311" cy="355909"/>
            <a:chOff x="-49764975" y="3551225"/>
            <a:chExt cx="299300" cy="300650"/>
          </a:xfrm>
        </p:grpSpPr>
        <p:sp>
          <p:nvSpPr>
            <p:cNvPr id="8315" name="Google Shape;8315;p90"/>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0"/>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0"/>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0"/>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0"/>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0"/>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0"/>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0"/>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0"/>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0"/>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0"/>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90"/>
          <p:cNvGrpSpPr/>
          <p:nvPr/>
        </p:nvGrpSpPr>
        <p:grpSpPr>
          <a:xfrm>
            <a:off x="1724040" y="2259310"/>
            <a:ext cx="358987" cy="355525"/>
            <a:chOff x="-49766550" y="3920175"/>
            <a:chExt cx="303250" cy="300325"/>
          </a:xfrm>
        </p:grpSpPr>
        <p:sp>
          <p:nvSpPr>
            <p:cNvPr id="8327" name="Google Shape;8327;p90"/>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0"/>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0"/>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0"/>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90"/>
          <p:cNvGrpSpPr/>
          <p:nvPr/>
        </p:nvGrpSpPr>
        <p:grpSpPr>
          <a:xfrm>
            <a:off x="3939571" y="1407358"/>
            <a:ext cx="357123" cy="354341"/>
            <a:chOff x="-47892800" y="3200500"/>
            <a:chExt cx="301675" cy="299325"/>
          </a:xfrm>
        </p:grpSpPr>
        <p:sp>
          <p:nvSpPr>
            <p:cNvPr id="8332" name="Google Shape;8332;p90"/>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0"/>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0"/>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90"/>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0"/>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0"/>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90"/>
          <p:cNvGrpSpPr/>
          <p:nvPr/>
        </p:nvGrpSpPr>
        <p:grpSpPr>
          <a:xfrm>
            <a:off x="4003437" y="1843707"/>
            <a:ext cx="229391" cy="355258"/>
            <a:chOff x="-47839250" y="3569100"/>
            <a:chExt cx="193775" cy="300100"/>
          </a:xfrm>
        </p:grpSpPr>
        <p:sp>
          <p:nvSpPr>
            <p:cNvPr id="8339" name="Google Shape;8339;p90"/>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0"/>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0"/>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0"/>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90"/>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0"/>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90"/>
          <p:cNvGrpSpPr/>
          <p:nvPr/>
        </p:nvGrpSpPr>
        <p:grpSpPr>
          <a:xfrm>
            <a:off x="3940503" y="2280056"/>
            <a:ext cx="355258" cy="356205"/>
            <a:chOff x="-47892800" y="3937700"/>
            <a:chExt cx="300100" cy="300900"/>
          </a:xfrm>
        </p:grpSpPr>
        <p:sp>
          <p:nvSpPr>
            <p:cNvPr id="8346" name="Google Shape;8346;p90"/>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0"/>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0"/>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0"/>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0"/>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0"/>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0"/>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0"/>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90"/>
          <p:cNvGrpSpPr/>
          <p:nvPr/>
        </p:nvGrpSpPr>
        <p:grpSpPr>
          <a:xfrm>
            <a:off x="2645798" y="2773770"/>
            <a:ext cx="355258" cy="311458"/>
            <a:chOff x="-46042675" y="3218600"/>
            <a:chExt cx="300100" cy="263100"/>
          </a:xfrm>
        </p:grpSpPr>
        <p:sp>
          <p:nvSpPr>
            <p:cNvPr id="8355" name="Google Shape;8355;p90"/>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0"/>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0"/>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0"/>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0"/>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0"/>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90"/>
          <p:cNvGrpSpPr/>
          <p:nvPr/>
        </p:nvGrpSpPr>
        <p:grpSpPr>
          <a:xfrm>
            <a:off x="2645798" y="3188219"/>
            <a:ext cx="355258" cy="323118"/>
            <a:chOff x="-46042675" y="3568700"/>
            <a:chExt cx="300100" cy="272950"/>
          </a:xfrm>
        </p:grpSpPr>
        <p:sp>
          <p:nvSpPr>
            <p:cNvPr id="8362" name="Google Shape;8362;p90"/>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0"/>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0"/>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0"/>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90"/>
          <p:cNvGrpSpPr/>
          <p:nvPr/>
        </p:nvGrpSpPr>
        <p:grpSpPr>
          <a:xfrm>
            <a:off x="2687749" y="3625189"/>
            <a:ext cx="271357" cy="356057"/>
            <a:chOff x="-46007225" y="3937825"/>
            <a:chExt cx="229225" cy="300775"/>
          </a:xfrm>
        </p:grpSpPr>
        <p:sp>
          <p:nvSpPr>
            <p:cNvPr id="8367" name="Google Shape;8367;p90"/>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90"/>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0"/>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0"/>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0"/>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0"/>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0"/>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0"/>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0"/>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0"/>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90"/>
          <p:cNvGrpSpPr/>
          <p:nvPr/>
        </p:nvGrpSpPr>
        <p:grpSpPr>
          <a:xfrm>
            <a:off x="3993241" y="3615275"/>
            <a:ext cx="312375" cy="357596"/>
            <a:chOff x="-44895900" y="3929450"/>
            <a:chExt cx="263875" cy="302075"/>
          </a:xfrm>
        </p:grpSpPr>
        <p:sp>
          <p:nvSpPr>
            <p:cNvPr id="8378" name="Google Shape;8378;p90"/>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0"/>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0"/>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0"/>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0"/>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0"/>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90"/>
          <p:cNvGrpSpPr/>
          <p:nvPr/>
        </p:nvGrpSpPr>
        <p:grpSpPr>
          <a:xfrm>
            <a:off x="2167060" y="1398036"/>
            <a:ext cx="356205" cy="332885"/>
            <a:chOff x="-49397175" y="3192625"/>
            <a:chExt cx="300900" cy="281200"/>
          </a:xfrm>
        </p:grpSpPr>
        <p:sp>
          <p:nvSpPr>
            <p:cNvPr id="8385" name="Google Shape;8385;p90"/>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0"/>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0"/>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0"/>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0"/>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0"/>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0"/>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90"/>
          <p:cNvGrpSpPr/>
          <p:nvPr/>
        </p:nvGrpSpPr>
        <p:grpSpPr>
          <a:xfrm>
            <a:off x="2193163" y="1822251"/>
            <a:ext cx="304000" cy="356205"/>
            <a:chOff x="-49375900" y="3550975"/>
            <a:chExt cx="256800" cy="300900"/>
          </a:xfrm>
        </p:grpSpPr>
        <p:sp>
          <p:nvSpPr>
            <p:cNvPr id="8393" name="Google Shape;8393;p90"/>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0"/>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0"/>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0"/>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0"/>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0"/>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0"/>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90"/>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0"/>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0"/>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0"/>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90"/>
          <p:cNvGrpSpPr/>
          <p:nvPr/>
        </p:nvGrpSpPr>
        <p:grpSpPr>
          <a:xfrm>
            <a:off x="2188516" y="2259546"/>
            <a:ext cx="313293" cy="356205"/>
            <a:chOff x="-49378250" y="3920375"/>
            <a:chExt cx="264650" cy="300900"/>
          </a:xfrm>
        </p:grpSpPr>
        <p:sp>
          <p:nvSpPr>
            <p:cNvPr id="8405" name="Google Shape;8405;p90"/>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0"/>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0"/>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0"/>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0"/>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0"/>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0"/>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90"/>
          <p:cNvGrpSpPr/>
          <p:nvPr/>
        </p:nvGrpSpPr>
        <p:grpSpPr>
          <a:xfrm>
            <a:off x="907504" y="2752344"/>
            <a:ext cx="312375" cy="357123"/>
            <a:chOff x="-47505300" y="3200500"/>
            <a:chExt cx="263875" cy="301675"/>
          </a:xfrm>
        </p:grpSpPr>
        <p:sp>
          <p:nvSpPr>
            <p:cNvPr id="8413" name="Google Shape;8413;p90"/>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90"/>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0"/>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0"/>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0"/>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0"/>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0"/>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0"/>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0"/>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0"/>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0"/>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0"/>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0"/>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90"/>
          <p:cNvGrpSpPr/>
          <p:nvPr/>
        </p:nvGrpSpPr>
        <p:grpSpPr>
          <a:xfrm>
            <a:off x="885604" y="3188692"/>
            <a:ext cx="356176" cy="355051"/>
            <a:chOff x="-47524975" y="3569100"/>
            <a:chExt cx="300875" cy="299925"/>
          </a:xfrm>
        </p:grpSpPr>
        <p:sp>
          <p:nvSpPr>
            <p:cNvPr id="8427" name="Google Shape;8427;p90"/>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0"/>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0"/>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0"/>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0"/>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90"/>
          <p:cNvGrpSpPr/>
          <p:nvPr/>
        </p:nvGrpSpPr>
        <p:grpSpPr>
          <a:xfrm>
            <a:off x="886062" y="3667954"/>
            <a:ext cx="355258" cy="270410"/>
            <a:chOff x="-47523400" y="3973950"/>
            <a:chExt cx="300100" cy="228425"/>
          </a:xfrm>
        </p:grpSpPr>
        <p:sp>
          <p:nvSpPr>
            <p:cNvPr id="8433" name="Google Shape;8433;p90"/>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0"/>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0"/>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0"/>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0"/>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90"/>
          <p:cNvGrpSpPr/>
          <p:nvPr/>
        </p:nvGrpSpPr>
        <p:grpSpPr>
          <a:xfrm>
            <a:off x="3091183" y="2750953"/>
            <a:ext cx="354341" cy="357596"/>
            <a:chOff x="-45673275" y="3199325"/>
            <a:chExt cx="299325" cy="302075"/>
          </a:xfrm>
        </p:grpSpPr>
        <p:sp>
          <p:nvSpPr>
            <p:cNvPr id="8439" name="Google Shape;8439;p90"/>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0"/>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0"/>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90"/>
          <p:cNvGrpSpPr/>
          <p:nvPr/>
        </p:nvGrpSpPr>
        <p:grpSpPr>
          <a:xfrm>
            <a:off x="3090251" y="3209202"/>
            <a:ext cx="356205" cy="314240"/>
            <a:chOff x="-45674075" y="3586425"/>
            <a:chExt cx="300900" cy="265450"/>
          </a:xfrm>
        </p:grpSpPr>
        <p:sp>
          <p:nvSpPr>
            <p:cNvPr id="8443" name="Google Shape;8443;p90"/>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0"/>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90"/>
          <p:cNvGrpSpPr/>
          <p:nvPr/>
        </p:nvGrpSpPr>
        <p:grpSpPr>
          <a:xfrm>
            <a:off x="3091183" y="3625041"/>
            <a:ext cx="354341" cy="356205"/>
            <a:chOff x="-45673275" y="3937700"/>
            <a:chExt cx="299325" cy="300900"/>
          </a:xfrm>
        </p:grpSpPr>
        <p:sp>
          <p:nvSpPr>
            <p:cNvPr id="8446" name="Google Shape;8446;p90"/>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0"/>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90"/>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90"/>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0"/>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0"/>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90"/>
          <p:cNvGrpSpPr/>
          <p:nvPr/>
        </p:nvGrpSpPr>
        <p:grpSpPr>
          <a:xfrm>
            <a:off x="2205349" y="4117825"/>
            <a:ext cx="356205" cy="356205"/>
            <a:chOff x="-44512325" y="3176075"/>
            <a:chExt cx="300900" cy="300900"/>
          </a:xfrm>
        </p:grpSpPr>
        <p:sp>
          <p:nvSpPr>
            <p:cNvPr id="8453" name="Google Shape;8453;p90"/>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0"/>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0"/>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90"/>
          <p:cNvGrpSpPr/>
          <p:nvPr/>
        </p:nvGrpSpPr>
        <p:grpSpPr>
          <a:xfrm>
            <a:off x="2608689" y="1386849"/>
            <a:ext cx="354341" cy="354341"/>
            <a:chOff x="-49027775" y="3183175"/>
            <a:chExt cx="299325" cy="299325"/>
          </a:xfrm>
        </p:grpSpPr>
        <p:sp>
          <p:nvSpPr>
            <p:cNvPr id="8457" name="Google Shape;8457;p90"/>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0"/>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0"/>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0"/>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90"/>
          <p:cNvGrpSpPr/>
          <p:nvPr/>
        </p:nvGrpSpPr>
        <p:grpSpPr>
          <a:xfrm>
            <a:off x="2608230" y="1822251"/>
            <a:ext cx="355258" cy="357152"/>
            <a:chOff x="-49027775" y="3550975"/>
            <a:chExt cx="300100" cy="301700"/>
          </a:xfrm>
        </p:grpSpPr>
        <p:sp>
          <p:nvSpPr>
            <p:cNvPr id="8462" name="Google Shape;8462;p90"/>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0"/>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90"/>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0"/>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0"/>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0"/>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0"/>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0"/>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0"/>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0"/>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90"/>
          <p:cNvGrpSpPr/>
          <p:nvPr/>
        </p:nvGrpSpPr>
        <p:grpSpPr>
          <a:xfrm>
            <a:off x="2606306" y="2259310"/>
            <a:ext cx="359106" cy="355525"/>
            <a:chOff x="-49031025" y="3920175"/>
            <a:chExt cx="303350" cy="300325"/>
          </a:xfrm>
        </p:grpSpPr>
        <p:sp>
          <p:nvSpPr>
            <p:cNvPr id="8473" name="Google Shape;8473;p90"/>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0"/>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0"/>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0"/>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0"/>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0"/>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90"/>
          <p:cNvGrpSpPr/>
          <p:nvPr/>
        </p:nvGrpSpPr>
        <p:grpSpPr>
          <a:xfrm>
            <a:off x="1322411" y="2752344"/>
            <a:ext cx="356176" cy="354341"/>
            <a:chOff x="-47155575" y="3200500"/>
            <a:chExt cx="300875" cy="299325"/>
          </a:xfrm>
        </p:grpSpPr>
        <p:sp>
          <p:nvSpPr>
            <p:cNvPr id="8480" name="Google Shape;8480;p90"/>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0"/>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0"/>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90"/>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0"/>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0"/>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90"/>
          <p:cNvGrpSpPr/>
          <p:nvPr/>
        </p:nvGrpSpPr>
        <p:grpSpPr>
          <a:xfrm>
            <a:off x="1322870" y="3188692"/>
            <a:ext cx="355258" cy="355258"/>
            <a:chOff x="-47154800" y="3569100"/>
            <a:chExt cx="300100" cy="300100"/>
          </a:xfrm>
        </p:grpSpPr>
        <p:sp>
          <p:nvSpPr>
            <p:cNvPr id="8487" name="Google Shape;8487;p90"/>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0"/>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90"/>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90"/>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0"/>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0"/>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90"/>
          <p:cNvGrpSpPr/>
          <p:nvPr/>
        </p:nvGrpSpPr>
        <p:grpSpPr>
          <a:xfrm>
            <a:off x="1323343" y="3626905"/>
            <a:ext cx="354311" cy="353423"/>
            <a:chOff x="-47154000" y="3939275"/>
            <a:chExt cx="299300" cy="298550"/>
          </a:xfrm>
        </p:grpSpPr>
        <p:sp>
          <p:nvSpPr>
            <p:cNvPr id="8494" name="Google Shape;8494;p90"/>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0"/>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0"/>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0"/>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90"/>
          <p:cNvGrpSpPr/>
          <p:nvPr/>
        </p:nvGrpSpPr>
        <p:grpSpPr>
          <a:xfrm>
            <a:off x="3548633" y="2752344"/>
            <a:ext cx="312375" cy="354341"/>
            <a:chOff x="-45286550" y="3200500"/>
            <a:chExt cx="263875" cy="299325"/>
          </a:xfrm>
        </p:grpSpPr>
        <p:sp>
          <p:nvSpPr>
            <p:cNvPr id="8499" name="Google Shape;8499;p90"/>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0"/>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0"/>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90"/>
          <p:cNvGrpSpPr/>
          <p:nvPr/>
        </p:nvGrpSpPr>
        <p:grpSpPr>
          <a:xfrm>
            <a:off x="3548633" y="3189639"/>
            <a:ext cx="312375" cy="354311"/>
            <a:chOff x="-45286550" y="3569900"/>
            <a:chExt cx="263875" cy="299300"/>
          </a:xfrm>
        </p:grpSpPr>
        <p:sp>
          <p:nvSpPr>
            <p:cNvPr id="8503" name="Google Shape;8503;p90"/>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0"/>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0"/>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0"/>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0"/>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0"/>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90"/>
          <p:cNvGrpSpPr/>
          <p:nvPr/>
        </p:nvGrpSpPr>
        <p:grpSpPr>
          <a:xfrm>
            <a:off x="3559820" y="3625988"/>
            <a:ext cx="290001" cy="355258"/>
            <a:chOff x="-45277900" y="3938500"/>
            <a:chExt cx="244975" cy="300100"/>
          </a:xfrm>
        </p:grpSpPr>
        <p:sp>
          <p:nvSpPr>
            <p:cNvPr id="8510" name="Google Shape;8510;p90"/>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0"/>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0"/>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0"/>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90"/>
          <p:cNvGrpSpPr/>
          <p:nvPr/>
        </p:nvGrpSpPr>
        <p:grpSpPr>
          <a:xfrm>
            <a:off x="2645769" y="4095090"/>
            <a:ext cx="355258" cy="355258"/>
            <a:chOff x="-44502875" y="3576975"/>
            <a:chExt cx="300100" cy="300100"/>
          </a:xfrm>
        </p:grpSpPr>
        <p:sp>
          <p:nvSpPr>
            <p:cNvPr id="8515" name="Google Shape;8515;p90"/>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0"/>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0"/>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90"/>
          <p:cNvGrpSpPr/>
          <p:nvPr/>
        </p:nvGrpSpPr>
        <p:grpSpPr>
          <a:xfrm>
            <a:off x="4858981" y="1820745"/>
            <a:ext cx="356196" cy="354670"/>
            <a:chOff x="-13946200" y="3647075"/>
            <a:chExt cx="353650" cy="352100"/>
          </a:xfrm>
        </p:grpSpPr>
        <p:sp>
          <p:nvSpPr>
            <p:cNvPr id="8519" name="Google Shape;8519;p90"/>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0"/>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0"/>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0"/>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0"/>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0"/>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90"/>
          <p:cNvGrpSpPr/>
          <p:nvPr/>
        </p:nvGrpSpPr>
        <p:grpSpPr>
          <a:xfrm>
            <a:off x="6642374" y="1380228"/>
            <a:ext cx="357002" cy="354267"/>
            <a:chOff x="-12163025" y="3214275"/>
            <a:chExt cx="354450" cy="351700"/>
          </a:xfrm>
        </p:grpSpPr>
        <p:sp>
          <p:nvSpPr>
            <p:cNvPr id="8526" name="Google Shape;8526;p90"/>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0"/>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0"/>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90"/>
          <p:cNvGrpSpPr/>
          <p:nvPr/>
        </p:nvGrpSpPr>
        <p:grpSpPr>
          <a:xfrm>
            <a:off x="6643154" y="1819965"/>
            <a:ext cx="355441" cy="356232"/>
            <a:chOff x="-12160675" y="3647875"/>
            <a:chExt cx="352900" cy="353650"/>
          </a:xfrm>
        </p:grpSpPr>
        <p:sp>
          <p:nvSpPr>
            <p:cNvPr id="8530" name="Google Shape;8530;p90"/>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0"/>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0"/>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90"/>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90"/>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0"/>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0"/>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90"/>
          <p:cNvGrpSpPr/>
          <p:nvPr/>
        </p:nvGrpSpPr>
        <p:grpSpPr>
          <a:xfrm>
            <a:off x="6653870" y="2264421"/>
            <a:ext cx="354635" cy="356232"/>
            <a:chOff x="-12160675" y="4081850"/>
            <a:chExt cx="352100" cy="353650"/>
          </a:xfrm>
        </p:grpSpPr>
        <p:sp>
          <p:nvSpPr>
            <p:cNvPr id="8538" name="Google Shape;8538;p90"/>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0"/>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0"/>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0"/>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0"/>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0"/>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90"/>
          <p:cNvGrpSpPr/>
          <p:nvPr/>
        </p:nvGrpSpPr>
        <p:grpSpPr>
          <a:xfrm>
            <a:off x="4858836" y="2738864"/>
            <a:ext cx="355416" cy="355652"/>
            <a:chOff x="-10391650" y="3180600"/>
            <a:chExt cx="352875" cy="353075"/>
          </a:xfrm>
        </p:grpSpPr>
        <p:sp>
          <p:nvSpPr>
            <p:cNvPr id="8545" name="Google Shape;8545;p90"/>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0"/>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0"/>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0"/>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0"/>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0"/>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90"/>
          <p:cNvGrpSpPr/>
          <p:nvPr/>
        </p:nvGrpSpPr>
        <p:grpSpPr>
          <a:xfrm>
            <a:off x="4858835" y="3215662"/>
            <a:ext cx="354635" cy="353890"/>
            <a:chOff x="-10390875" y="3616350"/>
            <a:chExt cx="352100" cy="351325"/>
          </a:xfrm>
        </p:grpSpPr>
        <p:sp>
          <p:nvSpPr>
            <p:cNvPr id="8552" name="Google Shape;8552;p90"/>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0"/>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0"/>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90"/>
          <p:cNvGrpSpPr/>
          <p:nvPr/>
        </p:nvGrpSpPr>
        <p:grpSpPr>
          <a:xfrm>
            <a:off x="7525810" y="2740327"/>
            <a:ext cx="312585" cy="354670"/>
            <a:chOff x="-10370400" y="4049550"/>
            <a:chExt cx="310350" cy="352100"/>
          </a:xfrm>
        </p:grpSpPr>
        <p:sp>
          <p:nvSpPr>
            <p:cNvPr id="8556" name="Google Shape;8556;p90"/>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0"/>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0"/>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0"/>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0"/>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90"/>
          <p:cNvGrpSpPr/>
          <p:nvPr/>
        </p:nvGrpSpPr>
        <p:grpSpPr>
          <a:xfrm>
            <a:off x="6630066" y="2739268"/>
            <a:ext cx="379236" cy="354847"/>
            <a:chOff x="-8674650" y="3210975"/>
            <a:chExt cx="376525" cy="352275"/>
          </a:xfrm>
        </p:grpSpPr>
        <p:sp>
          <p:nvSpPr>
            <p:cNvPr id="8562" name="Google Shape;8562;p90"/>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0"/>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0"/>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0"/>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0"/>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0"/>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90"/>
          <p:cNvGrpSpPr/>
          <p:nvPr/>
        </p:nvGrpSpPr>
        <p:grpSpPr>
          <a:xfrm>
            <a:off x="5301563" y="1820745"/>
            <a:ext cx="356221" cy="354670"/>
            <a:chOff x="-13512225" y="3647075"/>
            <a:chExt cx="353675" cy="352100"/>
          </a:xfrm>
        </p:grpSpPr>
        <p:sp>
          <p:nvSpPr>
            <p:cNvPr id="8569" name="Google Shape;8569;p90"/>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0"/>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0"/>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0"/>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0"/>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0"/>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0"/>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0"/>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0"/>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0"/>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90"/>
          <p:cNvGrpSpPr/>
          <p:nvPr/>
        </p:nvGrpSpPr>
        <p:grpSpPr>
          <a:xfrm>
            <a:off x="5311876" y="2264811"/>
            <a:ext cx="356221" cy="355451"/>
            <a:chOff x="-13512225" y="4080275"/>
            <a:chExt cx="353675" cy="352875"/>
          </a:xfrm>
        </p:grpSpPr>
        <p:sp>
          <p:nvSpPr>
            <p:cNvPr id="8580" name="Google Shape;8580;p90"/>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0"/>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0"/>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0"/>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0"/>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0"/>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0"/>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0"/>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0"/>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0"/>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0"/>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90"/>
          <p:cNvGrpSpPr/>
          <p:nvPr/>
        </p:nvGrpSpPr>
        <p:grpSpPr>
          <a:xfrm>
            <a:off x="7084956" y="1412172"/>
            <a:ext cx="356196" cy="290379"/>
            <a:chOff x="-11728250" y="3245400"/>
            <a:chExt cx="353650" cy="288275"/>
          </a:xfrm>
        </p:grpSpPr>
        <p:sp>
          <p:nvSpPr>
            <p:cNvPr id="8592" name="Google Shape;8592;p90"/>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0"/>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0"/>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0"/>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0"/>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90"/>
          <p:cNvGrpSpPr/>
          <p:nvPr/>
        </p:nvGrpSpPr>
        <p:grpSpPr>
          <a:xfrm>
            <a:off x="7117464" y="2264811"/>
            <a:ext cx="311804" cy="355451"/>
            <a:chOff x="-11703850" y="4081850"/>
            <a:chExt cx="309575" cy="352875"/>
          </a:xfrm>
        </p:grpSpPr>
        <p:sp>
          <p:nvSpPr>
            <p:cNvPr id="8598" name="Google Shape;8598;p90"/>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0"/>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0"/>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0"/>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0"/>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0"/>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0"/>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0"/>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90"/>
          <p:cNvGrpSpPr/>
          <p:nvPr/>
        </p:nvGrpSpPr>
        <p:grpSpPr>
          <a:xfrm>
            <a:off x="5306120" y="2738964"/>
            <a:ext cx="357002" cy="355451"/>
            <a:chOff x="-9958475" y="3180025"/>
            <a:chExt cx="354450" cy="352875"/>
          </a:xfrm>
        </p:grpSpPr>
        <p:sp>
          <p:nvSpPr>
            <p:cNvPr id="8607" name="Google Shape;8607;p90"/>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0"/>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0"/>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90"/>
          <p:cNvGrpSpPr/>
          <p:nvPr/>
        </p:nvGrpSpPr>
        <p:grpSpPr>
          <a:xfrm>
            <a:off x="5315247" y="3214945"/>
            <a:ext cx="337966" cy="355325"/>
            <a:chOff x="-9949025" y="3615575"/>
            <a:chExt cx="335550" cy="352750"/>
          </a:xfrm>
        </p:grpSpPr>
        <p:sp>
          <p:nvSpPr>
            <p:cNvPr id="8611" name="Google Shape;8611;p90"/>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0"/>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0"/>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90"/>
          <p:cNvGrpSpPr/>
          <p:nvPr/>
        </p:nvGrpSpPr>
        <p:grpSpPr>
          <a:xfrm>
            <a:off x="7950093" y="2738451"/>
            <a:ext cx="360175" cy="358423"/>
            <a:chOff x="-9961625" y="4048175"/>
            <a:chExt cx="357600" cy="355825"/>
          </a:xfrm>
        </p:grpSpPr>
        <p:sp>
          <p:nvSpPr>
            <p:cNvPr id="8615" name="Google Shape;8615;p90"/>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0"/>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0"/>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0"/>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0"/>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0"/>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90"/>
          <p:cNvGrpSpPr/>
          <p:nvPr/>
        </p:nvGrpSpPr>
        <p:grpSpPr>
          <a:xfrm>
            <a:off x="6636814" y="3213963"/>
            <a:ext cx="364959" cy="357289"/>
            <a:chOff x="-8680950" y="3624225"/>
            <a:chExt cx="362350" cy="354700"/>
          </a:xfrm>
        </p:grpSpPr>
        <p:sp>
          <p:nvSpPr>
            <p:cNvPr id="8622" name="Google Shape;8622;p90"/>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0"/>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0"/>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0"/>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0"/>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0"/>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90"/>
          <p:cNvGrpSpPr/>
          <p:nvPr/>
        </p:nvGrpSpPr>
        <p:grpSpPr>
          <a:xfrm>
            <a:off x="5773058" y="1379624"/>
            <a:ext cx="313365" cy="355476"/>
            <a:chOff x="-13056975" y="3212300"/>
            <a:chExt cx="311125" cy="352900"/>
          </a:xfrm>
        </p:grpSpPr>
        <p:sp>
          <p:nvSpPr>
            <p:cNvPr id="8629" name="Google Shape;8629;p90"/>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0"/>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0"/>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0"/>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90"/>
          <p:cNvGrpSpPr/>
          <p:nvPr/>
        </p:nvGrpSpPr>
        <p:grpSpPr>
          <a:xfrm>
            <a:off x="5750446" y="1820418"/>
            <a:ext cx="358588" cy="355325"/>
            <a:chOff x="-13077450" y="3647075"/>
            <a:chExt cx="356025" cy="352750"/>
          </a:xfrm>
        </p:grpSpPr>
        <p:sp>
          <p:nvSpPr>
            <p:cNvPr id="8634" name="Google Shape;8634;p90"/>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0"/>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0"/>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90"/>
          <p:cNvGrpSpPr/>
          <p:nvPr/>
        </p:nvGrpSpPr>
        <p:grpSpPr>
          <a:xfrm>
            <a:off x="5761552" y="2264018"/>
            <a:ext cx="357002" cy="357037"/>
            <a:chOff x="-13079025" y="4079475"/>
            <a:chExt cx="354450" cy="354450"/>
          </a:xfrm>
        </p:grpSpPr>
        <p:sp>
          <p:nvSpPr>
            <p:cNvPr id="8638" name="Google Shape;8638;p90"/>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0"/>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0"/>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0"/>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90"/>
          <p:cNvGrpSpPr/>
          <p:nvPr/>
        </p:nvGrpSpPr>
        <p:grpSpPr>
          <a:xfrm>
            <a:off x="7534619" y="1380027"/>
            <a:ext cx="356221" cy="354670"/>
            <a:chOff x="-11292700" y="3213875"/>
            <a:chExt cx="353675" cy="352100"/>
          </a:xfrm>
        </p:grpSpPr>
        <p:sp>
          <p:nvSpPr>
            <p:cNvPr id="8643" name="Google Shape;8643;p90"/>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0"/>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0"/>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0"/>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0"/>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0"/>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0"/>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90"/>
          <p:cNvGrpSpPr/>
          <p:nvPr/>
        </p:nvGrpSpPr>
        <p:grpSpPr>
          <a:xfrm>
            <a:off x="7528677" y="1819965"/>
            <a:ext cx="368106" cy="356232"/>
            <a:chOff x="-11299000" y="3647875"/>
            <a:chExt cx="365475" cy="353650"/>
          </a:xfrm>
        </p:grpSpPr>
        <p:sp>
          <p:nvSpPr>
            <p:cNvPr id="8651" name="Google Shape;8651;p90"/>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0"/>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0"/>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0"/>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0"/>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0"/>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7" name="Google Shape;8657;p90"/>
          <p:cNvGrpSpPr/>
          <p:nvPr/>
        </p:nvGrpSpPr>
        <p:grpSpPr>
          <a:xfrm>
            <a:off x="7544139" y="2275916"/>
            <a:ext cx="357808" cy="333240"/>
            <a:chOff x="-11295075" y="4092875"/>
            <a:chExt cx="355250" cy="330825"/>
          </a:xfrm>
        </p:grpSpPr>
        <p:sp>
          <p:nvSpPr>
            <p:cNvPr id="8658" name="Google Shape;8658;p90"/>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0"/>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90"/>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0"/>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0"/>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90"/>
          <p:cNvGrpSpPr/>
          <p:nvPr/>
        </p:nvGrpSpPr>
        <p:grpSpPr>
          <a:xfrm>
            <a:off x="5769739" y="2738964"/>
            <a:ext cx="312585" cy="355451"/>
            <a:chOff x="-9500075" y="3180800"/>
            <a:chExt cx="310350" cy="352875"/>
          </a:xfrm>
        </p:grpSpPr>
        <p:sp>
          <p:nvSpPr>
            <p:cNvPr id="8664" name="Google Shape;8664;p90"/>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0"/>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0"/>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0"/>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0"/>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0"/>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0"/>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0"/>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0"/>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90"/>
          <p:cNvGrpSpPr/>
          <p:nvPr/>
        </p:nvGrpSpPr>
        <p:grpSpPr>
          <a:xfrm>
            <a:off x="5747530" y="3214479"/>
            <a:ext cx="356221" cy="356257"/>
            <a:chOff x="-9523700" y="3614000"/>
            <a:chExt cx="353675" cy="353675"/>
          </a:xfrm>
        </p:grpSpPr>
        <p:sp>
          <p:nvSpPr>
            <p:cNvPr id="8674" name="Google Shape;8674;p90"/>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0"/>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0"/>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0"/>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0"/>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0"/>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0"/>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0"/>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0"/>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90"/>
          <p:cNvGrpSpPr/>
          <p:nvPr/>
        </p:nvGrpSpPr>
        <p:grpSpPr>
          <a:xfrm>
            <a:off x="7532481" y="3237121"/>
            <a:ext cx="356221" cy="354670"/>
            <a:chOff x="-9523700" y="4049550"/>
            <a:chExt cx="353675" cy="352100"/>
          </a:xfrm>
        </p:grpSpPr>
        <p:sp>
          <p:nvSpPr>
            <p:cNvPr id="8684" name="Google Shape;8684;p90"/>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0"/>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0"/>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0"/>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0"/>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0"/>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0"/>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90"/>
          <p:cNvGrpSpPr/>
          <p:nvPr/>
        </p:nvGrpSpPr>
        <p:grpSpPr>
          <a:xfrm>
            <a:off x="7088596" y="3237094"/>
            <a:ext cx="357002" cy="311029"/>
            <a:chOff x="-8209150" y="3659675"/>
            <a:chExt cx="354450" cy="308775"/>
          </a:xfrm>
        </p:grpSpPr>
        <p:sp>
          <p:nvSpPr>
            <p:cNvPr id="8692" name="Google Shape;8692;p90"/>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0"/>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0"/>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0"/>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0"/>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0"/>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90"/>
          <p:cNvGrpSpPr/>
          <p:nvPr/>
        </p:nvGrpSpPr>
        <p:grpSpPr>
          <a:xfrm>
            <a:off x="6202157" y="2266007"/>
            <a:ext cx="356221" cy="353059"/>
            <a:chOff x="-12643475" y="4081850"/>
            <a:chExt cx="353675" cy="350500"/>
          </a:xfrm>
        </p:grpSpPr>
        <p:sp>
          <p:nvSpPr>
            <p:cNvPr id="8699" name="Google Shape;8699;p90"/>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90"/>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0"/>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0"/>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3" name="Google Shape;8703;p90"/>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4" name="Google Shape;8704;p90"/>
          <p:cNvGrpSpPr/>
          <p:nvPr/>
        </p:nvGrpSpPr>
        <p:grpSpPr>
          <a:xfrm>
            <a:off x="7984757" y="2275916"/>
            <a:ext cx="356221" cy="333240"/>
            <a:chOff x="-10858725" y="4092875"/>
            <a:chExt cx="353675" cy="330825"/>
          </a:xfrm>
        </p:grpSpPr>
        <p:sp>
          <p:nvSpPr>
            <p:cNvPr id="8705" name="Google Shape;8705;p90"/>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0"/>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0"/>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0"/>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0"/>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0"/>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90"/>
          <p:cNvGrpSpPr/>
          <p:nvPr/>
        </p:nvGrpSpPr>
        <p:grpSpPr>
          <a:xfrm>
            <a:off x="6243280" y="3214882"/>
            <a:ext cx="252278" cy="355451"/>
            <a:chOff x="-9039300" y="3614000"/>
            <a:chExt cx="250475" cy="352875"/>
          </a:xfrm>
        </p:grpSpPr>
        <p:sp>
          <p:nvSpPr>
            <p:cNvPr id="8712" name="Google Shape;8712;p90"/>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0"/>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90"/>
          <p:cNvGrpSpPr/>
          <p:nvPr/>
        </p:nvGrpSpPr>
        <p:grpSpPr>
          <a:xfrm>
            <a:off x="7975246" y="3237121"/>
            <a:ext cx="354635" cy="354670"/>
            <a:chOff x="-9088150" y="4049550"/>
            <a:chExt cx="352100" cy="352100"/>
          </a:xfrm>
        </p:grpSpPr>
        <p:sp>
          <p:nvSpPr>
            <p:cNvPr id="8715" name="Google Shape;8715;p90"/>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0"/>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0"/>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0"/>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0"/>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0"/>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90"/>
          <p:cNvGrpSpPr/>
          <p:nvPr/>
        </p:nvGrpSpPr>
        <p:grpSpPr>
          <a:xfrm>
            <a:off x="7109610" y="2739354"/>
            <a:ext cx="315757" cy="354670"/>
            <a:chOff x="-8191825" y="3174500"/>
            <a:chExt cx="313500" cy="352100"/>
          </a:xfrm>
        </p:grpSpPr>
        <p:sp>
          <p:nvSpPr>
            <p:cNvPr id="8722" name="Google Shape;8722;p90"/>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0"/>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0"/>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90"/>
          <p:cNvGrpSpPr/>
          <p:nvPr/>
        </p:nvGrpSpPr>
        <p:grpSpPr>
          <a:xfrm>
            <a:off x="4858968" y="1379875"/>
            <a:ext cx="356221" cy="354973"/>
            <a:chOff x="-13947000" y="3212800"/>
            <a:chExt cx="353675" cy="352400"/>
          </a:xfrm>
        </p:grpSpPr>
        <p:sp>
          <p:nvSpPr>
            <p:cNvPr id="8726" name="Google Shape;8726;p90"/>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0"/>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28" name="Google Shape;8728;p90"/>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9" name="Google Shape;8729;p90"/>
          <p:cNvGrpSpPr/>
          <p:nvPr/>
        </p:nvGrpSpPr>
        <p:grpSpPr>
          <a:xfrm>
            <a:off x="5301563" y="1379233"/>
            <a:ext cx="356221" cy="356257"/>
            <a:chOff x="-13512225" y="3211525"/>
            <a:chExt cx="353675" cy="353675"/>
          </a:xfrm>
        </p:grpSpPr>
        <p:sp>
          <p:nvSpPr>
            <p:cNvPr id="8730" name="Google Shape;8730;p90"/>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0"/>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0"/>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0"/>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0"/>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90"/>
          <p:cNvGrpSpPr/>
          <p:nvPr/>
        </p:nvGrpSpPr>
        <p:grpSpPr>
          <a:xfrm>
            <a:off x="6191845" y="1379624"/>
            <a:ext cx="356221" cy="355476"/>
            <a:chOff x="-12643475" y="3212300"/>
            <a:chExt cx="353675" cy="352900"/>
          </a:xfrm>
        </p:grpSpPr>
        <p:sp>
          <p:nvSpPr>
            <p:cNvPr id="8736" name="Google Shape;8736;p90"/>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0"/>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0"/>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0"/>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0"/>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0"/>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0"/>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0"/>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0"/>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90"/>
          <p:cNvGrpSpPr/>
          <p:nvPr/>
        </p:nvGrpSpPr>
        <p:grpSpPr>
          <a:xfrm>
            <a:off x="6191845" y="1831398"/>
            <a:ext cx="356221" cy="333366"/>
            <a:chOff x="-12643475" y="3657325"/>
            <a:chExt cx="353675" cy="330950"/>
          </a:xfrm>
        </p:grpSpPr>
        <p:sp>
          <p:nvSpPr>
            <p:cNvPr id="8746" name="Google Shape;8746;p90"/>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0"/>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0"/>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0"/>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0"/>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0"/>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90"/>
          <p:cNvGrpSpPr/>
          <p:nvPr/>
        </p:nvGrpSpPr>
        <p:grpSpPr>
          <a:xfrm>
            <a:off x="7974847" y="1380027"/>
            <a:ext cx="355416" cy="354670"/>
            <a:chOff x="-10857925" y="3213875"/>
            <a:chExt cx="352875" cy="352100"/>
          </a:xfrm>
        </p:grpSpPr>
        <p:sp>
          <p:nvSpPr>
            <p:cNvPr id="8753" name="Google Shape;8753;p90"/>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0"/>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0"/>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0"/>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0"/>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0"/>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0"/>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0"/>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0"/>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0"/>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3" name="Google Shape;8763;p90"/>
          <p:cNvGrpSpPr/>
          <p:nvPr/>
        </p:nvGrpSpPr>
        <p:grpSpPr>
          <a:xfrm>
            <a:off x="6191762" y="2739455"/>
            <a:ext cx="356096" cy="354469"/>
            <a:chOff x="-9089725" y="3180200"/>
            <a:chExt cx="353550" cy="351900"/>
          </a:xfrm>
        </p:grpSpPr>
        <p:sp>
          <p:nvSpPr>
            <p:cNvPr id="8764" name="Google Shape;8764;p90"/>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0"/>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90"/>
          <p:cNvGrpSpPr/>
          <p:nvPr/>
        </p:nvGrpSpPr>
        <p:grpSpPr>
          <a:xfrm>
            <a:off x="7083760" y="1819260"/>
            <a:ext cx="358588" cy="357642"/>
            <a:chOff x="7083760" y="1971660"/>
            <a:chExt cx="358588" cy="357642"/>
          </a:xfrm>
        </p:grpSpPr>
        <p:sp>
          <p:nvSpPr>
            <p:cNvPr id="8767" name="Google Shape;8767;p90"/>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0"/>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0"/>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0"/>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0"/>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0"/>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0"/>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0"/>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0"/>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0"/>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0"/>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0"/>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9" name="Google Shape;8779;p90"/>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8780" name="Google Shape;8780;p90"/>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84" name="Shape 8784"/>
        <p:cNvGrpSpPr/>
        <p:nvPr/>
      </p:nvGrpSpPr>
      <p:grpSpPr>
        <a:xfrm>
          <a:off x="0" y="0"/>
          <a:ext cx="0" cy="0"/>
          <a:chOff x="0" y="0"/>
          <a:chExt cx="0" cy="0"/>
        </a:xfrm>
      </p:grpSpPr>
      <p:sp>
        <p:nvSpPr>
          <p:cNvPr id="8785" name="Google Shape;8785;p91"/>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6" name="Google Shape;8786;p91"/>
          <p:cNvGrpSpPr/>
          <p:nvPr/>
        </p:nvGrpSpPr>
        <p:grpSpPr>
          <a:xfrm>
            <a:off x="748855" y="2243507"/>
            <a:ext cx="452798" cy="449473"/>
            <a:chOff x="-21322300" y="3693325"/>
            <a:chExt cx="306400" cy="304150"/>
          </a:xfrm>
        </p:grpSpPr>
        <p:sp>
          <p:nvSpPr>
            <p:cNvPr id="8787" name="Google Shape;8787;p91"/>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1"/>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1"/>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1"/>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91"/>
          <p:cNvGrpSpPr/>
          <p:nvPr/>
        </p:nvGrpSpPr>
        <p:grpSpPr>
          <a:xfrm>
            <a:off x="748263" y="2810244"/>
            <a:ext cx="453980" cy="422540"/>
            <a:chOff x="-21322300" y="4077125"/>
            <a:chExt cx="307200" cy="285925"/>
          </a:xfrm>
        </p:grpSpPr>
        <p:sp>
          <p:nvSpPr>
            <p:cNvPr id="8792" name="Google Shape;8792;p91"/>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1"/>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1"/>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1"/>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1"/>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1"/>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1"/>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1"/>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1"/>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1"/>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1"/>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1"/>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91"/>
          <p:cNvGrpSpPr/>
          <p:nvPr/>
        </p:nvGrpSpPr>
        <p:grpSpPr>
          <a:xfrm>
            <a:off x="3525440" y="1689128"/>
            <a:ext cx="451653" cy="450212"/>
            <a:chOff x="-19394200" y="3333800"/>
            <a:chExt cx="305625" cy="304650"/>
          </a:xfrm>
        </p:grpSpPr>
        <p:sp>
          <p:nvSpPr>
            <p:cNvPr id="8805" name="Google Shape;8805;p91"/>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1"/>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1"/>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1"/>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1"/>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1"/>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1"/>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1"/>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1"/>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91"/>
          <p:cNvGrpSpPr/>
          <p:nvPr/>
        </p:nvGrpSpPr>
        <p:grpSpPr>
          <a:xfrm>
            <a:off x="3524276" y="2243580"/>
            <a:ext cx="453980" cy="449325"/>
            <a:chOff x="-19396575" y="3708500"/>
            <a:chExt cx="307200" cy="304050"/>
          </a:xfrm>
        </p:grpSpPr>
        <p:sp>
          <p:nvSpPr>
            <p:cNvPr id="8815" name="Google Shape;8815;p91"/>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1"/>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1"/>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91"/>
          <p:cNvGrpSpPr/>
          <p:nvPr/>
        </p:nvGrpSpPr>
        <p:grpSpPr>
          <a:xfrm>
            <a:off x="3518457" y="2796461"/>
            <a:ext cx="465618" cy="450101"/>
            <a:chOff x="-19394200" y="4084200"/>
            <a:chExt cx="315075" cy="304575"/>
          </a:xfrm>
        </p:grpSpPr>
        <p:sp>
          <p:nvSpPr>
            <p:cNvPr id="8819" name="Google Shape;8819;p91"/>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1"/>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1"/>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1"/>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1"/>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1"/>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91"/>
          <p:cNvGrpSpPr/>
          <p:nvPr/>
        </p:nvGrpSpPr>
        <p:grpSpPr>
          <a:xfrm>
            <a:off x="6324167" y="1689001"/>
            <a:ext cx="400447" cy="450470"/>
            <a:chOff x="-17526750" y="3309200"/>
            <a:chExt cx="270975" cy="304825"/>
          </a:xfrm>
        </p:grpSpPr>
        <p:sp>
          <p:nvSpPr>
            <p:cNvPr id="8826" name="Google Shape;8826;p91"/>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1"/>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1"/>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1"/>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1"/>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91"/>
          <p:cNvGrpSpPr/>
          <p:nvPr/>
        </p:nvGrpSpPr>
        <p:grpSpPr>
          <a:xfrm>
            <a:off x="6300319" y="2244173"/>
            <a:ext cx="448143" cy="448143"/>
            <a:chOff x="-17542500" y="3684100"/>
            <a:chExt cx="303250" cy="303250"/>
          </a:xfrm>
        </p:grpSpPr>
        <p:sp>
          <p:nvSpPr>
            <p:cNvPr id="8832" name="Google Shape;8832;p91"/>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1"/>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1"/>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1"/>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1"/>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1"/>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1"/>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91"/>
          <p:cNvGrpSpPr/>
          <p:nvPr/>
        </p:nvGrpSpPr>
        <p:grpSpPr>
          <a:xfrm>
            <a:off x="6299728" y="2810817"/>
            <a:ext cx="449325" cy="421395"/>
            <a:chOff x="-17542500" y="4068450"/>
            <a:chExt cx="304050" cy="285150"/>
          </a:xfrm>
        </p:grpSpPr>
        <p:sp>
          <p:nvSpPr>
            <p:cNvPr id="8840" name="Google Shape;8840;p91"/>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1"/>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1"/>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1"/>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1"/>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1"/>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91"/>
          <p:cNvGrpSpPr/>
          <p:nvPr/>
        </p:nvGrpSpPr>
        <p:grpSpPr>
          <a:xfrm>
            <a:off x="3530150" y="3342211"/>
            <a:ext cx="343404" cy="449325"/>
            <a:chOff x="-15652200" y="3335975"/>
            <a:chExt cx="232375" cy="304050"/>
          </a:xfrm>
        </p:grpSpPr>
        <p:sp>
          <p:nvSpPr>
            <p:cNvPr id="8847" name="Google Shape;8847;p91"/>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1"/>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1"/>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1"/>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1"/>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1"/>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1"/>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1"/>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1"/>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91"/>
          <p:cNvGrpSpPr/>
          <p:nvPr/>
        </p:nvGrpSpPr>
        <p:grpSpPr>
          <a:xfrm>
            <a:off x="1304064" y="2243729"/>
            <a:ext cx="449325" cy="449030"/>
            <a:chOff x="-20945825" y="3692175"/>
            <a:chExt cx="304050" cy="303850"/>
          </a:xfrm>
        </p:grpSpPr>
        <p:sp>
          <p:nvSpPr>
            <p:cNvPr id="8857" name="Google Shape;8857;p91"/>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1"/>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1"/>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1"/>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91"/>
          <p:cNvGrpSpPr/>
          <p:nvPr/>
        </p:nvGrpSpPr>
        <p:grpSpPr>
          <a:xfrm>
            <a:off x="4110888" y="1689848"/>
            <a:ext cx="372516" cy="448771"/>
            <a:chOff x="-18994100" y="3334775"/>
            <a:chExt cx="252075" cy="303675"/>
          </a:xfrm>
        </p:grpSpPr>
        <p:sp>
          <p:nvSpPr>
            <p:cNvPr id="8862" name="Google Shape;8862;p91"/>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1"/>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1"/>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1"/>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91"/>
          <p:cNvGrpSpPr/>
          <p:nvPr/>
        </p:nvGrpSpPr>
        <p:grpSpPr>
          <a:xfrm>
            <a:off x="4125445" y="2244743"/>
            <a:ext cx="343404" cy="446998"/>
            <a:chOff x="-18983850" y="3710075"/>
            <a:chExt cx="232375" cy="302475"/>
          </a:xfrm>
        </p:grpSpPr>
        <p:sp>
          <p:nvSpPr>
            <p:cNvPr id="8867" name="Google Shape;8867;p91"/>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1"/>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91"/>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1"/>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91"/>
          <p:cNvGrpSpPr/>
          <p:nvPr/>
        </p:nvGrpSpPr>
        <p:grpSpPr>
          <a:xfrm>
            <a:off x="1303491" y="1689573"/>
            <a:ext cx="450470" cy="449325"/>
            <a:chOff x="-20946600" y="3317850"/>
            <a:chExt cx="304825" cy="304050"/>
          </a:xfrm>
        </p:grpSpPr>
        <p:sp>
          <p:nvSpPr>
            <p:cNvPr id="8872" name="Google Shape;8872;p91"/>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1"/>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1"/>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91"/>
          <p:cNvGrpSpPr/>
          <p:nvPr/>
        </p:nvGrpSpPr>
        <p:grpSpPr>
          <a:xfrm>
            <a:off x="1329667" y="2797442"/>
            <a:ext cx="398119" cy="448143"/>
            <a:chOff x="-20930075" y="4066100"/>
            <a:chExt cx="269400" cy="303250"/>
          </a:xfrm>
        </p:grpSpPr>
        <p:sp>
          <p:nvSpPr>
            <p:cNvPr id="8876" name="Google Shape;8876;p91"/>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1"/>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91"/>
          <p:cNvGrpSpPr/>
          <p:nvPr/>
        </p:nvGrpSpPr>
        <p:grpSpPr>
          <a:xfrm>
            <a:off x="4071911" y="2797422"/>
            <a:ext cx="450470" cy="448180"/>
            <a:chOff x="-19020075" y="4084200"/>
            <a:chExt cx="304825" cy="303275"/>
          </a:xfrm>
        </p:grpSpPr>
        <p:sp>
          <p:nvSpPr>
            <p:cNvPr id="8879" name="Google Shape;8879;p91"/>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1"/>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1"/>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1"/>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1"/>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1"/>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1"/>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1"/>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1"/>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91"/>
          <p:cNvGrpSpPr/>
          <p:nvPr/>
        </p:nvGrpSpPr>
        <p:grpSpPr>
          <a:xfrm>
            <a:off x="6889176" y="1689001"/>
            <a:ext cx="396937" cy="450470"/>
            <a:chOff x="-17149475" y="3309200"/>
            <a:chExt cx="268600" cy="304825"/>
          </a:xfrm>
        </p:grpSpPr>
        <p:sp>
          <p:nvSpPr>
            <p:cNvPr id="8889" name="Google Shape;8889;p91"/>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1"/>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91"/>
          <p:cNvGrpSpPr/>
          <p:nvPr/>
        </p:nvGrpSpPr>
        <p:grpSpPr>
          <a:xfrm>
            <a:off x="6862982" y="2258120"/>
            <a:ext cx="449325" cy="420249"/>
            <a:chOff x="-17168375" y="3692750"/>
            <a:chExt cx="304050" cy="284375"/>
          </a:xfrm>
        </p:grpSpPr>
        <p:sp>
          <p:nvSpPr>
            <p:cNvPr id="8892" name="Google Shape;8892;p91"/>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1"/>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1"/>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1"/>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1"/>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1"/>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1"/>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91"/>
          <p:cNvGrpSpPr/>
          <p:nvPr/>
        </p:nvGrpSpPr>
        <p:grpSpPr>
          <a:xfrm>
            <a:off x="6859491" y="2796852"/>
            <a:ext cx="456308" cy="449325"/>
            <a:chOff x="-17170750" y="4058800"/>
            <a:chExt cx="308775" cy="304050"/>
          </a:xfrm>
        </p:grpSpPr>
        <p:sp>
          <p:nvSpPr>
            <p:cNvPr id="8900" name="Google Shape;8900;p91"/>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1"/>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1"/>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1"/>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1"/>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1"/>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1"/>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1"/>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1"/>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1"/>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1"/>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1"/>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1"/>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1"/>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1"/>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1"/>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1"/>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91"/>
          <p:cNvGrpSpPr/>
          <p:nvPr/>
        </p:nvGrpSpPr>
        <p:grpSpPr>
          <a:xfrm>
            <a:off x="5721388" y="3343358"/>
            <a:ext cx="450470" cy="446998"/>
            <a:chOff x="-15688425" y="3707725"/>
            <a:chExt cx="304825" cy="302475"/>
          </a:xfrm>
        </p:grpSpPr>
        <p:sp>
          <p:nvSpPr>
            <p:cNvPr id="8918" name="Google Shape;8918;p91"/>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1"/>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1"/>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1"/>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1"/>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1"/>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91"/>
          <p:cNvGrpSpPr/>
          <p:nvPr/>
        </p:nvGrpSpPr>
        <p:grpSpPr>
          <a:xfrm>
            <a:off x="1865544" y="1690441"/>
            <a:ext cx="451653" cy="447589"/>
            <a:chOff x="-20572500" y="3319025"/>
            <a:chExt cx="305625" cy="302875"/>
          </a:xfrm>
        </p:grpSpPr>
        <p:sp>
          <p:nvSpPr>
            <p:cNvPr id="8925" name="Google Shape;8925;p91"/>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1"/>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91"/>
          <p:cNvGrpSpPr/>
          <p:nvPr/>
        </p:nvGrpSpPr>
        <p:grpSpPr>
          <a:xfrm>
            <a:off x="1866708" y="2305410"/>
            <a:ext cx="449325" cy="325670"/>
            <a:chOff x="-20571700" y="3722875"/>
            <a:chExt cx="304050" cy="220375"/>
          </a:xfrm>
        </p:grpSpPr>
        <p:sp>
          <p:nvSpPr>
            <p:cNvPr id="8928" name="Google Shape;8928;p91"/>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1"/>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1"/>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1"/>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1"/>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1"/>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1"/>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91"/>
          <p:cNvGrpSpPr/>
          <p:nvPr/>
        </p:nvGrpSpPr>
        <p:grpSpPr>
          <a:xfrm>
            <a:off x="1866135" y="2796278"/>
            <a:ext cx="450470" cy="450470"/>
            <a:chOff x="-20571700" y="4066875"/>
            <a:chExt cx="304825" cy="304825"/>
          </a:xfrm>
        </p:grpSpPr>
        <p:sp>
          <p:nvSpPr>
            <p:cNvPr id="8936" name="Google Shape;8936;p91"/>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1"/>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1"/>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1"/>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1"/>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1"/>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2" name="Google Shape;8942;p91"/>
          <p:cNvGrpSpPr/>
          <p:nvPr/>
        </p:nvGrpSpPr>
        <p:grpSpPr>
          <a:xfrm>
            <a:off x="4632837" y="1688259"/>
            <a:ext cx="453980" cy="451948"/>
            <a:chOff x="-18645175" y="3334200"/>
            <a:chExt cx="307200" cy="305825"/>
          </a:xfrm>
        </p:grpSpPr>
        <p:sp>
          <p:nvSpPr>
            <p:cNvPr id="8943" name="Google Shape;8943;p91"/>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1"/>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1"/>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1"/>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1"/>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91"/>
          <p:cNvGrpSpPr/>
          <p:nvPr/>
        </p:nvGrpSpPr>
        <p:grpSpPr>
          <a:xfrm>
            <a:off x="4633429" y="2242989"/>
            <a:ext cx="452798" cy="450507"/>
            <a:chOff x="-18645175" y="3708500"/>
            <a:chExt cx="306400" cy="304850"/>
          </a:xfrm>
        </p:grpSpPr>
        <p:sp>
          <p:nvSpPr>
            <p:cNvPr id="8949" name="Google Shape;8949;p91"/>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1"/>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1"/>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1"/>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1"/>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1"/>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1"/>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91"/>
          <p:cNvGrpSpPr/>
          <p:nvPr/>
        </p:nvGrpSpPr>
        <p:grpSpPr>
          <a:xfrm>
            <a:off x="4631101" y="2795630"/>
            <a:ext cx="457453" cy="451763"/>
            <a:chOff x="-18647525" y="4082625"/>
            <a:chExt cx="309550" cy="305700"/>
          </a:xfrm>
        </p:grpSpPr>
        <p:sp>
          <p:nvSpPr>
            <p:cNvPr id="8957" name="Google Shape;8957;p91"/>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1"/>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1"/>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1"/>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91"/>
          <p:cNvGrpSpPr/>
          <p:nvPr/>
        </p:nvGrpSpPr>
        <p:grpSpPr>
          <a:xfrm>
            <a:off x="7441485" y="1689592"/>
            <a:ext cx="395755" cy="449288"/>
            <a:chOff x="-16775350" y="3309200"/>
            <a:chExt cx="267800" cy="304025"/>
          </a:xfrm>
        </p:grpSpPr>
        <p:sp>
          <p:nvSpPr>
            <p:cNvPr id="8962" name="Google Shape;8962;p91"/>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1"/>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1"/>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91"/>
          <p:cNvGrpSpPr/>
          <p:nvPr/>
        </p:nvGrpSpPr>
        <p:grpSpPr>
          <a:xfrm>
            <a:off x="7441485" y="2241827"/>
            <a:ext cx="395755" cy="452835"/>
            <a:chOff x="-16775350" y="3683300"/>
            <a:chExt cx="267800" cy="306425"/>
          </a:xfrm>
        </p:grpSpPr>
        <p:sp>
          <p:nvSpPr>
            <p:cNvPr id="8966" name="Google Shape;8966;p91"/>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1"/>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1"/>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91"/>
          <p:cNvGrpSpPr/>
          <p:nvPr/>
        </p:nvGrpSpPr>
        <p:grpSpPr>
          <a:xfrm>
            <a:off x="7413536" y="2796870"/>
            <a:ext cx="451653" cy="449288"/>
            <a:chOff x="-16794250" y="4058225"/>
            <a:chExt cx="305625" cy="304025"/>
          </a:xfrm>
        </p:grpSpPr>
        <p:sp>
          <p:nvSpPr>
            <p:cNvPr id="8970" name="Google Shape;8970;p91"/>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1"/>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1"/>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1"/>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1"/>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1"/>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1"/>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1"/>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1"/>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9" name="Google Shape;8979;p91"/>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0" name="Google Shape;8980;p91"/>
          <p:cNvGrpSpPr/>
          <p:nvPr/>
        </p:nvGrpSpPr>
        <p:grpSpPr>
          <a:xfrm>
            <a:off x="2414953" y="1689573"/>
            <a:ext cx="457453" cy="449325"/>
            <a:chOff x="-20199150" y="3317850"/>
            <a:chExt cx="309550" cy="304050"/>
          </a:xfrm>
        </p:grpSpPr>
        <p:sp>
          <p:nvSpPr>
            <p:cNvPr id="8981" name="Google Shape;8981;p91"/>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1"/>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1"/>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1"/>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1"/>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1"/>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1"/>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91"/>
          <p:cNvGrpSpPr/>
          <p:nvPr/>
        </p:nvGrpSpPr>
        <p:grpSpPr>
          <a:xfrm>
            <a:off x="2417281" y="2242861"/>
            <a:ext cx="452798" cy="450766"/>
            <a:chOff x="-20199150" y="3693150"/>
            <a:chExt cx="306400" cy="305025"/>
          </a:xfrm>
        </p:grpSpPr>
        <p:sp>
          <p:nvSpPr>
            <p:cNvPr id="8989" name="Google Shape;8989;p91"/>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1"/>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1"/>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1"/>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1"/>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1"/>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91"/>
          <p:cNvGrpSpPr/>
          <p:nvPr/>
        </p:nvGrpSpPr>
        <p:grpSpPr>
          <a:xfrm>
            <a:off x="2417854" y="2795687"/>
            <a:ext cx="451653" cy="451653"/>
            <a:chOff x="-20197575" y="4066875"/>
            <a:chExt cx="305625" cy="305625"/>
          </a:xfrm>
        </p:grpSpPr>
        <p:sp>
          <p:nvSpPr>
            <p:cNvPr id="8996" name="Google Shape;8996;p91"/>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1"/>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1"/>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1"/>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1"/>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1"/>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1"/>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1"/>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91"/>
          <p:cNvGrpSpPr/>
          <p:nvPr/>
        </p:nvGrpSpPr>
        <p:grpSpPr>
          <a:xfrm>
            <a:off x="5200071" y="1687520"/>
            <a:ext cx="449325" cy="453426"/>
            <a:chOff x="-18271050" y="3333200"/>
            <a:chExt cx="304050" cy="306825"/>
          </a:xfrm>
        </p:grpSpPr>
        <p:sp>
          <p:nvSpPr>
            <p:cNvPr id="9005" name="Google Shape;9005;p91"/>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1"/>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1"/>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1"/>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1"/>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91"/>
          <p:cNvGrpSpPr/>
          <p:nvPr/>
        </p:nvGrpSpPr>
        <p:grpSpPr>
          <a:xfrm>
            <a:off x="5200644" y="2244171"/>
            <a:ext cx="448180" cy="448143"/>
            <a:chOff x="-18270275" y="3710875"/>
            <a:chExt cx="303275" cy="303250"/>
          </a:xfrm>
        </p:grpSpPr>
        <p:sp>
          <p:nvSpPr>
            <p:cNvPr id="9011" name="Google Shape;9011;p91"/>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1"/>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1"/>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1"/>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1"/>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1"/>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91"/>
          <p:cNvGrpSpPr/>
          <p:nvPr/>
        </p:nvGrpSpPr>
        <p:grpSpPr>
          <a:xfrm>
            <a:off x="5254196" y="2797422"/>
            <a:ext cx="341076" cy="448180"/>
            <a:chOff x="-18234025" y="4084200"/>
            <a:chExt cx="230800" cy="303275"/>
          </a:xfrm>
        </p:grpSpPr>
        <p:sp>
          <p:nvSpPr>
            <p:cNvPr id="9018" name="Google Shape;9018;p91"/>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1"/>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1"/>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91"/>
          <p:cNvGrpSpPr/>
          <p:nvPr/>
        </p:nvGrpSpPr>
        <p:grpSpPr>
          <a:xfrm>
            <a:off x="2366751" y="3341641"/>
            <a:ext cx="449325" cy="450470"/>
            <a:chOff x="-16419350" y="3308400"/>
            <a:chExt cx="304050" cy="304825"/>
          </a:xfrm>
        </p:grpSpPr>
        <p:sp>
          <p:nvSpPr>
            <p:cNvPr id="9022" name="Google Shape;9022;p91"/>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1"/>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1"/>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1"/>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1"/>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1"/>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1"/>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91"/>
          <p:cNvGrpSpPr/>
          <p:nvPr/>
        </p:nvGrpSpPr>
        <p:grpSpPr>
          <a:xfrm>
            <a:off x="4638306" y="3340423"/>
            <a:ext cx="395755" cy="452872"/>
            <a:chOff x="-16401225" y="3683275"/>
            <a:chExt cx="267800" cy="306450"/>
          </a:xfrm>
        </p:grpSpPr>
        <p:sp>
          <p:nvSpPr>
            <p:cNvPr id="9030" name="Google Shape;9030;p91"/>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1"/>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1"/>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91"/>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1"/>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1"/>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1"/>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91"/>
          <p:cNvGrpSpPr/>
          <p:nvPr/>
        </p:nvGrpSpPr>
        <p:grpSpPr>
          <a:xfrm>
            <a:off x="8003755" y="2797062"/>
            <a:ext cx="450470" cy="448180"/>
            <a:chOff x="-16419350" y="4058200"/>
            <a:chExt cx="304825" cy="303275"/>
          </a:xfrm>
        </p:grpSpPr>
        <p:sp>
          <p:nvSpPr>
            <p:cNvPr id="9038" name="Google Shape;9038;p91"/>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1"/>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1"/>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1"/>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1"/>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1"/>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1"/>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91"/>
          <p:cNvGrpSpPr/>
          <p:nvPr/>
        </p:nvGrpSpPr>
        <p:grpSpPr>
          <a:xfrm>
            <a:off x="4030643" y="3343080"/>
            <a:ext cx="450507" cy="447589"/>
            <a:chOff x="-15296200" y="3326900"/>
            <a:chExt cx="304850" cy="302875"/>
          </a:xfrm>
        </p:grpSpPr>
        <p:sp>
          <p:nvSpPr>
            <p:cNvPr id="9046" name="Google Shape;9046;p91"/>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1"/>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1"/>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1"/>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1"/>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91"/>
          <p:cNvGrpSpPr/>
          <p:nvPr/>
        </p:nvGrpSpPr>
        <p:grpSpPr>
          <a:xfrm>
            <a:off x="2946296" y="1706881"/>
            <a:ext cx="486566" cy="414708"/>
            <a:chOff x="-19835275" y="3330250"/>
            <a:chExt cx="329250" cy="280625"/>
          </a:xfrm>
        </p:grpSpPr>
        <p:sp>
          <p:nvSpPr>
            <p:cNvPr id="9052" name="Google Shape;9052;p91"/>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1"/>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1"/>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91"/>
          <p:cNvGrpSpPr/>
          <p:nvPr/>
        </p:nvGrpSpPr>
        <p:grpSpPr>
          <a:xfrm>
            <a:off x="2964325" y="2243470"/>
            <a:ext cx="450507" cy="449547"/>
            <a:chOff x="-19822675" y="3692750"/>
            <a:chExt cx="304850" cy="304200"/>
          </a:xfrm>
        </p:grpSpPr>
        <p:sp>
          <p:nvSpPr>
            <p:cNvPr id="9056" name="Google Shape;9056;p91"/>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1"/>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1"/>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1"/>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1"/>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91"/>
          <p:cNvGrpSpPr/>
          <p:nvPr/>
        </p:nvGrpSpPr>
        <p:grpSpPr>
          <a:xfrm>
            <a:off x="2964916" y="2796278"/>
            <a:ext cx="449325" cy="450470"/>
            <a:chOff x="-19822675" y="4066875"/>
            <a:chExt cx="304050" cy="304825"/>
          </a:xfrm>
        </p:grpSpPr>
        <p:sp>
          <p:nvSpPr>
            <p:cNvPr id="9062" name="Google Shape;9062;p91"/>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1"/>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1"/>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1"/>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1"/>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1"/>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91"/>
          <p:cNvGrpSpPr/>
          <p:nvPr/>
        </p:nvGrpSpPr>
        <p:grpSpPr>
          <a:xfrm>
            <a:off x="5773985" y="1689571"/>
            <a:ext cx="399302" cy="449325"/>
            <a:chOff x="-17878825" y="3334400"/>
            <a:chExt cx="270200" cy="304050"/>
          </a:xfrm>
        </p:grpSpPr>
        <p:sp>
          <p:nvSpPr>
            <p:cNvPr id="9069" name="Google Shape;9069;p91"/>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1"/>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1"/>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1"/>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1"/>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1"/>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1"/>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91"/>
          <p:cNvGrpSpPr/>
          <p:nvPr/>
        </p:nvGrpSpPr>
        <p:grpSpPr>
          <a:xfrm>
            <a:off x="5747809" y="2242416"/>
            <a:ext cx="451653" cy="451653"/>
            <a:chOff x="-17896150" y="3709300"/>
            <a:chExt cx="305625" cy="305625"/>
          </a:xfrm>
        </p:grpSpPr>
        <p:sp>
          <p:nvSpPr>
            <p:cNvPr id="9077" name="Google Shape;9077;p91"/>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1"/>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1"/>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1"/>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91"/>
          <p:cNvGrpSpPr/>
          <p:nvPr/>
        </p:nvGrpSpPr>
        <p:grpSpPr>
          <a:xfrm>
            <a:off x="5775740" y="2795686"/>
            <a:ext cx="395792" cy="451653"/>
            <a:chOff x="-17878025" y="4082625"/>
            <a:chExt cx="267825" cy="305625"/>
          </a:xfrm>
        </p:grpSpPr>
        <p:sp>
          <p:nvSpPr>
            <p:cNvPr id="9082" name="Google Shape;9082;p91"/>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1"/>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1"/>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1"/>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1"/>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1"/>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1"/>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91"/>
          <p:cNvGrpSpPr/>
          <p:nvPr/>
        </p:nvGrpSpPr>
        <p:grpSpPr>
          <a:xfrm>
            <a:off x="2919632" y="3355015"/>
            <a:ext cx="450507" cy="423722"/>
            <a:chOff x="-16044450" y="3317850"/>
            <a:chExt cx="304850" cy="286725"/>
          </a:xfrm>
        </p:grpSpPr>
        <p:sp>
          <p:nvSpPr>
            <p:cNvPr id="9090" name="Google Shape;9090;p91"/>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1"/>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1"/>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1"/>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4" name="Google Shape;9094;p91"/>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5" name="Google Shape;9095;p91"/>
          <p:cNvGrpSpPr/>
          <p:nvPr/>
        </p:nvGrpSpPr>
        <p:grpSpPr>
          <a:xfrm>
            <a:off x="8042149" y="2243724"/>
            <a:ext cx="373662" cy="449030"/>
            <a:chOff x="-16018450" y="4058400"/>
            <a:chExt cx="252850" cy="303850"/>
          </a:xfrm>
        </p:grpSpPr>
        <p:sp>
          <p:nvSpPr>
            <p:cNvPr id="9096" name="Google Shape;9096;p91"/>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1"/>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1"/>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1"/>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0" name="Google Shape;9100;p91"/>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1"/>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05" name="Shape 9105"/>
        <p:cNvGrpSpPr/>
        <p:nvPr/>
      </p:nvGrpSpPr>
      <p:grpSpPr>
        <a:xfrm>
          <a:off x="0" y="0"/>
          <a:ext cx="0" cy="0"/>
          <a:chOff x="0" y="0"/>
          <a:chExt cx="0" cy="0"/>
        </a:xfrm>
      </p:grpSpPr>
      <p:grpSp>
        <p:nvGrpSpPr>
          <p:cNvPr id="9106" name="Google Shape;9106;p92"/>
          <p:cNvGrpSpPr/>
          <p:nvPr/>
        </p:nvGrpSpPr>
        <p:grpSpPr>
          <a:xfrm>
            <a:off x="845901" y="1689241"/>
            <a:ext cx="442337" cy="419623"/>
            <a:chOff x="-6696925" y="3272575"/>
            <a:chExt cx="307200" cy="291425"/>
          </a:xfrm>
        </p:grpSpPr>
        <p:sp>
          <p:nvSpPr>
            <p:cNvPr id="9107" name="Google Shape;9107;p92"/>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2"/>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92"/>
          <p:cNvGrpSpPr/>
          <p:nvPr/>
        </p:nvGrpSpPr>
        <p:grpSpPr>
          <a:xfrm>
            <a:off x="845884" y="2204636"/>
            <a:ext cx="442373" cy="420775"/>
            <a:chOff x="-6690625" y="3631325"/>
            <a:chExt cx="307225" cy="292225"/>
          </a:xfrm>
        </p:grpSpPr>
        <p:sp>
          <p:nvSpPr>
            <p:cNvPr id="9110" name="Google Shape;9110;p92"/>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2"/>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2"/>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2"/>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2"/>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92"/>
          <p:cNvGrpSpPr/>
          <p:nvPr/>
        </p:nvGrpSpPr>
        <p:grpSpPr>
          <a:xfrm>
            <a:off x="868005" y="2756972"/>
            <a:ext cx="421927" cy="419371"/>
            <a:chOff x="-6689825" y="3992050"/>
            <a:chExt cx="293025" cy="291250"/>
          </a:xfrm>
        </p:grpSpPr>
        <p:sp>
          <p:nvSpPr>
            <p:cNvPr id="9116" name="Google Shape;9116;p92"/>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2"/>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2"/>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2"/>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2"/>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2"/>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2"/>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2"/>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2"/>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2"/>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2"/>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2"/>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8" name="Google Shape;9128;p92"/>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9" name="Google Shape;9129;p92"/>
          <p:cNvGrpSpPr/>
          <p:nvPr/>
        </p:nvGrpSpPr>
        <p:grpSpPr>
          <a:xfrm>
            <a:off x="3551317" y="2205192"/>
            <a:ext cx="423043" cy="419659"/>
            <a:chOff x="-4837325" y="3612425"/>
            <a:chExt cx="293800" cy="291450"/>
          </a:xfrm>
        </p:grpSpPr>
        <p:sp>
          <p:nvSpPr>
            <p:cNvPr id="9130" name="Google Shape;9130;p92"/>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2"/>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2"/>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92"/>
          <p:cNvGrpSpPr/>
          <p:nvPr/>
        </p:nvGrpSpPr>
        <p:grpSpPr>
          <a:xfrm>
            <a:off x="3564349" y="2756826"/>
            <a:ext cx="420775" cy="419659"/>
            <a:chOff x="-4837325" y="3971575"/>
            <a:chExt cx="292225" cy="291450"/>
          </a:xfrm>
        </p:grpSpPr>
        <p:sp>
          <p:nvSpPr>
            <p:cNvPr id="9134" name="Google Shape;9134;p92"/>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2"/>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2"/>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2"/>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2"/>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2"/>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92"/>
          <p:cNvGrpSpPr/>
          <p:nvPr/>
        </p:nvGrpSpPr>
        <p:grpSpPr>
          <a:xfrm>
            <a:off x="6256364" y="1714185"/>
            <a:ext cx="430998" cy="369730"/>
            <a:chOff x="-3037625" y="3254850"/>
            <a:chExt cx="299325" cy="256775"/>
          </a:xfrm>
        </p:grpSpPr>
        <p:sp>
          <p:nvSpPr>
            <p:cNvPr id="9141" name="Google Shape;9141;p92"/>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2"/>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2"/>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2"/>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5" name="Google Shape;9145;p92"/>
          <p:cNvGrpSpPr/>
          <p:nvPr/>
        </p:nvGrpSpPr>
        <p:grpSpPr>
          <a:xfrm>
            <a:off x="6260324" y="2204615"/>
            <a:ext cx="423079" cy="420811"/>
            <a:chOff x="-3031325" y="3597450"/>
            <a:chExt cx="293825" cy="292250"/>
          </a:xfrm>
        </p:grpSpPr>
        <p:sp>
          <p:nvSpPr>
            <p:cNvPr id="9146" name="Google Shape;9146;p92"/>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2"/>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2"/>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2"/>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92"/>
          <p:cNvGrpSpPr/>
          <p:nvPr/>
        </p:nvGrpSpPr>
        <p:grpSpPr>
          <a:xfrm>
            <a:off x="6272798" y="2781214"/>
            <a:ext cx="421927" cy="370882"/>
            <a:chOff x="-3030525" y="3973150"/>
            <a:chExt cx="293025" cy="257575"/>
          </a:xfrm>
        </p:grpSpPr>
        <p:sp>
          <p:nvSpPr>
            <p:cNvPr id="9151" name="Google Shape;9151;p92"/>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2"/>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92"/>
          <p:cNvGrpSpPr/>
          <p:nvPr/>
        </p:nvGrpSpPr>
        <p:grpSpPr>
          <a:xfrm>
            <a:off x="1374391" y="3369426"/>
            <a:ext cx="421927" cy="297195"/>
            <a:chOff x="-1199300" y="3279250"/>
            <a:chExt cx="293025" cy="206400"/>
          </a:xfrm>
        </p:grpSpPr>
        <p:sp>
          <p:nvSpPr>
            <p:cNvPr id="9154" name="Google Shape;9154;p92"/>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2"/>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2"/>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92"/>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92"/>
          <p:cNvGrpSpPr/>
          <p:nvPr/>
        </p:nvGrpSpPr>
        <p:grpSpPr>
          <a:xfrm>
            <a:off x="1381477" y="1688773"/>
            <a:ext cx="444605" cy="420559"/>
            <a:chOff x="-6338550" y="3272950"/>
            <a:chExt cx="308775" cy="292075"/>
          </a:xfrm>
        </p:grpSpPr>
        <p:sp>
          <p:nvSpPr>
            <p:cNvPr id="9159" name="Google Shape;9159;p92"/>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2"/>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2"/>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92"/>
          <p:cNvGrpSpPr/>
          <p:nvPr/>
        </p:nvGrpSpPr>
        <p:grpSpPr>
          <a:xfrm>
            <a:off x="1392817" y="2205194"/>
            <a:ext cx="421927" cy="419659"/>
            <a:chOff x="-6329100" y="3632100"/>
            <a:chExt cx="293025" cy="291450"/>
          </a:xfrm>
        </p:grpSpPr>
        <p:sp>
          <p:nvSpPr>
            <p:cNvPr id="9163" name="Google Shape;9163;p92"/>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92"/>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2"/>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92"/>
          <p:cNvGrpSpPr/>
          <p:nvPr/>
        </p:nvGrpSpPr>
        <p:grpSpPr>
          <a:xfrm>
            <a:off x="1405867" y="2756828"/>
            <a:ext cx="419623" cy="419659"/>
            <a:chOff x="-6329875" y="3992050"/>
            <a:chExt cx="291425" cy="291450"/>
          </a:xfrm>
        </p:grpSpPr>
        <p:sp>
          <p:nvSpPr>
            <p:cNvPr id="9167" name="Google Shape;9167;p92"/>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2"/>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2"/>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2"/>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92"/>
          <p:cNvGrpSpPr/>
          <p:nvPr/>
        </p:nvGrpSpPr>
        <p:grpSpPr>
          <a:xfrm>
            <a:off x="4092004" y="1687530"/>
            <a:ext cx="423079" cy="423043"/>
            <a:chOff x="-4478975" y="3251700"/>
            <a:chExt cx="293825" cy="293800"/>
          </a:xfrm>
        </p:grpSpPr>
        <p:sp>
          <p:nvSpPr>
            <p:cNvPr id="9172" name="Google Shape;9172;p92"/>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2"/>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2"/>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92"/>
          <p:cNvGrpSpPr/>
          <p:nvPr/>
        </p:nvGrpSpPr>
        <p:grpSpPr>
          <a:xfrm>
            <a:off x="4092004" y="2205192"/>
            <a:ext cx="423079" cy="419659"/>
            <a:chOff x="-4475825" y="3612425"/>
            <a:chExt cx="293825" cy="291450"/>
          </a:xfrm>
        </p:grpSpPr>
        <p:sp>
          <p:nvSpPr>
            <p:cNvPr id="9176" name="Google Shape;9176;p92"/>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2"/>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2"/>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92"/>
          <p:cNvGrpSpPr/>
          <p:nvPr/>
        </p:nvGrpSpPr>
        <p:grpSpPr>
          <a:xfrm>
            <a:off x="4101077" y="2756844"/>
            <a:ext cx="428730" cy="419623"/>
            <a:chOff x="-4480550" y="3970800"/>
            <a:chExt cx="297750" cy="291425"/>
          </a:xfrm>
        </p:grpSpPr>
        <p:sp>
          <p:nvSpPr>
            <p:cNvPr id="9180" name="Google Shape;9180;p92"/>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2"/>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92"/>
          <p:cNvGrpSpPr/>
          <p:nvPr/>
        </p:nvGrpSpPr>
        <p:grpSpPr>
          <a:xfrm>
            <a:off x="6804910" y="1689221"/>
            <a:ext cx="415123" cy="419659"/>
            <a:chOff x="-2668225" y="3239075"/>
            <a:chExt cx="288300" cy="291450"/>
          </a:xfrm>
        </p:grpSpPr>
        <p:sp>
          <p:nvSpPr>
            <p:cNvPr id="9183" name="Google Shape;9183;p92"/>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2"/>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2"/>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2"/>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2"/>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92"/>
          <p:cNvGrpSpPr/>
          <p:nvPr/>
        </p:nvGrpSpPr>
        <p:grpSpPr>
          <a:xfrm>
            <a:off x="6802066" y="2205191"/>
            <a:ext cx="420811" cy="419659"/>
            <a:chOff x="-2671375" y="3597450"/>
            <a:chExt cx="292250" cy="291450"/>
          </a:xfrm>
        </p:grpSpPr>
        <p:sp>
          <p:nvSpPr>
            <p:cNvPr id="9189" name="Google Shape;9189;p92"/>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2"/>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92"/>
          <p:cNvGrpSpPr/>
          <p:nvPr/>
        </p:nvGrpSpPr>
        <p:grpSpPr>
          <a:xfrm>
            <a:off x="6812849" y="2755691"/>
            <a:ext cx="423043" cy="421927"/>
            <a:chOff x="-2670575" y="3956600"/>
            <a:chExt cx="293800" cy="293025"/>
          </a:xfrm>
        </p:grpSpPr>
        <p:sp>
          <p:nvSpPr>
            <p:cNvPr id="9192" name="Google Shape;9192;p92"/>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2"/>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2"/>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2"/>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92"/>
          <p:cNvGrpSpPr/>
          <p:nvPr/>
        </p:nvGrpSpPr>
        <p:grpSpPr>
          <a:xfrm>
            <a:off x="3070370" y="3311947"/>
            <a:ext cx="426462" cy="418363"/>
            <a:chOff x="-1183550" y="3586525"/>
            <a:chExt cx="296175" cy="290550"/>
          </a:xfrm>
        </p:grpSpPr>
        <p:sp>
          <p:nvSpPr>
            <p:cNvPr id="9197" name="Google Shape;9197;p92"/>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2"/>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2"/>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2"/>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2"/>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2"/>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2"/>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2"/>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2"/>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92"/>
          <p:cNvGrpSpPr/>
          <p:nvPr/>
        </p:nvGrpSpPr>
        <p:grpSpPr>
          <a:xfrm>
            <a:off x="1933980" y="1689799"/>
            <a:ext cx="420811" cy="418507"/>
            <a:chOff x="-5971525" y="3273750"/>
            <a:chExt cx="292250" cy="290650"/>
          </a:xfrm>
        </p:grpSpPr>
        <p:sp>
          <p:nvSpPr>
            <p:cNvPr id="9207" name="Google Shape;9207;p92"/>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2"/>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92"/>
          <p:cNvGrpSpPr/>
          <p:nvPr/>
        </p:nvGrpSpPr>
        <p:grpSpPr>
          <a:xfrm>
            <a:off x="1928310" y="2203826"/>
            <a:ext cx="432150" cy="422395"/>
            <a:chOff x="-5974675" y="3632100"/>
            <a:chExt cx="300125" cy="293350"/>
          </a:xfrm>
        </p:grpSpPr>
        <p:sp>
          <p:nvSpPr>
            <p:cNvPr id="9210" name="Google Shape;9210;p92"/>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2"/>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2"/>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92"/>
          <p:cNvGrpSpPr/>
          <p:nvPr/>
        </p:nvGrpSpPr>
        <p:grpSpPr>
          <a:xfrm>
            <a:off x="1958351" y="2755694"/>
            <a:ext cx="395865" cy="421927"/>
            <a:chOff x="-5971525" y="3990475"/>
            <a:chExt cx="274925" cy="293025"/>
          </a:xfrm>
        </p:grpSpPr>
        <p:sp>
          <p:nvSpPr>
            <p:cNvPr id="9214" name="Google Shape;9214;p92"/>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2"/>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2"/>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2"/>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92"/>
          <p:cNvGrpSpPr/>
          <p:nvPr/>
        </p:nvGrpSpPr>
        <p:grpSpPr>
          <a:xfrm>
            <a:off x="4631558" y="1689798"/>
            <a:ext cx="420775" cy="418507"/>
            <a:chOff x="-4118225" y="3253275"/>
            <a:chExt cx="292225" cy="290650"/>
          </a:xfrm>
        </p:grpSpPr>
        <p:sp>
          <p:nvSpPr>
            <p:cNvPr id="9219" name="Google Shape;9219;p92"/>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2"/>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92"/>
          <p:cNvGrpSpPr/>
          <p:nvPr/>
        </p:nvGrpSpPr>
        <p:grpSpPr>
          <a:xfrm>
            <a:off x="4682008" y="2204922"/>
            <a:ext cx="319874" cy="420199"/>
            <a:chOff x="-4082800" y="3612425"/>
            <a:chExt cx="222150" cy="291825"/>
          </a:xfrm>
        </p:grpSpPr>
        <p:sp>
          <p:nvSpPr>
            <p:cNvPr id="9222" name="Google Shape;9222;p92"/>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2"/>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2"/>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92"/>
          <p:cNvGrpSpPr/>
          <p:nvPr/>
        </p:nvGrpSpPr>
        <p:grpSpPr>
          <a:xfrm>
            <a:off x="4643456" y="2769876"/>
            <a:ext cx="420775" cy="393561"/>
            <a:chOff x="-4118225" y="3990475"/>
            <a:chExt cx="292225" cy="273325"/>
          </a:xfrm>
        </p:grpSpPr>
        <p:sp>
          <p:nvSpPr>
            <p:cNvPr id="9226" name="Google Shape;9226;p92"/>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2"/>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2"/>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2"/>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92"/>
          <p:cNvGrpSpPr/>
          <p:nvPr/>
        </p:nvGrpSpPr>
        <p:grpSpPr>
          <a:xfrm>
            <a:off x="7354110" y="1688087"/>
            <a:ext cx="394713" cy="421927"/>
            <a:chOff x="-2312225" y="3238300"/>
            <a:chExt cx="274125" cy="293025"/>
          </a:xfrm>
        </p:grpSpPr>
        <p:sp>
          <p:nvSpPr>
            <p:cNvPr id="9231" name="Google Shape;9231;p92"/>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92"/>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92"/>
          <p:cNvGrpSpPr/>
          <p:nvPr/>
        </p:nvGrpSpPr>
        <p:grpSpPr>
          <a:xfrm>
            <a:off x="7341062" y="2153586"/>
            <a:ext cx="420811" cy="522864"/>
            <a:chOff x="-2310650" y="3525775"/>
            <a:chExt cx="292250" cy="363125"/>
          </a:xfrm>
        </p:grpSpPr>
        <p:sp>
          <p:nvSpPr>
            <p:cNvPr id="9234" name="Google Shape;9234;p92"/>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2"/>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2"/>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2"/>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92"/>
          <p:cNvGrpSpPr/>
          <p:nvPr/>
        </p:nvGrpSpPr>
        <p:grpSpPr>
          <a:xfrm>
            <a:off x="7351827" y="2756825"/>
            <a:ext cx="423079" cy="419659"/>
            <a:chOff x="-2310650" y="3958175"/>
            <a:chExt cx="293825" cy="291450"/>
          </a:xfrm>
        </p:grpSpPr>
        <p:sp>
          <p:nvSpPr>
            <p:cNvPr id="9239" name="Google Shape;9239;p92"/>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2"/>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92"/>
          <p:cNvGrpSpPr/>
          <p:nvPr/>
        </p:nvGrpSpPr>
        <p:grpSpPr>
          <a:xfrm>
            <a:off x="4718688" y="3308459"/>
            <a:ext cx="424159" cy="419659"/>
            <a:chOff x="-1182750" y="3962900"/>
            <a:chExt cx="294575" cy="291450"/>
          </a:xfrm>
        </p:grpSpPr>
        <p:sp>
          <p:nvSpPr>
            <p:cNvPr id="9242" name="Google Shape;9242;p92"/>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2"/>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2"/>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2"/>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2"/>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2"/>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2"/>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92"/>
          <p:cNvGrpSpPr/>
          <p:nvPr/>
        </p:nvGrpSpPr>
        <p:grpSpPr>
          <a:xfrm>
            <a:off x="2471824" y="1689223"/>
            <a:ext cx="424195" cy="419659"/>
            <a:chOff x="-5611575" y="3272950"/>
            <a:chExt cx="294600" cy="291450"/>
          </a:xfrm>
        </p:grpSpPr>
        <p:sp>
          <p:nvSpPr>
            <p:cNvPr id="9250" name="Google Shape;9250;p92"/>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2"/>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2"/>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2"/>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2"/>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92"/>
          <p:cNvGrpSpPr/>
          <p:nvPr/>
        </p:nvGrpSpPr>
        <p:grpSpPr>
          <a:xfrm>
            <a:off x="2471824" y="2205770"/>
            <a:ext cx="424195" cy="418507"/>
            <a:chOff x="-5613150" y="3632900"/>
            <a:chExt cx="294600" cy="290650"/>
          </a:xfrm>
        </p:grpSpPr>
        <p:sp>
          <p:nvSpPr>
            <p:cNvPr id="9256" name="Google Shape;9256;p92"/>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2"/>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92"/>
          <p:cNvGrpSpPr/>
          <p:nvPr/>
        </p:nvGrpSpPr>
        <p:grpSpPr>
          <a:xfrm>
            <a:off x="2483722" y="2756270"/>
            <a:ext cx="424195" cy="420775"/>
            <a:chOff x="-5613150" y="3991275"/>
            <a:chExt cx="294600" cy="292225"/>
          </a:xfrm>
        </p:grpSpPr>
        <p:sp>
          <p:nvSpPr>
            <p:cNvPr id="9259" name="Google Shape;9259;p92"/>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2"/>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2"/>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2"/>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2"/>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2"/>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2"/>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2"/>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2"/>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92"/>
          <p:cNvGrpSpPr/>
          <p:nvPr/>
        </p:nvGrpSpPr>
        <p:grpSpPr>
          <a:xfrm>
            <a:off x="5155210" y="1689438"/>
            <a:ext cx="434634" cy="419227"/>
            <a:chOff x="-3768700" y="3253275"/>
            <a:chExt cx="301850" cy="291150"/>
          </a:xfrm>
        </p:grpSpPr>
        <p:sp>
          <p:nvSpPr>
            <p:cNvPr id="9269" name="Google Shape;9269;p92"/>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2"/>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2"/>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92"/>
          <p:cNvGrpSpPr/>
          <p:nvPr/>
        </p:nvGrpSpPr>
        <p:grpSpPr>
          <a:xfrm>
            <a:off x="5159293" y="2217090"/>
            <a:ext cx="426462" cy="395865"/>
            <a:chOff x="-3808700" y="3628950"/>
            <a:chExt cx="296175" cy="274925"/>
          </a:xfrm>
        </p:grpSpPr>
        <p:sp>
          <p:nvSpPr>
            <p:cNvPr id="9273" name="Google Shape;9273;p92"/>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2"/>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2"/>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92"/>
          <p:cNvGrpSpPr/>
          <p:nvPr/>
        </p:nvGrpSpPr>
        <p:grpSpPr>
          <a:xfrm>
            <a:off x="5224504" y="2756412"/>
            <a:ext cx="419443" cy="420487"/>
            <a:chOff x="-3771675" y="3971775"/>
            <a:chExt cx="291300" cy="292025"/>
          </a:xfrm>
        </p:grpSpPr>
        <p:sp>
          <p:nvSpPr>
            <p:cNvPr id="9277" name="Google Shape;9277;p92"/>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2"/>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2"/>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2"/>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2"/>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92"/>
          <p:cNvGrpSpPr/>
          <p:nvPr/>
        </p:nvGrpSpPr>
        <p:grpSpPr>
          <a:xfrm>
            <a:off x="7885948" y="1716461"/>
            <a:ext cx="420271" cy="320774"/>
            <a:chOff x="-1951475" y="3273100"/>
            <a:chExt cx="291875" cy="222775"/>
          </a:xfrm>
        </p:grpSpPr>
        <p:sp>
          <p:nvSpPr>
            <p:cNvPr id="9283" name="Google Shape;9283;p92"/>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2"/>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2"/>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92"/>
          <p:cNvGrpSpPr/>
          <p:nvPr/>
        </p:nvGrpSpPr>
        <p:grpSpPr>
          <a:xfrm>
            <a:off x="7883429" y="2205191"/>
            <a:ext cx="425310" cy="419659"/>
            <a:chOff x="-1951475" y="3597450"/>
            <a:chExt cx="295375" cy="291450"/>
          </a:xfrm>
        </p:grpSpPr>
        <p:sp>
          <p:nvSpPr>
            <p:cNvPr id="9287" name="Google Shape;9287;p92"/>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2"/>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2"/>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92"/>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92"/>
          <p:cNvGrpSpPr/>
          <p:nvPr/>
        </p:nvGrpSpPr>
        <p:grpSpPr>
          <a:xfrm>
            <a:off x="7885680" y="2756825"/>
            <a:ext cx="444605" cy="419659"/>
            <a:chOff x="-1960150" y="3956600"/>
            <a:chExt cx="308775" cy="291450"/>
          </a:xfrm>
        </p:grpSpPr>
        <p:sp>
          <p:nvSpPr>
            <p:cNvPr id="9292" name="Google Shape;9292;p92"/>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2"/>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92"/>
          <p:cNvGrpSpPr/>
          <p:nvPr/>
        </p:nvGrpSpPr>
        <p:grpSpPr>
          <a:xfrm>
            <a:off x="1939718" y="3307636"/>
            <a:ext cx="420775" cy="420775"/>
            <a:chOff x="-804700" y="3226500"/>
            <a:chExt cx="292225" cy="292225"/>
          </a:xfrm>
        </p:grpSpPr>
        <p:sp>
          <p:nvSpPr>
            <p:cNvPr id="9295" name="Google Shape;9295;p92"/>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2"/>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2"/>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2"/>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2"/>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2"/>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2"/>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92"/>
          <p:cNvGrpSpPr/>
          <p:nvPr/>
        </p:nvGrpSpPr>
        <p:grpSpPr>
          <a:xfrm>
            <a:off x="3019809" y="1688647"/>
            <a:ext cx="420775" cy="420811"/>
            <a:chOff x="-5251625" y="3272950"/>
            <a:chExt cx="292225" cy="292250"/>
          </a:xfrm>
        </p:grpSpPr>
        <p:sp>
          <p:nvSpPr>
            <p:cNvPr id="9303" name="Google Shape;9303;p92"/>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2"/>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2"/>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92"/>
          <p:cNvGrpSpPr/>
          <p:nvPr/>
        </p:nvGrpSpPr>
        <p:grpSpPr>
          <a:xfrm>
            <a:off x="3016407" y="2204348"/>
            <a:ext cx="427578" cy="421351"/>
            <a:chOff x="-5254775" y="3631325"/>
            <a:chExt cx="296950" cy="292625"/>
          </a:xfrm>
        </p:grpSpPr>
        <p:sp>
          <p:nvSpPr>
            <p:cNvPr id="9307" name="Google Shape;9307;p92"/>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92"/>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2"/>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2"/>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2"/>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2"/>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2"/>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92"/>
          <p:cNvGrpSpPr/>
          <p:nvPr/>
        </p:nvGrpSpPr>
        <p:grpSpPr>
          <a:xfrm>
            <a:off x="3032265" y="2756270"/>
            <a:ext cx="419659" cy="420775"/>
            <a:chOff x="-5251625" y="3991275"/>
            <a:chExt cx="291450" cy="292225"/>
          </a:xfrm>
        </p:grpSpPr>
        <p:sp>
          <p:nvSpPr>
            <p:cNvPr id="9315" name="Google Shape;9315;p92"/>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2"/>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2"/>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2"/>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2"/>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92"/>
          <p:cNvGrpSpPr/>
          <p:nvPr/>
        </p:nvGrpSpPr>
        <p:grpSpPr>
          <a:xfrm>
            <a:off x="5772848" y="1689240"/>
            <a:ext cx="319874" cy="419623"/>
            <a:chOff x="-3365275" y="3253275"/>
            <a:chExt cx="222150" cy="291425"/>
          </a:xfrm>
        </p:grpSpPr>
        <p:sp>
          <p:nvSpPr>
            <p:cNvPr id="9321" name="Google Shape;9321;p92"/>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2"/>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3" name="Google Shape;9323;p92"/>
          <p:cNvGrpSpPr/>
          <p:nvPr/>
        </p:nvGrpSpPr>
        <p:grpSpPr>
          <a:xfrm>
            <a:off x="5746786" y="2204058"/>
            <a:ext cx="371998" cy="421927"/>
            <a:chOff x="-3383375" y="3611625"/>
            <a:chExt cx="258350" cy="293025"/>
          </a:xfrm>
        </p:grpSpPr>
        <p:sp>
          <p:nvSpPr>
            <p:cNvPr id="9324" name="Google Shape;9324;p92"/>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2"/>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92"/>
          <p:cNvGrpSpPr/>
          <p:nvPr/>
        </p:nvGrpSpPr>
        <p:grpSpPr>
          <a:xfrm>
            <a:off x="5809135" y="2756826"/>
            <a:ext cx="271097" cy="419659"/>
            <a:chOff x="-3347950" y="3971575"/>
            <a:chExt cx="188275" cy="291450"/>
          </a:xfrm>
        </p:grpSpPr>
        <p:sp>
          <p:nvSpPr>
            <p:cNvPr id="9327" name="Google Shape;9327;p92"/>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2"/>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2"/>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92"/>
          <p:cNvGrpSpPr/>
          <p:nvPr/>
        </p:nvGrpSpPr>
        <p:grpSpPr>
          <a:xfrm>
            <a:off x="858994" y="3307061"/>
            <a:ext cx="371998" cy="421927"/>
            <a:chOff x="-1575775" y="3238300"/>
            <a:chExt cx="258350" cy="293025"/>
          </a:xfrm>
        </p:grpSpPr>
        <p:sp>
          <p:nvSpPr>
            <p:cNvPr id="9331" name="Google Shape;9331;p92"/>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2"/>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2"/>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2"/>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2"/>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92"/>
          <p:cNvGrpSpPr/>
          <p:nvPr/>
        </p:nvGrpSpPr>
        <p:grpSpPr>
          <a:xfrm>
            <a:off x="2503892" y="3309051"/>
            <a:ext cx="423079" cy="424159"/>
            <a:chOff x="-1591550" y="3597475"/>
            <a:chExt cx="293825" cy="294575"/>
          </a:xfrm>
        </p:grpSpPr>
        <p:sp>
          <p:nvSpPr>
            <p:cNvPr id="9337" name="Google Shape;9337;p92"/>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2"/>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2"/>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92"/>
          <p:cNvGrpSpPr/>
          <p:nvPr/>
        </p:nvGrpSpPr>
        <p:grpSpPr>
          <a:xfrm>
            <a:off x="4153362" y="3318663"/>
            <a:ext cx="421927" cy="399248"/>
            <a:chOff x="-1592325" y="3957400"/>
            <a:chExt cx="293025" cy="277275"/>
          </a:xfrm>
        </p:grpSpPr>
        <p:sp>
          <p:nvSpPr>
            <p:cNvPr id="9341" name="Google Shape;9341;p92"/>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92"/>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2"/>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2"/>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92"/>
          <p:cNvGrpSpPr/>
          <p:nvPr/>
        </p:nvGrpSpPr>
        <p:grpSpPr>
          <a:xfrm>
            <a:off x="3640232" y="3310744"/>
            <a:ext cx="369730" cy="420775"/>
            <a:chOff x="-778700" y="3612425"/>
            <a:chExt cx="256775" cy="292225"/>
          </a:xfrm>
        </p:grpSpPr>
        <p:sp>
          <p:nvSpPr>
            <p:cNvPr id="9346" name="Google Shape;9346;p92"/>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2"/>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2"/>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2"/>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2"/>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2"/>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92"/>
          <p:cNvGrpSpPr/>
          <p:nvPr/>
        </p:nvGrpSpPr>
        <p:grpSpPr>
          <a:xfrm>
            <a:off x="6111733" y="3828305"/>
            <a:ext cx="340731" cy="387641"/>
            <a:chOff x="7728464" y="1561258"/>
            <a:chExt cx="349719" cy="397866"/>
          </a:xfrm>
        </p:grpSpPr>
        <p:sp>
          <p:nvSpPr>
            <p:cNvPr id="9353" name="Google Shape;9353;p92"/>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2"/>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92"/>
          <p:cNvGrpSpPr/>
          <p:nvPr/>
        </p:nvGrpSpPr>
        <p:grpSpPr>
          <a:xfrm>
            <a:off x="4034702" y="3828305"/>
            <a:ext cx="387681" cy="387641"/>
            <a:chOff x="5611350" y="1561258"/>
            <a:chExt cx="397907" cy="397866"/>
          </a:xfrm>
        </p:grpSpPr>
        <p:sp>
          <p:nvSpPr>
            <p:cNvPr id="9356" name="Google Shape;9356;p92"/>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2"/>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2"/>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2"/>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92"/>
          <p:cNvGrpSpPr/>
          <p:nvPr/>
        </p:nvGrpSpPr>
        <p:grpSpPr>
          <a:xfrm>
            <a:off x="4553987" y="3925571"/>
            <a:ext cx="387610" cy="193109"/>
            <a:chOff x="6140660" y="1661097"/>
            <a:chExt cx="397835" cy="198202"/>
          </a:xfrm>
        </p:grpSpPr>
        <p:sp>
          <p:nvSpPr>
            <p:cNvPr id="9361" name="Google Shape;9361;p92"/>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2"/>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2"/>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2"/>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92"/>
          <p:cNvGrpSpPr/>
          <p:nvPr/>
        </p:nvGrpSpPr>
        <p:grpSpPr>
          <a:xfrm>
            <a:off x="5073202" y="3828305"/>
            <a:ext cx="387681" cy="387641"/>
            <a:chOff x="6669907" y="1561258"/>
            <a:chExt cx="397907" cy="397866"/>
          </a:xfrm>
        </p:grpSpPr>
        <p:sp>
          <p:nvSpPr>
            <p:cNvPr id="9366" name="Google Shape;9366;p92"/>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2"/>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2"/>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2"/>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2"/>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92"/>
          <p:cNvGrpSpPr/>
          <p:nvPr/>
        </p:nvGrpSpPr>
        <p:grpSpPr>
          <a:xfrm>
            <a:off x="1958433" y="3885842"/>
            <a:ext cx="387681" cy="272572"/>
            <a:chOff x="3386036" y="1746339"/>
            <a:chExt cx="397907" cy="279762"/>
          </a:xfrm>
        </p:grpSpPr>
        <p:sp>
          <p:nvSpPr>
            <p:cNvPr id="9372" name="Google Shape;9372;p92"/>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2"/>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92"/>
          <p:cNvGrpSpPr/>
          <p:nvPr/>
        </p:nvGrpSpPr>
        <p:grpSpPr>
          <a:xfrm>
            <a:off x="2996130" y="3828288"/>
            <a:ext cx="387681" cy="387681"/>
            <a:chOff x="4417380" y="1687279"/>
            <a:chExt cx="397907" cy="397907"/>
          </a:xfrm>
        </p:grpSpPr>
        <p:sp>
          <p:nvSpPr>
            <p:cNvPr id="9375" name="Google Shape;9375;p92"/>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2"/>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92"/>
          <p:cNvGrpSpPr/>
          <p:nvPr/>
        </p:nvGrpSpPr>
        <p:grpSpPr>
          <a:xfrm>
            <a:off x="7942611" y="3308537"/>
            <a:ext cx="387661" cy="387661"/>
            <a:chOff x="2869999" y="1687279"/>
            <a:chExt cx="397887" cy="397887"/>
          </a:xfrm>
        </p:grpSpPr>
        <p:sp>
          <p:nvSpPr>
            <p:cNvPr id="9378" name="Google Shape;9378;p92"/>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2"/>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92"/>
          <p:cNvGrpSpPr/>
          <p:nvPr/>
        </p:nvGrpSpPr>
        <p:grpSpPr>
          <a:xfrm>
            <a:off x="2477718" y="3828664"/>
            <a:ext cx="386807" cy="386929"/>
            <a:chOff x="3902887" y="1687655"/>
            <a:chExt cx="397010" cy="397135"/>
          </a:xfrm>
        </p:grpSpPr>
        <p:sp>
          <p:nvSpPr>
            <p:cNvPr id="9381" name="Google Shape;9381;p92"/>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2"/>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92"/>
          <p:cNvGrpSpPr/>
          <p:nvPr/>
        </p:nvGrpSpPr>
        <p:grpSpPr>
          <a:xfrm>
            <a:off x="3515416" y="3828344"/>
            <a:ext cx="387681" cy="387681"/>
            <a:chOff x="4933458" y="1687279"/>
            <a:chExt cx="397907" cy="397907"/>
          </a:xfrm>
        </p:grpSpPr>
        <p:sp>
          <p:nvSpPr>
            <p:cNvPr id="9384" name="Google Shape;9384;p92"/>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2"/>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92"/>
          <p:cNvGrpSpPr/>
          <p:nvPr/>
        </p:nvGrpSpPr>
        <p:grpSpPr>
          <a:xfrm>
            <a:off x="5286246" y="3308537"/>
            <a:ext cx="387681" cy="387661"/>
            <a:chOff x="266768" y="1721375"/>
            <a:chExt cx="397907" cy="397887"/>
          </a:xfrm>
        </p:grpSpPr>
        <p:sp>
          <p:nvSpPr>
            <p:cNvPr id="9387" name="Google Shape;9387;p9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92"/>
          <p:cNvGrpSpPr/>
          <p:nvPr/>
        </p:nvGrpSpPr>
        <p:grpSpPr>
          <a:xfrm>
            <a:off x="7411672" y="3308924"/>
            <a:ext cx="387539" cy="386888"/>
            <a:chOff x="2408992" y="1722875"/>
            <a:chExt cx="397761" cy="397093"/>
          </a:xfrm>
        </p:grpSpPr>
        <p:sp>
          <p:nvSpPr>
            <p:cNvPr id="9390" name="Google Shape;9390;p92"/>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2"/>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92"/>
          <p:cNvGrpSpPr/>
          <p:nvPr/>
        </p:nvGrpSpPr>
        <p:grpSpPr>
          <a:xfrm>
            <a:off x="5592488" y="3828305"/>
            <a:ext cx="387641" cy="387641"/>
            <a:chOff x="7199196" y="1561258"/>
            <a:chExt cx="397866" cy="397866"/>
          </a:xfrm>
        </p:grpSpPr>
        <p:sp>
          <p:nvSpPr>
            <p:cNvPr id="9393" name="Google Shape;9393;p92"/>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2"/>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2"/>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6" name="Google Shape;9396;p92"/>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9397" name="Google Shape;9397;p92"/>
          <p:cNvGrpSpPr/>
          <p:nvPr/>
        </p:nvGrpSpPr>
        <p:grpSpPr>
          <a:xfrm>
            <a:off x="6348367" y="3308537"/>
            <a:ext cx="387661" cy="387661"/>
            <a:chOff x="1379798" y="1723250"/>
            <a:chExt cx="397887" cy="397887"/>
          </a:xfrm>
        </p:grpSpPr>
        <p:sp>
          <p:nvSpPr>
            <p:cNvPr id="9398" name="Google Shape;9398;p9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92"/>
          <p:cNvGrpSpPr/>
          <p:nvPr/>
        </p:nvGrpSpPr>
        <p:grpSpPr>
          <a:xfrm>
            <a:off x="5817327" y="3308537"/>
            <a:ext cx="387641" cy="387661"/>
            <a:chOff x="864491" y="1723250"/>
            <a:chExt cx="397866" cy="397887"/>
          </a:xfrm>
        </p:grpSpPr>
        <p:sp>
          <p:nvSpPr>
            <p:cNvPr id="9403" name="Google Shape;9403;p9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6" name="Google Shape;9406;p92"/>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7" name="Google Shape;9407;p92"/>
          <p:cNvGrpSpPr/>
          <p:nvPr/>
        </p:nvGrpSpPr>
        <p:grpSpPr>
          <a:xfrm>
            <a:off x="6584154" y="3827060"/>
            <a:ext cx="388966" cy="388966"/>
            <a:chOff x="1190625" y="238125"/>
            <a:chExt cx="5235075" cy="5235075"/>
          </a:xfrm>
        </p:grpSpPr>
        <p:sp>
          <p:nvSpPr>
            <p:cNvPr id="9408" name="Google Shape;9408;p92"/>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2"/>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13" name="Shape 9413"/>
        <p:cNvGrpSpPr/>
        <p:nvPr/>
      </p:nvGrpSpPr>
      <p:grpSpPr>
        <a:xfrm>
          <a:off x="0" y="0"/>
          <a:ext cx="0" cy="0"/>
          <a:chOff x="0" y="0"/>
          <a:chExt cx="0" cy="0"/>
        </a:xfrm>
      </p:grpSpPr>
      <p:pic>
        <p:nvPicPr>
          <p:cNvPr id="9414" name="Google Shape;9414;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 name="Shape 651"/>
        <p:cNvGrpSpPr/>
        <p:nvPr/>
      </p:nvGrpSpPr>
      <p:grpSpPr>
        <a:xfrm>
          <a:off x="0" y="0"/>
          <a:ext cx="0" cy="0"/>
          <a:chOff x="0" y="0"/>
          <a:chExt cx="0" cy="0"/>
        </a:xfrm>
      </p:grpSpPr>
      <p:sp>
        <p:nvSpPr>
          <p:cNvPr id="652" name="Google Shape;652;p43"/>
          <p:cNvSpPr txBox="1"/>
          <p:nvPr>
            <p:ph type="title"/>
          </p:nvPr>
        </p:nvSpPr>
        <p:spPr>
          <a:xfrm>
            <a:off x="1937400" y="1612425"/>
            <a:ext cx="5269200" cy="51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653" name="Google Shape;653;p43"/>
          <p:cNvSpPr txBox="1"/>
          <p:nvPr>
            <p:ph idx="1" type="subTitle"/>
          </p:nvPr>
        </p:nvSpPr>
        <p:spPr>
          <a:xfrm>
            <a:off x="1937500" y="2279750"/>
            <a:ext cx="5269200" cy="1251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 name="Shape 657"/>
        <p:cNvGrpSpPr/>
        <p:nvPr/>
      </p:nvGrpSpPr>
      <p:grpSpPr>
        <a:xfrm>
          <a:off x="0" y="0"/>
          <a:ext cx="0" cy="0"/>
          <a:chOff x="0" y="0"/>
          <a:chExt cx="0" cy="0"/>
        </a:xfrm>
      </p:grpSpPr>
      <p:sp>
        <p:nvSpPr>
          <p:cNvPr id="658" name="Google Shape;658;p44"/>
          <p:cNvSpPr txBox="1"/>
          <p:nvPr>
            <p:ph idx="1" type="body"/>
          </p:nvPr>
        </p:nvSpPr>
        <p:spPr>
          <a:xfrm>
            <a:off x="2022600" y="1402950"/>
            <a:ext cx="5098800" cy="233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Do you know what helps you make your point clear?</a:t>
            </a:r>
            <a:endParaRPr>
              <a:solidFill>
                <a:schemeClr val="dk1"/>
              </a:solidFill>
            </a:endParaRPr>
          </a:p>
          <a:p>
            <a:pPr indent="0" lvl="0" marL="0" rtl="0" algn="l">
              <a:spcBef>
                <a:spcPts val="0"/>
              </a:spcBef>
              <a:spcAft>
                <a:spcPts val="0"/>
              </a:spcAft>
              <a:buNone/>
            </a:pPr>
            <a:r>
              <a:rPr lang="en">
                <a:solidFill>
                  <a:schemeClr val="dk1"/>
                </a:solidFill>
              </a:rPr>
              <a:t>Lists like this one:</a:t>
            </a:r>
            <a:endParaRPr>
              <a:solidFill>
                <a:schemeClr val="dk1"/>
              </a:solidFill>
            </a:endParaRPr>
          </a:p>
          <a:p>
            <a:pPr indent="-317500" lvl="0" marL="457200" rtl="0" algn="l">
              <a:spcBef>
                <a:spcPts val="1600"/>
              </a:spcBef>
              <a:spcAft>
                <a:spcPts val="0"/>
              </a:spcAft>
              <a:buClr>
                <a:schemeClr val="lt1"/>
              </a:buClr>
              <a:buSzPts val="1400"/>
              <a:buChar char="●"/>
            </a:pPr>
            <a:r>
              <a:rPr lang="en">
                <a:solidFill>
                  <a:schemeClr val="dk1"/>
                </a:solidFill>
              </a:rPr>
              <a:t>They’re simple </a:t>
            </a:r>
            <a:endParaRPr>
              <a:solidFill>
                <a:schemeClr val="dk1"/>
              </a:solidFill>
            </a:endParaRPr>
          </a:p>
          <a:p>
            <a:pPr indent="-317500" lvl="0" marL="457200" rtl="0" algn="l">
              <a:spcBef>
                <a:spcPts val="0"/>
              </a:spcBef>
              <a:spcAft>
                <a:spcPts val="0"/>
              </a:spcAft>
              <a:buClr>
                <a:schemeClr val="lt1"/>
              </a:buClr>
              <a:buSzPts val="1400"/>
              <a:buChar char="●"/>
            </a:pPr>
            <a:r>
              <a:rPr lang="en">
                <a:solidFill>
                  <a:schemeClr val="dk1"/>
                </a:solidFill>
              </a:rPr>
              <a:t>You can organize your ideas clearly</a:t>
            </a:r>
            <a:endParaRPr>
              <a:solidFill>
                <a:schemeClr val="dk1"/>
              </a:solidFill>
            </a:endParaRPr>
          </a:p>
          <a:p>
            <a:pPr indent="-317500" lvl="0" marL="457200" rtl="0" algn="l">
              <a:spcBef>
                <a:spcPts val="0"/>
              </a:spcBef>
              <a:spcAft>
                <a:spcPts val="0"/>
              </a:spcAft>
              <a:buClr>
                <a:schemeClr val="lt1"/>
              </a:buClr>
              <a:buSzPts val="1400"/>
              <a:buChar char="●"/>
            </a:pPr>
            <a:r>
              <a:rPr lang="en">
                <a:solidFill>
                  <a:schemeClr val="dk1"/>
                </a:solidFill>
              </a:rPr>
              <a:t>You’ll never forget to buy milk!</a:t>
            </a:r>
            <a:endParaRPr>
              <a:solidFill>
                <a:schemeClr val="dk1"/>
              </a:solidFill>
            </a:endParaRPr>
          </a:p>
          <a:p>
            <a:pPr indent="0" lvl="0" marL="0" rtl="0" algn="l">
              <a:spcBef>
                <a:spcPts val="1600"/>
              </a:spcBef>
              <a:spcAft>
                <a:spcPts val="0"/>
              </a:spcAft>
              <a:buNone/>
            </a:pPr>
            <a:r>
              <a:rPr lang="en">
                <a:solidFill>
                  <a:schemeClr val="dk1"/>
                </a:solidFill>
              </a:rPr>
              <a:t>And the most important thing: the audience won’t miss the point of your presentation</a:t>
            </a:r>
            <a:endParaRPr>
              <a:solidFill>
                <a:schemeClr val="dk1"/>
              </a:solidFill>
            </a:endParaRPr>
          </a:p>
        </p:txBody>
      </p:sp>
      <p:sp>
        <p:nvSpPr>
          <p:cNvPr id="659" name="Google Shape;659;p44"/>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THE SLIDE TITLE GOES HERE!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 name="Shape 663"/>
        <p:cNvGrpSpPr/>
        <p:nvPr/>
      </p:nvGrpSpPr>
      <p:grpSpPr>
        <a:xfrm>
          <a:off x="0" y="0"/>
          <a:ext cx="0" cy="0"/>
          <a:chOff x="0" y="0"/>
          <a:chExt cx="0" cy="0"/>
        </a:xfrm>
      </p:grpSpPr>
      <p:sp>
        <p:nvSpPr>
          <p:cNvPr id="664" name="Google Shape;664;p45"/>
          <p:cNvSpPr txBox="1"/>
          <p:nvPr>
            <p:ph idx="1" type="subTitle"/>
          </p:nvPr>
        </p:nvSpPr>
        <p:spPr>
          <a:xfrm>
            <a:off x="1410025" y="2460750"/>
            <a:ext cx="29076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65" name="Google Shape;665;p45"/>
          <p:cNvSpPr txBox="1"/>
          <p:nvPr>
            <p:ph idx="2" type="subTitle"/>
          </p:nvPr>
        </p:nvSpPr>
        <p:spPr>
          <a:xfrm>
            <a:off x="4607700" y="2460750"/>
            <a:ext cx="29076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66" name="Google Shape;666;p45"/>
          <p:cNvSpPr txBox="1"/>
          <p:nvPr>
            <p:ph idx="3" type="subTitle"/>
          </p:nvPr>
        </p:nvSpPr>
        <p:spPr>
          <a:xfrm>
            <a:off x="1410025" y="2913533"/>
            <a:ext cx="2907600" cy="91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667" name="Google Shape;667;p45"/>
          <p:cNvSpPr txBox="1"/>
          <p:nvPr>
            <p:ph idx="4" type="subTitle"/>
          </p:nvPr>
        </p:nvSpPr>
        <p:spPr>
          <a:xfrm>
            <a:off x="4607700" y="2913533"/>
            <a:ext cx="2907600" cy="91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668" name="Google Shape;668;p45"/>
          <p:cNvSpPr txBox="1"/>
          <p:nvPr>
            <p:ph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CELEBRATION</a:t>
            </a:r>
            <a:r>
              <a:rPr lang="en"/>
              <a:t> BACKGROUND</a:t>
            </a:r>
            <a:endParaRPr/>
          </a:p>
        </p:txBody>
      </p:sp>
      <p:sp>
        <p:nvSpPr>
          <p:cNvPr id="669" name="Google Shape;669;p45"/>
          <p:cNvSpPr/>
          <p:nvPr/>
        </p:nvSpPr>
        <p:spPr>
          <a:xfrm flipH="1" rot="5348089">
            <a:off x="2620209" y="1631773"/>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5"/>
          <p:cNvSpPr/>
          <p:nvPr/>
        </p:nvSpPr>
        <p:spPr>
          <a:xfrm flipH="1" rot="5348089">
            <a:off x="5817884" y="1631773"/>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45"/>
          <p:cNvGrpSpPr/>
          <p:nvPr/>
        </p:nvGrpSpPr>
        <p:grpSpPr>
          <a:xfrm>
            <a:off x="2691720" y="1926491"/>
            <a:ext cx="344203" cy="343362"/>
            <a:chOff x="3641575" y="284125"/>
            <a:chExt cx="316975" cy="316200"/>
          </a:xfrm>
        </p:grpSpPr>
        <p:sp>
          <p:nvSpPr>
            <p:cNvPr id="672" name="Google Shape;672;p45"/>
            <p:cNvSpPr/>
            <p:nvPr/>
          </p:nvSpPr>
          <p:spPr>
            <a:xfrm>
              <a:off x="3744150" y="359325"/>
              <a:ext cx="47375" cy="125150"/>
            </a:xfrm>
            <a:custGeom>
              <a:rect b="b" l="l" r="r" t="t"/>
              <a:pathLst>
                <a:path extrusionOk="0" h="5006" w="1895">
                  <a:moveTo>
                    <a:pt x="1894" y="0"/>
                  </a:moveTo>
                  <a:lnTo>
                    <a:pt x="1894" y="0"/>
                  </a:lnTo>
                  <a:cubicBezTo>
                    <a:pt x="1258" y="725"/>
                    <a:pt x="761" y="1575"/>
                    <a:pt x="441" y="2477"/>
                  </a:cubicBezTo>
                  <a:cubicBezTo>
                    <a:pt x="154" y="3286"/>
                    <a:pt x="4" y="4148"/>
                    <a:pt x="1" y="5006"/>
                  </a:cubicBezTo>
                  <a:lnTo>
                    <a:pt x="1392" y="3614"/>
                  </a:lnTo>
                  <a:cubicBezTo>
                    <a:pt x="1303" y="2537"/>
                    <a:pt x="1420" y="1469"/>
                    <a:pt x="1744" y="437"/>
                  </a:cubicBezTo>
                  <a:cubicBezTo>
                    <a:pt x="1789" y="288"/>
                    <a:pt x="1841" y="146"/>
                    <a:pt x="18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5"/>
            <p:cNvSpPr/>
            <p:nvPr/>
          </p:nvSpPr>
          <p:spPr>
            <a:xfrm>
              <a:off x="3757275" y="448850"/>
              <a:ext cx="126500" cy="48675"/>
            </a:xfrm>
            <a:custGeom>
              <a:rect b="b" l="l" r="r" t="t"/>
              <a:pathLst>
                <a:path extrusionOk="0" h="1947" w="5060">
                  <a:moveTo>
                    <a:pt x="5060" y="0"/>
                  </a:moveTo>
                  <a:lnTo>
                    <a:pt x="5060" y="0"/>
                  </a:lnTo>
                  <a:cubicBezTo>
                    <a:pt x="4100" y="381"/>
                    <a:pt x="3077" y="579"/>
                    <a:pt x="2037" y="583"/>
                  </a:cubicBezTo>
                  <a:cubicBezTo>
                    <a:pt x="1822" y="583"/>
                    <a:pt x="1607" y="571"/>
                    <a:pt x="1394" y="555"/>
                  </a:cubicBezTo>
                  <a:lnTo>
                    <a:pt x="1" y="1946"/>
                  </a:lnTo>
                  <a:cubicBezTo>
                    <a:pt x="860" y="1943"/>
                    <a:pt x="1721" y="1793"/>
                    <a:pt x="2526" y="1506"/>
                  </a:cubicBezTo>
                  <a:cubicBezTo>
                    <a:pt x="3458" y="1174"/>
                    <a:pt x="4323" y="656"/>
                    <a:pt x="50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5"/>
            <p:cNvSpPr/>
            <p:nvPr/>
          </p:nvSpPr>
          <p:spPr>
            <a:xfrm>
              <a:off x="3796750" y="284125"/>
              <a:ext cx="161800" cy="160700"/>
            </a:xfrm>
            <a:custGeom>
              <a:rect b="b" l="l" r="r" t="t"/>
              <a:pathLst>
                <a:path extrusionOk="0" h="6428" w="6472">
                  <a:moveTo>
                    <a:pt x="5498" y="1"/>
                  </a:moveTo>
                  <a:cubicBezTo>
                    <a:pt x="4130" y="1"/>
                    <a:pt x="2795" y="415"/>
                    <a:pt x="1672" y="1171"/>
                  </a:cubicBezTo>
                  <a:cubicBezTo>
                    <a:pt x="1077" y="1912"/>
                    <a:pt x="631" y="2753"/>
                    <a:pt x="349" y="3664"/>
                  </a:cubicBezTo>
                  <a:cubicBezTo>
                    <a:pt x="118" y="4396"/>
                    <a:pt x="4" y="5149"/>
                    <a:pt x="0" y="5905"/>
                  </a:cubicBezTo>
                  <a:lnTo>
                    <a:pt x="3343" y="2559"/>
                  </a:lnTo>
                  <a:lnTo>
                    <a:pt x="3869" y="3085"/>
                  </a:lnTo>
                  <a:lnTo>
                    <a:pt x="527" y="6428"/>
                  </a:lnTo>
                  <a:cubicBezTo>
                    <a:pt x="2283" y="6411"/>
                    <a:pt x="3986" y="5768"/>
                    <a:pt x="5362" y="4598"/>
                  </a:cubicBezTo>
                  <a:cubicBezTo>
                    <a:pt x="6095" y="3437"/>
                    <a:pt x="6471" y="2073"/>
                    <a:pt x="6423" y="685"/>
                  </a:cubicBezTo>
                  <a:lnTo>
                    <a:pt x="6399" y="26"/>
                  </a:lnTo>
                  <a:lnTo>
                    <a:pt x="5743" y="5"/>
                  </a:lnTo>
                  <a:cubicBezTo>
                    <a:pt x="5661" y="2"/>
                    <a:pt x="5580" y="1"/>
                    <a:pt x="5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5"/>
            <p:cNvSpPr/>
            <p:nvPr/>
          </p:nvSpPr>
          <p:spPr>
            <a:xfrm>
              <a:off x="3699425" y="407375"/>
              <a:ext cx="41200" cy="120100"/>
            </a:xfrm>
            <a:custGeom>
              <a:rect b="b" l="l" r="r" t="t"/>
              <a:pathLst>
                <a:path extrusionOk="0" h="4804" w="1648">
                  <a:moveTo>
                    <a:pt x="1648" y="0"/>
                  </a:moveTo>
                  <a:lnTo>
                    <a:pt x="1648" y="0"/>
                  </a:lnTo>
                  <a:cubicBezTo>
                    <a:pt x="1121" y="619"/>
                    <a:pt x="701" y="1336"/>
                    <a:pt x="430" y="2096"/>
                  </a:cubicBezTo>
                  <a:cubicBezTo>
                    <a:pt x="126" y="2959"/>
                    <a:pt x="1" y="3893"/>
                    <a:pt x="70" y="4804"/>
                  </a:cubicBezTo>
                  <a:lnTo>
                    <a:pt x="1077" y="3796"/>
                  </a:lnTo>
                  <a:cubicBezTo>
                    <a:pt x="980" y="2623"/>
                    <a:pt x="1138" y="1420"/>
                    <a:pt x="1530" y="308"/>
                  </a:cubicBezTo>
                  <a:cubicBezTo>
                    <a:pt x="1571" y="206"/>
                    <a:pt x="1607" y="101"/>
                    <a:pt x="16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5"/>
            <p:cNvSpPr/>
            <p:nvPr/>
          </p:nvSpPr>
          <p:spPr>
            <a:xfrm>
              <a:off x="3714275" y="500950"/>
              <a:ext cx="120025" cy="40175"/>
            </a:xfrm>
            <a:custGeom>
              <a:rect b="b" l="l" r="r" t="t"/>
              <a:pathLst>
                <a:path extrusionOk="0" h="1607" w="4801">
                  <a:moveTo>
                    <a:pt x="4801" y="0"/>
                  </a:moveTo>
                  <a:cubicBezTo>
                    <a:pt x="4700" y="41"/>
                    <a:pt x="4599" y="81"/>
                    <a:pt x="4493" y="118"/>
                  </a:cubicBezTo>
                  <a:cubicBezTo>
                    <a:pt x="3594" y="441"/>
                    <a:pt x="2632" y="604"/>
                    <a:pt x="1669" y="607"/>
                  </a:cubicBezTo>
                  <a:cubicBezTo>
                    <a:pt x="1450" y="607"/>
                    <a:pt x="1228" y="596"/>
                    <a:pt x="1005" y="579"/>
                  </a:cubicBezTo>
                  <a:lnTo>
                    <a:pt x="1" y="1586"/>
                  </a:lnTo>
                  <a:cubicBezTo>
                    <a:pt x="163" y="1599"/>
                    <a:pt x="325" y="1607"/>
                    <a:pt x="483" y="1607"/>
                  </a:cubicBezTo>
                  <a:cubicBezTo>
                    <a:pt x="1239" y="1603"/>
                    <a:pt x="1997" y="1474"/>
                    <a:pt x="2709" y="1222"/>
                  </a:cubicBezTo>
                  <a:cubicBezTo>
                    <a:pt x="3469" y="947"/>
                    <a:pt x="4186" y="531"/>
                    <a:pt x="4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5"/>
            <p:cNvSpPr/>
            <p:nvPr/>
          </p:nvSpPr>
          <p:spPr>
            <a:xfrm>
              <a:off x="3641575" y="517750"/>
              <a:ext cx="72725" cy="82575"/>
            </a:xfrm>
            <a:custGeom>
              <a:rect b="b" l="l" r="r" t="t"/>
              <a:pathLst>
                <a:path extrusionOk="0" h="3303" w="2909">
                  <a:moveTo>
                    <a:pt x="1343" y="0"/>
                  </a:moveTo>
                  <a:lnTo>
                    <a:pt x="602" y="77"/>
                  </a:lnTo>
                  <a:cubicBezTo>
                    <a:pt x="660" y="619"/>
                    <a:pt x="869" y="1142"/>
                    <a:pt x="1202" y="1570"/>
                  </a:cubicBezTo>
                  <a:lnTo>
                    <a:pt x="0" y="2776"/>
                  </a:lnTo>
                  <a:lnTo>
                    <a:pt x="526" y="3303"/>
                  </a:lnTo>
                  <a:lnTo>
                    <a:pt x="2909" y="914"/>
                  </a:lnTo>
                  <a:lnTo>
                    <a:pt x="2384" y="389"/>
                  </a:lnTo>
                  <a:lnTo>
                    <a:pt x="1732" y="1041"/>
                  </a:lnTo>
                  <a:cubicBezTo>
                    <a:pt x="1517" y="733"/>
                    <a:pt x="1384" y="376"/>
                    <a:pt x="13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 name="Google Shape;678;p45"/>
          <p:cNvGrpSpPr/>
          <p:nvPr/>
        </p:nvGrpSpPr>
        <p:grpSpPr>
          <a:xfrm>
            <a:off x="5890222" y="1926596"/>
            <a:ext cx="342574" cy="343144"/>
            <a:chOff x="2851725" y="2336125"/>
            <a:chExt cx="315475" cy="316000"/>
          </a:xfrm>
        </p:grpSpPr>
        <p:sp>
          <p:nvSpPr>
            <p:cNvPr id="679" name="Google Shape;679;p45"/>
            <p:cNvSpPr/>
            <p:nvPr/>
          </p:nvSpPr>
          <p:spPr>
            <a:xfrm>
              <a:off x="3014525" y="2336125"/>
              <a:ext cx="64850" cy="106475"/>
            </a:xfrm>
            <a:custGeom>
              <a:rect b="b" l="l" r="r" t="t"/>
              <a:pathLst>
                <a:path extrusionOk="0" h="4259" w="2594">
                  <a:moveTo>
                    <a:pt x="1295" y="1"/>
                  </a:moveTo>
                  <a:cubicBezTo>
                    <a:pt x="1295" y="1"/>
                    <a:pt x="765" y="693"/>
                    <a:pt x="526" y="1078"/>
                  </a:cubicBezTo>
                  <a:cubicBezTo>
                    <a:pt x="53" y="1822"/>
                    <a:pt x="1" y="2154"/>
                    <a:pt x="1" y="2340"/>
                  </a:cubicBezTo>
                  <a:cubicBezTo>
                    <a:pt x="1" y="2927"/>
                    <a:pt x="393" y="3424"/>
                    <a:pt x="927" y="3582"/>
                  </a:cubicBezTo>
                  <a:lnTo>
                    <a:pt x="927" y="4258"/>
                  </a:lnTo>
                  <a:lnTo>
                    <a:pt x="1667" y="4258"/>
                  </a:lnTo>
                  <a:lnTo>
                    <a:pt x="1667" y="3582"/>
                  </a:lnTo>
                  <a:cubicBezTo>
                    <a:pt x="2201" y="3424"/>
                    <a:pt x="2594" y="2927"/>
                    <a:pt x="2594" y="2340"/>
                  </a:cubicBezTo>
                  <a:cubicBezTo>
                    <a:pt x="2594" y="2154"/>
                    <a:pt x="2541" y="1822"/>
                    <a:pt x="2068" y="1078"/>
                  </a:cubicBezTo>
                  <a:cubicBezTo>
                    <a:pt x="1830" y="693"/>
                    <a:pt x="1295" y="1"/>
                    <a:pt x="1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5"/>
            <p:cNvSpPr/>
            <p:nvPr/>
          </p:nvSpPr>
          <p:spPr>
            <a:xfrm>
              <a:off x="2971425" y="2525225"/>
              <a:ext cx="28450" cy="18525"/>
            </a:xfrm>
            <a:custGeom>
              <a:rect b="b" l="l" r="r" t="t"/>
              <a:pathLst>
                <a:path extrusionOk="0" h="741" w="1138">
                  <a:moveTo>
                    <a:pt x="1" y="0"/>
                  </a:moveTo>
                  <a:lnTo>
                    <a:pt x="1" y="740"/>
                  </a:lnTo>
                  <a:lnTo>
                    <a:pt x="1137" y="740"/>
                  </a:lnTo>
                  <a:lnTo>
                    <a:pt x="1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5"/>
            <p:cNvSpPr/>
            <p:nvPr/>
          </p:nvSpPr>
          <p:spPr>
            <a:xfrm>
              <a:off x="2999850" y="2525225"/>
              <a:ext cx="167350" cy="126800"/>
            </a:xfrm>
            <a:custGeom>
              <a:rect b="b" l="l" r="r" t="t"/>
              <a:pathLst>
                <a:path extrusionOk="0" h="5072" w="6694">
                  <a:moveTo>
                    <a:pt x="3772" y="0"/>
                  </a:moveTo>
                  <a:lnTo>
                    <a:pt x="3772" y="740"/>
                  </a:lnTo>
                  <a:lnTo>
                    <a:pt x="4925" y="740"/>
                  </a:lnTo>
                  <a:cubicBezTo>
                    <a:pt x="5492" y="740"/>
                    <a:pt x="5954" y="1202"/>
                    <a:pt x="5954" y="1769"/>
                  </a:cubicBezTo>
                  <a:cubicBezTo>
                    <a:pt x="5954" y="2335"/>
                    <a:pt x="5492" y="2800"/>
                    <a:pt x="4925" y="2800"/>
                  </a:cubicBezTo>
                  <a:lnTo>
                    <a:pt x="3772" y="2800"/>
                  </a:lnTo>
                  <a:lnTo>
                    <a:pt x="3772" y="740"/>
                  </a:lnTo>
                  <a:lnTo>
                    <a:pt x="0" y="740"/>
                  </a:lnTo>
                  <a:lnTo>
                    <a:pt x="0" y="1619"/>
                  </a:lnTo>
                  <a:cubicBezTo>
                    <a:pt x="534" y="1639"/>
                    <a:pt x="1033" y="1862"/>
                    <a:pt x="1408" y="2246"/>
                  </a:cubicBezTo>
                  <a:cubicBezTo>
                    <a:pt x="1789" y="2639"/>
                    <a:pt x="2004" y="3157"/>
                    <a:pt x="2004" y="3703"/>
                  </a:cubicBezTo>
                  <a:cubicBezTo>
                    <a:pt x="2004" y="4209"/>
                    <a:pt x="1821" y="4690"/>
                    <a:pt x="1494" y="5071"/>
                  </a:cubicBezTo>
                  <a:lnTo>
                    <a:pt x="5925" y="5071"/>
                  </a:lnTo>
                  <a:lnTo>
                    <a:pt x="5925" y="4330"/>
                  </a:lnTo>
                  <a:lnTo>
                    <a:pt x="4953" y="4330"/>
                  </a:lnTo>
                  <a:cubicBezTo>
                    <a:pt x="4440" y="4330"/>
                    <a:pt x="3999" y="3999"/>
                    <a:pt x="3836" y="3538"/>
                  </a:cubicBezTo>
                  <a:lnTo>
                    <a:pt x="4925" y="3538"/>
                  </a:lnTo>
                  <a:cubicBezTo>
                    <a:pt x="5900" y="3538"/>
                    <a:pt x="6694" y="2744"/>
                    <a:pt x="6694" y="1769"/>
                  </a:cubicBezTo>
                  <a:cubicBezTo>
                    <a:pt x="6694" y="794"/>
                    <a:pt x="5900" y="0"/>
                    <a:pt x="4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5"/>
            <p:cNvSpPr/>
            <p:nvPr/>
          </p:nvSpPr>
          <p:spPr>
            <a:xfrm>
              <a:off x="2999850" y="2460975"/>
              <a:ext cx="94325" cy="64275"/>
            </a:xfrm>
            <a:custGeom>
              <a:rect b="b" l="l" r="r" t="t"/>
              <a:pathLst>
                <a:path extrusionOk="0" h="2571" w="3773">
                  <a:moveTo>
                    <a:pt x="0" y="1"/>
                  </a:moveTo>
                  <a:lnTo>
                    <a:pt x="0" y="2570"/>
                  </a:lnTo>
                  <a:lnTo>
                    <a:pt x="3772" y="2570"/>
                  </a:lnTo>
                  <a:lnTo>
                    <a:pt x="37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5"/>
            <p:cNvSpPr/>
            <p:nvPr/>
          </p:nvSpPr>
          <p:spPr>
            <a:xfrm>
              <a:off x="2851725" y="2583500"/>
              <a:ext cx="180300" cy="68625"/>
            </a:xfrm>
            <a:custGeom>
              <a:rect b="b" l="l" r="r" t="t"/>
              <a:pathLst>
                <a:path extrusionOk="0" h="2745" w="7212">
                  <a:moveTo>
                    <a:pt x="13" y="0"/>
                  </a:moveTo>
                  <a:cubicBezTo>
                    <a:pt x="163" y="308"/>
                    <a:pt x="264" y="648"/>
                    <a:pt x="309" y="1000"/>
                  </a:cubicBezTo>
                  <a:lnTo>
                    <a:pt x="5299" y="1000"/>
                  </a:lnTo>
                  <a:lnTo>
                    <a:pt x="5299" y="1745"/>
                  </a:lnTo>
                  <a:lnTo>
                    <a:pt x="305" y="1745"/>
                  </a:lnTo>
                  <a:cubicBezTo>
                    <a:pt x="260" y="2100"/>
                    <a:pt x="155" y="2436"/>
                    <a:pt x="1" y="2744"/>
                  </a:cubicBezTo>
                  <a:lnTo>
                    <a:pt x="5873" y="2744"/>
                  </a:lnTo>
                  <a:cubicBezTo>
                    <a:pt x="6614" y="2728"/>
                    <a:pt x="7212" y="2121"/>
                    <a:pt x="7212" y="1372"/>
                  </a:cubicBezTo>
                  <a:cubicBezTo>
                    <a:pt x="7212" y="628"/>
                    <a:pt x="6614" y="21"/>
                    <a:pt x="58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 name="Shape 687"/>
        <p:cNvGrpSpPr/>
        <p:nvPr/>
      </p:nvGrpSpPr>
      <p:grpSpPr>
        <a:xfrm>
          <a:off x="0" y="0"/>
          <a:ext cx="0" cy="0"/>
          <a:chOff x="0" y="0"/>
          <a:chExt cx="0" cy="0"/>
        </a:xfrm>
      </p:grpSpPr>
      <p:sp>
        <p:nvSpPr>
          <p:cNvPr id="688" name="Google Shape;688;p46"/>
          <p:cNvSpPr txBox="1"/>
          <p:nvPr>
            <p:ph type="title"/>
          </p:nvPr>
        </p:nvSpPr>
        <p:spPr>
          <a:xfrm>
            <a:off x="720000" y="2613320"/>
            <a:ext cx="2336400" cy="30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89" name="Google Shape;689;p46"/>
          <p:cNvSpPr txBox="1"/>
          <p:nvPr>
            <p:ph idx="1" type="subTitle"/>
          </p:nvPr>
        </p:nvSpPr>
        <p:spPr>
          <a:xfrm>
            <a:off x="720000" y="2976850"/>
            <a:ext cx="2336400" cy="70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sp>
        <p:nvSpPr>
          <p:cNvPr id="690" name="Google Shape;690;p46"/>
          <p:cNvSpPr txBox="1"/>
          <p:nvPr>
            <p:ph idx="2" type="title"/>
          </p:nvPr>
        </p:nvSpPr>
        <p:spPr>
          <a:xfrm>
            <a:off x="3403800" y="2613320"/>
            <a:ext cx="2336400" cy="30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91" name="Google Shape;691;p46"/>
          <p:cNvSpPr txBox="1"/>
          <p:nvPr>
            <p:ph idx="3" type="subTitle"/>
          </p:nvPr>
        </p:nvSpPr>
        <p:spPr>
          <a:xfrm>
            <a:off x="3403800" y="2976850"/>
            <a:ext cx="2336400" cy="70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692" name="Google Shape;692;p46"/>
          <p:cNvSpPr txBox="1"/>
          <p:nvPr>
            <p:ph idx="4" type="title"/>
          </p:nvPr>
        </p:nvSpPr>
        <p:spPr>
          <a:xfrm>
            <a:off x="6087600" y="2613320"/>
            <a:ext cx="2336400" cy="30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693" name="Google Shape;693;p46"/>
          <p:cNvSpPr txBox="1"/>
          <p:nvPr>
            <p:ph idx="5" type="subTitle"/>
          </p:nvPr>
        </p:nvSpPr>
        <p:spPr>
          <a:xfrm>
            <a:off x="6087600" y="2976850"/>
            <a:ext cx="2336400" cy="70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694" name="Google Shape;694;p46"/>
          <p:cNvSpPr txBox="1"/>
          <p:nvPr>
            <p:ph idx="6" type="title"/>
          </p:nvPr>
        </p:nvSpPr>
        <p:spPr>
          <a:xfrm>
            <a:off x="720000" y="537375"/>
            <a:ext cx="7704000" cy="449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INITIATIVES ON READING</a:t>
            </a:r>
            <a:endParaRPr/>
          </a:p>
        </p:txBody>
      </p:sp>
      <p:sp>
        <p:nvSpPr>
          <p:cNvPr id="695" name="Google Shape;695;p46"/>
          <p:cNvSpPr/>
          <p:nvPr/>
        </p:nvSpPr>
        <p:spPr>
          <a:xfrm flipH="1" rot="5348089">
            <a:off x="1644584" y="176999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6"/>
          <p:cNvSpPr/>
          <p:nvPr/>
        </p:nvSpPr>
        <p:spPr>
          <a:xfrm flipH="1" rot="5348089">
            <a:off x="4312584" y="176999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6"/>
          <p:cNvSpPr/>
          <p:nvPr/>
        </p:nvSpPr>
        <p:spPr>
          <a:xfrm flipH="1" rot="5348089">
            <a:off x="7012184" y="1769998"/>
            <a:ext cx="487232" cy="932813"/>
          </a:xfrm>
          <a:custGeom>
            <a:rect b="b" l="l" r="r" t="t"/>
            <a:pathLst>
              <a:path extrusionOk="0" h="37312" w="19489">
                <a:moveTo>
                  <a:pt x="18199" y="1"/>
                </a:moveTo>
                <a:lnTo>
                  <a:pt x="18162" y="4"/>
                </a:lnTo>
                <a:lnTo>
                  <a:pt x="17705" y="510"/>
                </a:lnTo>
                <a:lnTo>
                  <a:pt x="17249" y="1016"/>
                </a:lnTo>
                <a:lnTo>
                  <a:pt x="16764" y="594"/>
                </a:lnTo>
                <a:lnTo>
                  <a:pt x="16282" y="170"/>
                </a:lnTo>
                <a:lnTo>
                  <a:pt x="16241" y="174"/>
                </a:lnTo>
                <a:lnTo>
                  <a:pt x="15784" y="680"/>
                </a:lnTo>
                <a:lnTo>
                  <a:pt x="15327" y="1185"/>
                </a:lnTo>
                <a:lnTo>
                  <a:pt x="14847" y="764"/>
                </a:lnTo>
                <a:lnTo>
                  <a:pt x="14362" y="344"/>
                </a:lnTo>
                <a:lnTo>
                  <a:pt x="14325" y="348"/>
                </a:lnTo>
                <a:lnTo>
                  <a:pt x="13868" y="854"/>
                </a:lnTo>
                <a:lnTo>
                  <a:pt x="13411" y="1359"/>
                </a:lnTo>
                <a:lnTo>
                  <a:pt x="12926" y="934"/>
                </a:lnTo>
                <a:lnTo>
                  <a:pt x="12445" y="514"/>
                </a:lnTo>
                <a:lnTo>
                  <a:pt x="12409" y="518"/>
                </a:lnTo>
                <a:lnTo>
                  <a:pt x="11951" y="1023"/>
                </a:lnTo>
                <a:lnTo>
                  <a:pt x="11491" y="1529"/>
                </a:lnTo>
                <a:lnTo>
                  <a:pt x="11009" y="1108"/>
                </a:lnTo>
                <a:lnTo>
                  <a:pt x="10524" y="688"/>
                </a:lnTo>
                <a:lnTo>
                  <a:pt x="10488" y="688"/>
                </a:lnTo>
                <a:lnTo>
                  <a:pt x="10031" y="1197"/>
                </a:lnTo>
                <a:lnTo>
                  <a:pt x="9574" y="1703"/>
                </a:lnTo>
                <a:lnTo>
                  <a:pt x="9093" y="1278"/>
                </a:lnTo>
                <a:lnTo>
                  <a:pt x="8608" y="857"/>
                </a:lnTo>
                <a:lnTo>
                  <a:pt x="8572" y="861"/>
                </a:lnTo>
                <a:lnTo>
                  <a:pt x="8115" y="1367"/>
                </a:lnTo>
                <a:lnTo>
                  <a:pt x="7658" y="1872"/>
                </a:lnTo>
                <a:lnTo>
                  <a:pt x="7172" y="1452"/>
                </a:lnTo>
                <a:lnTo>
                  <a:pt x="6691" y="1031"/>
                </a:lnTo>
                <a:lnTo>
                  <a:pt x="6655" y="1031"/>
                </a:lnTo>
                <a:lnTo>
                  <a:pt x="6194" y="1537"/>
                </a:lnTo>
                <a:lnTo>
                  <a:pt x="5737" y="2042"/>
                </a:lnTo>
                <a:lnTo>
                  <a:pt x="5256" y="1622"/>
                </a:lnTo>
                <a:lnTo>
                  <a:pt x="4771" y="1201"/>
                </a:lnTo>
                <a:lnTo>
                  <a:pt x="4735" y="1205"/>
                </a:lnTo>
                <a:lnTo>
                  <a:pt x="4278" y="1710"/>
                </a:lnTo>
                <a:lnTo>
                  <a:pt x="3821" y="2216"/>
                </a:lnTo>
                <a:lnTo>
                  <a:pt x="3336" y="1796"/>
                </a:lnTo>
                <a:lnTo>
                  <a:pt x="2854" y="1375"/>
                </a:lnTo>
                <a:lnTo>
                  <a:pt x="2818" y="1375"/>
                </a:lnTo>
                <a:lnTo>
                  <a:pt x="2358" y="1880"/>
                </a:lnTo>
                <a:lnTo>
                  <a:pt x="1900" y="2386"/>
                </a:lnTo>
                <a:lnTo>
                  <a:pt x="1419" y="1966"/>
                </a:lnTo>
                <a:lnTo>
                  <a:pt x="938" y="1544"/>
                </a:lnTo>
                <a:lnTo>
                  <a:pt x="898" y="1549"/>
                </a:lnTo>
                <a:lnTo>
                  <a:pt x="441" y="2054"/>
                </a:lnTo>
                <a:lnTo>
                  <a:pt x="0" y="2544"/>
                </a:lnTo>
                <a:lnTo>
                  <a:pt x="671" y="36611"/>
                </a:lnTo>
                <a:lnTo>
                  <a:pt x="986" y="36890"/>
                </a:lnTo>
                <a:lnTo>
                  <a:pt x="1472" y="37311"/>
                </a:lnTo>
                <a:lnTo>
                  <a:pt x="1508" y="37307"/>
                </a:lnTo>
                <a:lnTo>
                  <a:pt x="1965" y="36802"/>
                </a:lnTo>
                <a:lnTo>
                  <a:pt x="2422" y="36296"/>
                </a:lnTo>
                <a:lnTo>
                  <a:pt x="2907" y="36716"/>
                </a:lnTo>
                <a:lnTo>
                  <a:pt x="3388" y="37141"/>
                </a:lnTo>
                <a:lnTo>
                  <a:pt x="3421" y="37137"/>
                </a:lnTo>
                <a:lnTo>
                  <a:pt x="3425" y="37137"/>
                </a:lnTo>
                <a:lnTo>
                  <a:pt x="3886" y="36632"/>
                </a:lnTo>
                <a:lnTo>
                  <a:pt x="4338" y="36122"/>
                </a:lnTo>
                <a:lnTo>
                  <a:pt x="4823" y="36546"/>
                </a:lnTo>
                <a:lnTo>
                  <a:pt x="5304" y="36968"/>
                </a:lnTo>
                <a:lnTo>
                  <a:pt x="5345" y="36963"/>
                </a:lnTo>
                <a:lnTo>
                  <a:pt x="5802" y="36458"/>
                </a:lnTo>
                <a:lnTo>
                  <a:pt x="6259" y="35953"/>
                </a:lnTo>
                <a:lnTo>
                  <a:pt x="6740" y="36373"/>
                </a:lnTo>
                <a:lnTo>
                  <a:pt x="7225" y="36798"/>
                </a:lnTo>
                <a:lnTo>
                  <a:pt x="7241" y="36793"/>
                </a:lnTo>
                <a:lnTo>
                  <a:pt x="7262" y="36793"/>
                </a:lnTo>
                <a:lnTo>
                  <a:pt x="7723" y="36288"/>
                </a:lnTo>
                <a:lnTo>
                  <a:pt x="8176" y="35779"/>
                </a:lnTo>
                <a:lnTo>
                  <a:pt x="8661" y="36203"/>
                </a:lnTo>
                <a:lnTo>
                  <a:pt x="9141" y="36623"/>
                </a:lnTo>
                <a:lnTo>
                  <a:pt x="9182" y="36619"/>
                </a:lnTo>
                <a:lnTo>
                  <a:pt x="9639" y="36114"/>
                </a:lnTo>
                <a:lnTo>
                  <a:pt x="10096" y="35609"/>
                </a:lnTo>
                <a:lnTo>
                  <a:pt x="10577" y="36029"/>
                </a:lnTo>
                <a:lnTo>
                  <a:pt x="11058" y="36453"/>
                </a:lnTo>
                <a:lnTo>
                  <a:pt x="11099" y="36449"/>
                </a:lnTo>
                <a:lnTo>
                  <a:pt x="11556" y="35944"/>
                </a:lnTo>
                <a:lnTo>
                  <a:pt x="12013" y="35434"/>
                </a:lnTo>
                <a:lnTo>
                  <a:pt x="12498" y="35859"/>
                </a:lnTo>
                <a:lnTo>
                  <a:pt x="12979" y="36280"/>
                </a:lnTo>
                <a:lnTo>
                  <a:pt x="13015" y="36280"/>
                </a:lnTo>
                <a:lnTo>
                  <a:pt x="13472" y="35770"/>
                </a:lnTo>
                <a:lnTo>
                  <a:pt x="13929" y="35265"/>
                </a:lnTo>
                <a:lnTo>
                  <a:pt x="14414" y="35686"/>
                </a:lnTo>
                <a:lnTo>
                  <a:pt x="14896" y="36110"/>
                </a:lnTo>
                <a:lnTo>
                  <a:pt x="14920" y="36106"/>
                </a:lnTo>
                <a:lnTo>
                  <a:pt x="14935" y="36106"/>
                </a:lnTo>
                <a:lnTo>
                  <a:pt x="15392" y="35600"/>
                </a:lnTo>
                <a:lnTo>
                  <a:pt x="15849" y="35091"/>
                </a:lnTo>
                <a:lnTo>
                  <a:pt x="16335" y="35516"/>
                </a:lnTo>
                <a:lnTo>
                  <a:pt x="16816" y="35936"/>
                </a:lnTo>
                <a:lnTo>
                  <a:pt x="16852" y="35936"/>
                </a:lnTo>
                <a:lnTo>
                  <a:pt x="17309" y="35427"/>
                </a:lnTo>
                <a:lnTo>
                  <a:pt x="17766" y="34921"/>
                </a:lnTo>
                <a:lnTo>
                  <a:pt x="18251" y="35342"/>
                </a:lnTo>
                <a:lnTo>
                  <a:pt x="18732" y="35766"/>
                </a:lnTo>
                <a:lnTo>
                  <a:pt x="18768" y="35762"/>
                </a:lnTo>
                <a:lnTo>
                  <a:pt x="19229" y="35257"/>
                </a:lnTo>
                <a:lnTo>
                  <a:pt x="19488" y="34970"/>
                </a:lnTo>
                <a:lnTo>
                  <a:pt x="19481" y="34445"/>
                </a:lnTo>
                <a:lnTo>
                  <a:pt x="18878" y="591"/>
                </a:lnTo>
                <a:lnTo>
                  <a:pt x="18684" y="421"/>
                </a:lnTo>
                <a:lnTo>
                  <a:pt x="18199" y="1"/>
                </a:lnTo>
                <a:close/>
              </a:path>
            </a:pathLst>
          </a:custGeom>
          <a:solidFill>
            <a:schemeClr val="accent3"/>
          </a:solidFill>
          <a:ln>
            <a:noFill/>
          </a:ln>
          <a:effectLst>
            <a:outerShdw blurRad="57150" rotWithShape="0" algn="bl" dir="2580000" dist="38100">
              <a:schemeClr val="dk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 name="Google Shape;698;p46"/>
          <p:cNvGrpSpPr/>
          <p:nvPr/>
        </p:nvGrpSpPr>
        <p:grpSpPr>
          <a:xfrm>
            <a:off x="1764711" y="2064784"/>
            <a:ext cx="246961" cy="343253"/>
            <a:chOff x="5069850" y="1013350"/>
            <a:chExt cx="227425" cy="316100"/>
          </a:xfrm>
        </p:grpSpPr>
        <p:sp>
          <p:nvSpPr>
            <p:cNvPr id="699" name="Google Shape;699;p46"/>
            <p:cNvSpPr/>
            <p:nvPr/>
          </p:nvSpPr>
          <p:spPr>
            <a:xfrm>
              <a:off x="5069850" y="1013350"/>
              <a:ext cx="55875" cy="241525"/>
            </a:xfrm>
            <a:custGeom>
              <a:rect b="b" l="l" r="r" t="t"/>
              <a:pathLst>
                <a:path extrusionOk="0" h="9661" w="2235">
                  <a:moveTo>
                    <a:pt x="1627" y="1"/>
                  </a:moveTo>
                  <a:cubicBezTo>
                    <a:pt x="729" y="1"/>
                    <a:pt x="1" y="738"/>
                    <a:pt x="1" y="1636"/>
                  </a:cubicBezTo>
                  <a:lnTo>
                    <a:pt x="1" y="9661"/>
                  </a:lnTo>
                  <a:cubicBezTo>
                    <a:pt x="373" y="9333"/>
                    <a:pt x="862" y="9130"/>
                    <a:pt x="1396" y="9130"/>
                  </a:cubicBezTo>
                  <a:lnTo>
                    <a:pt x="2234" y="9130"/>
                  </a:lnTo>
                  <a:lnTo>
                    <a:pt x="2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6"/>
            <p:cNvSpPr/>
            <p:nvPr/>
          </p:nvSpPr>
          <p:spPr>
            <a:xfrm>
              <a:off x="5187600" y="1103700"/>
              <a:ext cx="65175" cy="45875"/>
            </a:xfrm>
            <a:custGeom>
              <a:rect b="b" l="l" r="r" t="t"/>
              <a:pathLst>
                <a:path extrusionOk="0" h="1835" w="2607">
                  <a:moveTo>
                    <a:pt x="442" y="1"/>
                  </a:moveTo>
                  <a:cubicBezTo>
                    <a:pt x="336" y="1"/>
                    <a:pt x="235" y="42"/>
                    <a:pt x="158" y="118"/>
                  </a:cubicBezTo>
                  <a:cubicBezTo>
                    <a:pt x="1" y="276"/>
                    <a:pt x="1" y="531"/>
                    <a:pt x="158" y="684"/>
                  </a:cubicBezTo>
                  <a:lnTo>
                    <a:pt x="1303" y="1834"/>
                  </a:lnTo>
                  <a:lnTo>
                    <a:pt x="2453" y="684"/>
                  </a:lnTo>
                  <a:cubicBezTo>
                    <a:pt x="2607" y="531"/>
                    <a:pt x="2607" y="276"/>
                    <a:pt x="2453" y="118"/>
                  </a:cubicBezTo>
                  <a:cubicBezTo>
                    <a:pt x="2374" y="42"/>
                    <a:pt x="2271" y="3"/>
                    <a:pt x="2168" y="3"/>
                  </a:cubicBezTo>
                  <a:cubicBezTo>
                    <a:pt x="2065" y="3"/>
                    <a:pt x="1963" y="42"/>
                    <a:pt x="1886" y="118"/>
                  </a:cubicBezTo>
                  <a:lnTo>
                    <a:pt x="1303" y="701"/>
                  </a:lnTo>
                  <a:lnTo>
                    <a:pt x="724" y="118"/>
                  </a:lnTo>
                  <a:cubicBezTo>
                    <a:pt x="644" y="42"/>
                    <a:pt x="543" y="1"/>
                    <a:pt x="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6"/>
            <p:cNvSpPr/>
            <p:nvPr/>
          </p:nvSpPr>
          <p:spPr>
            <a:xfrm>
              <a:off x="5144200" y="1013350"/>
              <a:ext cx="152700" cy="228275"/>
            </a:xfrm>
            <a:custGeom>
              <a:rect b="b" l="l" r="r" t="t"/>
              <a:pathLst>
                <a:path extrusionOk="0" h="9131" w="6108">
                  <a:moveTo>
                    <a:pt x="3904" y="2876"/>
                  </a:moveTo>
                  <a:cubicBezTo>
                    <a:pt x="4196" y="2876"/>
                    <a:pt x="4488" y="2987"/>
                    <a:pt x="4711" y="3210"/>
                  </a:cubicBezTo>
                  <a:cubicBezTo>
                    <a:pt x="5156" y="3656"/>
                    <a:pt x="5156" y="4380"/>
                    <a:pt x="4711" y="4821"/>
                  </a:cubicBezTo>
                  <a:lnTo>
                    <a:pt x="3039" y="6492"/>
                  </a:lnTo>
                  <a:lnTo>
                    <a:pt x="1373" y="4821"/>
                  </a:lnTo>
                  <a:cubicBezTo>
                    <a:pt x="927" y="4380"/>
                    <a:pt x="927" y="3656"/>
                    <a:pt x="1373" y="3210"/>
                  </a:cubicBezTo>
                  <a:cubicBezTo>
                    <a:pt x="1593" y="2987"/>
                    <a:pt x="1885" y="2876"/>
                    <a:pt x="2176" y="2876"/>
                  </a:cubicBezTo>
                  <a:cubicBezTo>
                    <a:pt x="2468" y="2876"/>
                    <a:pt x="2761" y="2987"/>
                    <a:pt x="2983" y="3210"/>
                  </a:cubicBezTo>
                  <a:lnTo>
                    <a:pt x="3039" y="3267"/>
                  </a:lnTo>
                  <a:lnTo>
                    <a:pt x="3097" y="3210"/>
                  </a:lnTo>
                  <a:cubicBezTo>
                    <a:pt x="3319" y="2987"/>
                    <a:pt x="3611" y="2876"/>
                    <a:pt x="3904" y="2876"/>
                  </a:cubicBezTo>
                  <a:close/>
                  <a:moveTo>
                    <a:pt x="0" y="1"/>
                  </a:moveTo>
                  <a:lnTo>
                    <a:pt x="0" y="9130"/>
                  </a:lnTo>
                  <a:lnTo>
                    <a:pt x="6107" y="9130"/>
                  </a:lnTo>
                  <a:lnTo>
                    <a:pt x="61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6"/>
            <p:cNvSpPr/>
            <p:nvPr/>
          </p:nvSpPr>
          <p:spPr>
            <a:xfrm>
              <a:off x="5069850" y="1259525"/>
              <a:ext cx="227425" cy="69925"/>
            </a:xfrm>
            <a:custGeom>
              <a:rect b="b" l="l" r="r" t="t"/>
              <a:pathLst>
                <a:path extrusionOk="0" h="2797" w="9097">
                  <a:moveTo>
                    <a:pt x="1396" y="0"/>
                  </a:moveTo>
                  <a:cubicBezTo>
                    <a:pt x="623" y="0"/>
                    <a:pt x="1" y="627"/>
                    <a:pt x="1" y="1396"/>
                  </a:cubicBezTo>
                  <a:cubicBezTo>
                    <a:pt x="1" y="2169"/>
                    <a:pt x="623" y="2796"/>
                    <a:pt x="1396" y="2796"/>
                  </a:cubicBezTo>
                  <a:lnTo>
                    <a:pt x="9097" y="2796"/>
                  </a:lnTo>
                  <a:cubicBezTo>
                    <a:pt x="8839" y="2513"/>
                    <a:pt x="8656" y="2161"/>
                    <a:pt x="8583" y="1769"/>
                  </a:cubicBezTo>
                  <a:lnTo>
                    <a:pt x="2234" y="1769"/>
                  </a:lnTo>
                  <a:lnTo>
                    <a:pt x="2234" y="1028"/>
                  </a:lnTo>
                  <a:lnTo>
                    <a:pt x="8583" y="1028"/>
                  </a:lnTo>
                  <a:cubicBezTo>
                    <a:pt x="8656" y="635"/>
                    <a:pt x="8839" y="283"/>
                    <a:pt x="90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 name="Google Shape;703;p46"/>
          <p:cNvGrpSpPr/>
          <p:nvPr/>
        </p:nvGrpSpPr>
        <p:grpSpPr>
          <a:xfrm>
            <a:off x="7084192" y="2064798"/>
            <a:ext cx="343199" cy="343226"/>
            <a:chOff x="4487125" y="3701400"/>
            <a:chExt cx="316050" cy="316075"/>
          </a:xfrm>
        </p:grpSpPr>
        <p:sp>
          <p:nvSpPr>
            <p:cNvPr id="704" name="Google Shape;704;p46"/>
            <p:cNvSpPr/>
            <p:nvPr/>
          </p:nvSpPr>
          <p:spPr>
            <a:xfrm>
              <a:off x="4491975" y="3739425"/>
              <a:ext cx="128200" cy="52750"/>
            </a:xfrm>
            <a:custGeom>
              <a:rect b="b" l="l" r="r" t="t"/>
              <a:pathLst>
                <a:path extrusionOk="0" h="2110" w="5128">
                  <a:moveTo>
                    <a:pt x="4674" y="1"/>
                  </a:moveTo>
                  <a:lnTo>
                    <a:pt x="1" y="2109"/>
                  </a:lnTo>
                  <a:lnTo>
                    <a:pt x="1510" y="2109"/>
                  </a:lnTo>
                  <a:lnTo>
                    <a:pt x="5128" y="596"/>
                  </a:lnTo>
                  <a:cubicBezTo>
                    <a:pt x="4934" y="434"/>
                    <a:pt x="4775" y="232"/>
                    <a:pt x="46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6"/>
            <p:cNvSpPr/>
            <p:nvPr/>
          </p:nvSpPr>
          <p:spPr>
            <a:xfrm>
              <a:off x="4671250" y="3738325"/>
              <a:ext cx="125150" cy="53850"/>
            </a:xfrm>
            <a:custGeom>
              <a:rect b="b" l="l" r="r" t="t"/>
              <a:pathLst>
                <a:path extrusionOk="0" h="2154" w="5006">
                  <a:moveTo>
                    <a:pt x="433" y="0"/>
                  </a:moveTo>
                  <a:cubicBezTo>
                    <a:pt x="336" y="235"/>
                    <a:pt x="187" y="442"/>
                    <a:pt x="0" y="603"/>
                  </a:cubicBezTo>
                  <a:lnTo>
                    <a:pt x="3537" y="2153"/>
                  </a:lnTo>
                  <a:lnTo>
                    <a:pt x="5006" y="215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6"/>
            <p:cNvSpPr/>
            <p:nvPr/>
          </p:nvSpPr>
          <p:spPr>
            <a:xfrm>
              <a:off x="4487125" y="3965950"/>
              <a:ext cx="316050" cy="51525"/>
            </a:xfrm>
            <a:custGeom>
              <a:rect b="b" l="l" r="r" t="t"/>
              <a:pathLst>
                <a:path extrusionOk="0" h="2061" w="12642">
                  <a:moveTo>
                    <a:pt x="1" y="0"/>
                  </a:moveTo>
                  <a:lnTo>
                    <a:pt x="1" y="932"/>
                  </a:lnTo>
                  <a:lnTo>
                    <a:pt x="3432" y="932"/>
                  </a:lnTo>
                  <a:cubicBezTo>
                    <a:pt x="4274" y="1660"/>
                    <a:pt x="5342" y="2060"/>
                    <a:pt x="6459" y="2060"/>
                  </a:cubicBezTo>
                  <a:cubicBezTo>
                    <a:pt x="7576" y="2060"/>
                    <a:pt x="8644" y="1660"/>
                    <a:pt x="9485" y="932"/>
                  </a:cubicBezTo>
                  <a:lnTo>
                    <a:pt x="12642" y="932"/>
                  </a:lnTo>
                  <a:lnTo>
                    <a:pt x="126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6"/>
            <p:cNvSpPr/>
            <p:nvPr/>
          </p:nvSpPr>
          <p:spPr>
            <a:xfrm>
              <a:off x="4712425" y="3885325"/>
              <a:ext cx="9525" cy="8725"/>
            </a:xfrm>
            <a:custGeom>
              <a:rect b="b" l="l" r="r" t="t"/>
              <a:pathLst>
                <a:path extrusionOk="0" h="349" w="381">
                  <a:moveTo>
                    <a:pt x="0" y="1"/>
                  </a:moveTo>
                  <a:lnTo>
                    <a:pt x="0" y="349"/>
                  </a:lnTo>
                  <a:lnTo>
                    <a:pt x="182" y="349"/>
                  </a:lnTo>
                  <a:cubicBezTo>
                    <a:pt x="288" y="349"/>
                    <a:pt x="380" y="268"/>
                    <a:pt x="380" y="175"/>
                  </a:cubicBezTo>
                  <a:cubicBezTo>
                    <a:pt x="380" y="82"/>
                    <a:pt x="288" y="1"/>
                    <a:pt x="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6"/>
            <p:cNvSpPr/>
            <p:nvPr/>
          </p:nvSpPr>
          <p:spPr>
            <a:xfrm>
              <a:off x="4583750" y="3902825"/>
              <a:ext cx="12150" cy="9425"/>
            </a:xfrm>
            <a:custGeom>
              <a:rect b="b" l="l" r="r" t="t"/>
              <a:pathLst>
                <a:path extrusionOk="0" h="377" w="486">
                  <a:moveTo>
                    <a:pt x="0" y="0"/>
                  </a:moveTo>
                  <a:lnTo>
                    <a:pt x="0" y="377"/>
                  </a:lnTo>
                  <a:lnTo>
                    <a:pt x="295" y="377"/>
                  </a:lnTo>
                  <a:cubicBezTo>
                    <a:pt x="400" y="377"/>
                    <a:pt x="486" y="292"/>
                    <a:pt x="486" y="187"/>
                  </a:cubicBezTo>
                  <a:cubicBezTo>
                    <a:pt x="486" y="86"/>
                    <a:pt x="400"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6"/>
            <p:cNvSpPr/>
            <p:nvPr/>
          </p:nvSpPr>
          <p:spPr>
            <a:xfrm>
              <a:off x="4670025" y="3893525"/>
              <a:ext cx="7000" cy="9225"/>
            </a:xfrm>
            <a:custGeom>
              <a:rect b="b" l="l" r="r" t="t"/>
              <a:pathLst>
                <a:path extrusionOk="0" h="369" w="280">
                  <a:moveTo>
                    <a:pt x="142" y="0"/>
                  </a:moveTo>
                  <a:lnTo>
                    <a:pt x="1" y="368"/>
                  </a:lnTo>
                  <a:lnTo>
                    <a:pt x="279" y="368"/>
                  </a:lnTo>
                  <a:lnTo>
                    <a:pt x="1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6"/>
            <p:cNvSpPr/>
            <p:nvPr/>
          </p:nvSpPr>
          <p:spPr>
            <a:xfrm>
              <a:off x="4624700" y="3885325"/>
              <a:ext cx="9450" cy="8725"/>
            </a:xfrm>
            <a:custGeom>
              <a:rect b="b" l="l" r="r" t="t"/>
              <a:pathLst>
                <a:path extrusionOk="0" h="349" w="378">
                  <a:moveTo>
                    <a:pt x="0" y="1"/>
                  </a:moveTo>
                  <a:lnTo>
                    <a:pt x="0" y="349"/>
                  </a:lnTo>
                  <a:lnTo>
                    <a:pt x="183" y="349"/>
                  </a:lnTo>
                  <a:cubicBezTo>
                    <a:pt x="288" y="349"/>
                    <a:pt x="377" y="268"/>
                    <a:pt x="377" y="175"/>
                  </a:cubicBezTo>
                  <a:cubicBezTo>
                    <a:pt x="377" y="82"/>
                    <a:pt x="288"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6"/>
            <p:cNvSpPr/>
            <p:nvPr/>
          </p:nvSpPr>
          <p:spPr>
            <a:xfrm>
              <a:off x="4583750" y="3885325"/>
              <a:ext cx="8700" cy="6500"/>
            </a:xfrm>
            <a:custGeom>
              <a:rect b="b" l="l" r="r" t="t"/>
              <a:pathLst>
                <a:path extrusionOk="0" h="260" w="348">
                  <a:moveTo>
                    <a:pt x="0" y="1"/>
                  </a:moveTo>
                  <a:lnTo>
                    <a:pt x="0" y="259"/>
                  </a:lnTo>
                  <a:lnTo>
                    <a:pt x="219" y="259"/>
                  </a:lnTo>
                  <a:cubicBezTo>
                    <a:pt x="291" y="259"/>
                    <a:pt x="348" y="199"/>
                    <a:pt x="348" y="130"/>
                  </a:cubicBezTo>
                  <a:cubicBezTo>
                    <a:pt x="348" y="57"/>
                    <a:pt x="291"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a:off x="4487125" y="3850000"/>
              <a:ext cx="316050" cy="97575"/>
            </a:xfrm>
            <a:custGeom>
              <a:rect b="b" l="l" r="r" t="t"/>
              <a:pathLst>
                <a:path extrusionOk="0" h="3903" w="12642">
                  <a:moveTo>
                    <a:pt x="1622" y="972"/>
                  </a:moveTo>
                  <a:lnTo>
                    <a:pt x="1622" y="2490"/>
                  </a:lnTo>
                  <a:lnTo>
                    <a:pt x="2153" y="2490"/>
                  </a:lnTo>
                  <a:lnTo>
                    <a:pt x="2153" y="2931"/>
                  </a:lnTo>
                  <a:lnTo>
                    <a:pt x="1182" y="2931"/>
                  </a:lnTo>
                  <a:lnTo>
                    <a:pt x="1182" y="972"/>
                  </a:lnTo>
                  <a:close/>
                  <a:moveTo>
                    <a:pt x="3039" y="972"/>
                  </a:moveTo>
                  <a:lnTo>
                    <a:pt x="3039" y="2931"/>
                  </a:lnTo>
                  <a:lnTo>
                    <a:pt x="2599" y="2931"/>
                  </a:lnTo>
                  <a:lnTo>
                    <a:pt x="2599" y="972"/>
                  </a:lnTo>
                  <a:close/>
                  <a:moveTo>
                    <a:pt x="5686" y="972"/>
                  </a:moveTo>
                  <a:cubicBezTo>
                    <a:pt x="6038" y="972"/>
                    <a:pt x="6321" y="1248"/>
                    <a:pt x="6321" y="1588"/>
                  </a:cubicBezTo>
                  <a:cubicBezTo>
                    <a:pt x="6321" y="1866"/>
                    <a:pt x="6131" y="2102"/>
                    <a:pt x="5868" y="2178"/>
                  </a:cubicBezTo>
                  <a:lnTo>
                    <a:pt x="6321" y="2615"/>
                  </a:lnTo>
                  <a:lnTo>
                    <a:pt x="6013" y="2931"/>
                  </a:lnTo>
                  <a:lnTo>
                    <a:pt x="5503" y="2438"/>
                  </a:lnTo>
                  <a:lnTo>
                    <a:pt x="5503" y="2931"/>
                  </a:lnTo>
                  <a:lnTo>
                    <a:pt x="5063" y="2931"/>
                  </a:lnTo>
                  <a:lnTo>
                    <a:pt x="5063" y="972"/>
                  </a:lnTo>
                  <a:close/>
                  <a:moveTo>
                    <a:pt x="9194" y="972"/>
                  </a:moveTo>
                  <a:cubicBezTo>
                    <a:pt x="9547" y="972"/>
                    <a:pt x="9834" y="1248"/>
                    <a:pt x="9834" y="1588"/>
                  </a:cubicBezTo>
                  <a:cubicBezTo>
                    <a:pt x="9834" y="1866"/>
                    <a:pt x="9640" y="2102"/>
                    <a:pt x="9377" y="2178"/>
                  </a:cubicBezTo>
                  <a:lnTo>
                    <a:pt x="9829" y="2615"/>
                  </a:lnTo>
                  <a:lnTo>
                    <a:pt x="9522" y="2931"/>
                  </a:lnTo>
                  <a:lnTo>
                    <a:pt x="9012" y="2438"/>
                  </a:lnTo>
                  <a:lnTo>
                    <a:pt x="9012" y="2931"/>
                  </a:lnTo>
                  <a:lnTo>
                    <a:pt x="8571" y="2931"/>
                  </a:lnTo>
                  <a:lnTo>
                    <a:pt x="8571" y="972"/>
                  </a:lnTo>
                  <a:close/>
                  <a:moveTo>
                    <a:pt x="10335" y="888"/>
                  </a:moveTo>
                  <a:lnTo>
                    <a:pt x="10757" y="1530"/>
                  </a:lnTo>
                  <a:lnTo>
                    <a:pt x="11173" y="891"/>
                  </a:lnTo>
                  <a:lnTo>
                    <a:pt x="11545" y="1130"/>
                  </a:lnTo>
                  <a:lnTo>
                    <a:pt x="10979" y="2001"/>
                  </a:lnTo>
                  <a:lnTo>
                    <a:pt x="10975" y="2931"/>
                  </a:lnTo>
                  <a:lnTo>
                    <a:pt x="10533" y="2931"/>
                  </a:lnTo>
                  <a:lnTo>
                    <a:pt x="10538" y="2001"/>
                  </a:lnTo>
                  <a:lnTo>
                    <a:pt x="9967" y="1130"/>
                  </a:lnTo>
                  <a:lnTo>
                    <a:pt x="10335" y="888"/>
                  </a:lnTo>
                  <a:close/>
                  <a:moveTo>
                    <a:pt x="4084" y="972"/>
                  </a:moveTo>
                  <a:cubicBezTo>
                    <a:pt x="4399" y="972"/>
                    <a:pt x="4654" y="1227"/>
                    <a:pt x="4654" y="1543"/>
                  </a:cubicBezTo>
                  <a:cubicBezTo>
                    <a:pt x="4654" y="1648"/>
                    <a:pt x="4625" y="1745"/>
                    <a:pt x="4577" y="1831"/>
                  </a:cubicBezTo>
                  <a:cubicBezTo>
                    <a:pt x="4706" y="1943"/>
                    <a:pt x="4792" y="2113"/>
                    <a:pt x="4792" y="2300"/>
                  </a:cubicBezTo>
                  <a:cubicBezTo>
                    <a:pt x="4792" y="2647"/>
                    <a:pt x="4508" y="2931"/>
                    <a:pt x="4160" y="2931"/>
                  </a:cubicBezTo>
                  <a:cubicBezTo>
                    <a:pt x="4051" y="2931"/>
                    <a:pt x="3424" y="2935"/>
                    <a:pt x="3424" y="2935"/>
                  </a:cubicBezTo>
                  <a:lnTo>
                    <a:pt x="3424" y="972"/>
                  </a:lnTo>
                  <a:close/>
                  <a:moveTo>
                    <a:pt x="7640" y="985"/>
                  </a:moveTo>
                  <a:lnTo>
                    <a:pt x="8340" y="2830"/>
                  </a:lnTo>
                  <a:lnTo>
                    <a:pt x="7928" y="2983"/>
                  </a:lnTo>
                  <a:lnTo>
                    <a:pt x="7761" y="2550"/>
                  </a:lnTo>
                  <a:lnTo>
                    <a:pt x="7151" y="2550"/>
                  </a:lnTo>
                  <a:lnTo>
                    <a:pt x="6985" y="2987"/>
                  </a:lnTo>
                  <a:lnTo>
                    <a:pt x="6572" y="2830"/>
                  </a:lnTo>
                  <a:lnTo>
                    <a:pt x="7272" y="985"/>
                  </a:lnTo>
                  <a:close/>
                  <a:moveTo>
                    <a:pt x="1" y="1"/>
                  </a:moveTo>
                  <a:lnTo>
                    <a:pt x="1" y="3902"/>
                  </a:lnTo>
                  <a:lnTo>
                    <a:pt x="12642" y="3902"/>
                  </a:lnTo>
                  <a:lnTo>
                    <a:pt x="126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a:off x="4487125" y="3781925"/>
              <a:ext cx="316050" cy="49600"/>
            </a:xfrm>
            <a:custGeom>
              <a:rect b="b" l="l" r="r" t="t"/>
              <a:pathLst>
                <a:path extrusionOk="0" h="1984" w="12642">
                  <a:moveTo>
                    <a:pt x="6459" y="1"/>
                  </a:moveTo>
                  <a:cubicBezTo>
                    <a:pt x="5342" y="1"/>
                    <a:pt x="4274" y="398"/>
                    <a:pt x="3432" y="1126"/>
                  </a:cubicBezTo>
                  <a:lnTo>
                    <a:pt x="1" y="1126"/>
                  </a:lnTo>
                  <a:lnTo>
                    <a:pt x="1" y="1984"/>
                  </a:lnTo>
                  <a:lnTo>
                    <a:pt x="12642" y="1984"/>
                  </a:lnTo>
                  <a:lnTo>
                    <a:pt x="12642" y="1126"/>
                  </a:lnTo>
                  <a:lnTo>
                    <a:pt x="9485" y="1126"/>
                  </a:lnTo>
                  <a:cubicBezTo>
                    <a:pt x="8644" y="398"/>
                    <a:pt x="7576" y="1"/>
                    <a:pt x="64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a:off x="4623300" y="3701400"/>
              <a:ext cx="43825" cy="43850"/>
            </a:xfrm>
            <a:custGeom>
              <a:rect b="b" l="l" r="r" t="t"/>
              <a:pathLst>
                <a:path extrusionOk="0" h="1754" w="1753">
                  <a:moveTo>
                    <a:pt x="874" y="1"/>
                  </a:moveTo>
                  <a:cubicBezTo>
                    <a:pt x="392" y="1"/>
                    <a:pt x="0" y="393"/>
                    <a:pt x="0" y="879"/>
                  </a:cubicBezTo>
                  <a:cubicBezTo>
                    <a:pt x="0" y="1361"/>
                    <a:pt x="392" y="1753"/>
                    <a:pt x="874" y="1753"/>
                  </a:cubicBezTo>
                  <a:cubicBezTo>
                    <a:pt x="1360" y="1753"/>
                    <a:pt x="1752" y="1361"/>
                    <a:pt x="1752" y="879"/>
                  </a:cubicBezTo>
                  <a:cubicBezTo>
                    <a:pt x="1752" y="393"/>
                    <a:pt x="1360" y="1"/>
                    <a:pt x="8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 name="Google Shape;715;p46"/>
          <p:cNvGrpSpPr/>
          <p:nvPr/>
        </p:nvGrpSpPr>
        <p:grpSpPr>
          <a:xfrm>
            <a:off x="4384592" y="2064852"/>
            <a:ext cx="343199" cy="343117"/>
            <a:chOff x="2267925" y="4522475"/>
            <a:chExt cx="316050" cy="315975"/>
          </a:xfrm>
        </p:grpSpPr>
        <p:sp>
          <p:nvSpPr>
            <p:cNvPr id="716" name="Google Shape;716;p46"/>
            <p:cNvSpPr/>
            <p:nvPr/>
          </p:nvSpPr>
          <p:spPr>
            <a:xfrm>
              <a:off x="2315750" y="4581875"/>
              <a:ext cx="47775" cy="53750"/>
            </a:xfrm>
            <a:custGeom>
              <a:rect b="b" l="l" r="r" t="t"/>
              <a:pathLst>
                <a:path extrusionOk="0" h="2150" w="1911">
                  <a:moveTo>
                    <a:pt x="0" y="0"/>
                  </a:moveTo>
                  <a:lnTo>
                    <a:pt x="0" y="2149"/>
                  </a:lnTo>
                  <a:lnTo>
                    <a:pt x="1911" y="2149"/>
                  </a:lnTo>
                  <a:lnTo>
                    <a:pt x="19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6"/>
            <p:cNvSpPr/>
            <p:nvPr/>
          </p:nvSpPr>
          <p:spPr>
            <a:xfrm>
              <a:off x="2267925" y="4522475"/>
              <a:ext cx="148925" cy="193650"/>
            </a:xfrm>
            <a:custGeom>
              <a:rect b="b" l="l" r="r" t="t"/>
              <a:pathLst>
                <a:path extrusionOk="0" h="7746" w="5957">
                  <a:moveTo>
                    <a:pt x="0" y="1"/>
                  </a:moveTo>
                  <a:lnTo>
                    <a:pt x="0" y="7742"/>
                  </a:lnTo>
                  <a:lnTo>
                    <a:pt x="5066" y="7742"/>
                  </a:lnTo>
                  <a:cubicBezTo>
                    <a:pt x="5111" y="7742"/>
                    <a:pt x="5155" y="7742"/>
                    <a:pt x="5200" y="7746"/>
                  </a:cubicBezTo>
                  <a:lnTo>
                    <a:pt x="4726" y="6779"/>
                  </a:lnTo>
                  <a:lnTo>
                    <a:pt x="1173" y="6779"/>
                  </a:lnTo>
                  <a:lnTo>
                    <a:pt x="1173" y="6039"/>
                  </a:lnTo>
                  <a:lnTo>
                    <a:pt x="4378" y="6039"/>
                  </a:lnTo>
                  <a:cubicBezTo>
                    <a:pt x="4298" y="5788"/>
                    <a:pt x="4289" y="5525"/>
                    <a:pt x="4358" y="5269"/>
                  </a:cubicBezTo>
                  <a:lnTo>
                    <a:pt x="1173" y="5269"/>
                  </a:lnTo>
                  <a:lnTo>
                    <a:pt x="1173" y="1636"/>
                  </a:lnTo>
                  <a:lnTo>
                    <a:pt x="4565" y="1636"/>
                  </a:lnTo>
                  <a:lnTo>
                    <a:pt x="4565" y="4825"/>
                  </a:lnTo>
                  <a:cubicBezTo>
                    <a:pt x="4694" y="4647"/>
                    <a:pt x="4864" y="4496"/>
                    <a:pt x="5066" y="4395"/>
                  </a:cubicBezTo>
                  <a:cubicBezTo>
                    <a:pt x="5256" y="4298"/>
                    <a:pt x="5471" y="4250"/>
                    <a:pt x="5685" y="4250"/>
                  </a:cubicBezTo>
                  <a:cubicBezTo>
                    <a:pt x="5779" y="4250"/>
                    <a:pt x="5867" y="4258"/>
                    <a:pt x="5956" y="4274"/>
                  </a:cubicBezTo>
                  <a:lnTo>
                    <a:pt x="5956" y="1627"/>
                  </a:lnTo>
                  <a:cubicBezTo>
                    <a:pt x="5956" y="729"/>
                    <a:pt x="5224" y="1"/>
                    <a:pt x="4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6"/>
            <p:cNvSpPr/>
            <p:nvPr/>
          </p:nvSpPr>
          <p:spPr>
            <a:xfrm>
              <a:off x="2435025" y="4522475"/>
              <a:ext cx="148950" cy="191125"/>
            </a:xfrm>
            <a:custGeom>
              <a:rect b="b" l="l" r="r" t="t"/>
              <a:pathLst>
                <a:path extrusionOk="0" h="7645" w="5958">
                  <a:moveTo>
                    <a:pt x="4667" y="1631"/>
                  </a:moveTo>
                  <a:lnTo>
                    <a:pt x="4667" y="2376"/>
                  </a:lnTo>
                  <a:lnTo>
                    <a:pt x="1275" y="2376"/>
                  </a:lnTo>
                  <a:lnTo>
                    <a:pt x="1275" y="1631"/>
                  </a:lnTo>
                  <a:close/>
                  <a:moveTo>
                    <a:pt x="4667" y="3105"/>
                  </a:moveTo>
                  <a:lnTo>
                    <a:pt x="4667" y="3846"/>
                  </a:lnTo>
                  <a:lnTo>
                    <a:pt x="1275" y="3846"/>
                  </a:lnTo>
                  <a:lnTo>
                    <a:pt x="1275" y="3105"/>
                  </a:lnTo>
                  <a:close/>
                  <a:moveTo>
                    <a:pt x="4667" y="4554"/>
                  </a:moveTo>
                  <a:lnTo>
                    <a:pt x="4667" y="5298"/>
                  </a:lnTo>
                  <a:lnTo>
                    <a:pt x="1275" y="5298"/>
                  </a:lnTo>
                  <a:lnTo>
                    <a:pt x="1275" y="4554"/>
                  </a:lnTo>
                  <a:close/>
                  <a:moveTo>
                    <a:pt x="1628" y="1"/>
                  </a:moveTo>
                  <a:cubicBezTo>
                    <a:pt x="729" y="1"/>
                    <a:pt x="1" y="729"/>
                    <a:pt x="1" y="1627"/>
                  </a:cubicBezTo>
                  <a:lnTo>
                    <a:pt x="1" y="4679"/>
                  </a:lnTo>
                  <a:cubicBezTo>
                    <a:pt x="90" y="4772"/>
                    <a:pt x="167" y="4881"/>
                    <a:pt x="227" y="5002"/>
                  </a:cubicBezTo>
                  <a:lnTo>
                    <a:pt x="231" y="5011"/>
                  </a:lnTo>
                  <a:lnTo>
                    <a:pt x="1045" y="6678"/>
                  </a:lnTo>
                  <a:cubicBezTo>
                    <a:pt x="1219" y="6601"/>
                    <a:pt x="1405" y="6565"/>
                    <a:pt x="1596" y="6565"/>
                  </a:cubicBezTo>
                  <a:cubicBezTo>
                    <a:pt x="1741" y="6565"/>
                    <a:pt x="1887" y="6584"/>
                    <a:pt x="2024" y="6633"/>
                  </a:cubicBezTo>
                  <a:cubicBezTo>
                    <a:pt x="2109" y="6556"/>
                    <a:pt x="2206" y="6492"/>
                    <a:pt x="2311" y="6439"/>
                  </a:cubicBezTo>
                  <a:cubicBezTo>
                    <a:pt x="2502" y="6342"/>
                    <a:pt x="2716" y="6289"/>
                    <a:pt x="2931" y="6289"/>
                  </a:cubicBezTo>
                  <a:cubicBezTo>
                    <a:pt x="3105" y="6289"/>
                    <a:pt x="3275" y="6322"/>
                    <a:pt x="3432" y="6382"/>
                  </a:cubicBezTo>
                  <a:cubicBezTo>
                    <a:pt x="3505" y="6326"/>
                    <a:pt x="3587" y="6269"/>
                    <a:pt x="3675" y="6225"/>
                  </a:cubicBezTo>
                  <a:cubicBezTo>
                    <a:pt x="3869" y="6128"/>
                    <a:pt x="4084" y="6079"/>
                    <a:pt x="4298" y="6079"/>
                  </a:cubicBezTo>
                  <a:cubicBezTo>
                    <a:pt x="4816" y="6079"/>
                    <a:pt x="5281" y="6362"/>
                    <a:pt x="5520" y="6823"/>
                  </a:cubicBezTo>
                  <a:lnTo>
                    <a:pt x="5957" y="7645"/>
                  </a:lnTo>
                  <a:lnTo>
                    <a:pt x="595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6"/>
            <p:cNvSpPr/>
            <p:nvPr/>
          </p:nvSpPr>
          <p:spPr>
            <a:xfrm>
              <a:off x="2267925" y="4734550"/>
              <a:ext cx="148925" cy="32175"/>
            </a:xfrm>
            <a:custGeom>
              <a:rect b="b" l="l" r="r" t="t"/>
              <a:pathLst>
                <a:path extrusionOk="0" h="1287" w="5957">
                  <a:moveTo>
                    <a:pt x="0" y="0"/>
                  </a:moveTo>
                  <a:lnTo>
                    <a:pt x="0" y="1287"/>
                  </a:lnTo>
                  <a:lnTo>
                    <a:pt x="5746" y="1287"/>
                  </a:lnTo>
                  <a:cubicBezTo>
                    <a:pt x="5803" y="1153"/>
                    <a:pt x="5871" y="1032"/>
                    <a:pt x="5956" y="914"/>
                  </a:cubicBezTo>
                  <a:lnTo>
                    <a:pt x="5956" y="874"/>
                  </a:lnTo>
                  <a:cubicBezTo>
                    <a:pt x="5956" y="850"/>
                    <a:pt x="5953" y="821"/>
                    <a:pt x="5949" y="793"/>
                  </a:cubicBezTo>
                  <a:lnTo>
                    <a:pt x="5682" y="243"/>
                  </a:lnTo>
                  <a:cubicBezTo>
                    <a:pt x="5519" y="92"/>
                    <a:pt x="5305" y="0"/>
                    <a:pt x="5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6"/>
            <p:cNvSpPr/>
            <p:nvPr/>
          </p:nvSpPr>
          <p:spPr>
            <a:xfrm>
              <a:off x="2391325" y="4646550"/>
              <a:ext cx="192650" cy="191900"/>
            </a:xfrm>
            <a:custGeom>
              <a:rect b="b" l="l" r="r" t="t"/>
              <a:pathLst>
                <a:path extrusionOk="0" h="7676" w="7706">
                  <a:moveTo>
                    <a:pt x="750" y="1"/>
                  </a:moveTo>
                  <a:cubicBezTo>
                    <a:pt x="650" y="1"/>
                    <a:pt x="549" y="24"/>
                    <a:pt x="454" y="72"/>
                  </a:cubicBezTo>
                  <a:cubicBezTo>
                    <a:pt x="130" y="237"/>
                    <a:pt x="1" y="631"/>
                    <a:pt x="163" y="954"/>
                  </a:cubicBezTo>
                  <a:lnTo>
                    <a:pt x="1927" y="4552"/>
                  </a:lnTo>
                  <a:cubicBezTo>
                    <a:pt x="1425" y="4856"/>
                    <a:pt x="1235" y="5502"/>
                    <a:pt x="1506" y="6037"/>
                  </a:cubicBezTo>
                  <a:lnTo>
                    <a:pt x="2343" y="7676"/>
                  </a:lnTo>
                  <a:lnTo>
                    <a:pt x="7705" y="7676"/>
                  </a:lnTo>
                  <a:lnTo>
                    <a:pt x="7705" y="4208"/>
                  </a:lnTo>
                  <a:lnTo>
                    <a:pt x="6633" y="2192"/>
                  </a:lnTo>
                  <a:cubicBezTo>
                    <a:pt x="6515" y="1963"/>
                    <a:pt x="6282" y="1831"/>
                    <a:pt x="6042" y="1831"/>
                  </a:cubicBezTo>
                  <a:cubicBezTo>
                    <a:pt x="5942" y="1831"/>
                    <a:pt x="5842" y="1854"/>
                    <a:pt x="5747" y="1901"/>
                  </a:cubicBezTo>
                  <a:cubicBezTo>
                    <a:pt x="5425" y="2066"/>
                    <a:pt x="5296" y="2458"/>
                    <a:pt x="5456" y="2780"/>
                  </a:cubicBezTo>
                  <a:lnTo>
                    <a:pt x="5456" y="2780"/>
                  </a:lnTo>
                  <a:lnTo>
                    <a:pt x="5266" y="2403"/>
                  </a:lnTo>
                  <a:cubicBezTo>
                    <a:pt x="5149" y="2175"/>
                    <a:pt x="4920" y="2043"/>
                    <a:pt x="4680" y="2043"/>
                  </a:cubicBezTo>
                  <a:cubicBezTo>
                    <a:pt x="4579" y="2043"/>
                    <a:pt x="4476" y="2067"/>
                    <a:pt x="4379" y="2116"/>
                  </a:cubicBezTo>
                  <a:cubicBezTo>
                    <a:pt x="4057" y="2276"/>
                    <a:pt x="3928" y="2670"/>
                    <a:pt x="4089" y="2992"/>
                  </a:cubicBezTo>
                  <a:lnTo>
                    <a:pt x="4089" y="2992"/>
                  </a:lnTo>
                  <a:lnTo>
                    <a:pt x="3930" y="2678"/>
                  </a:lnTo>
                  <a:cubicBezTo>
                    <a:pt x="3813" y="2449"/>
                    <a:pt x="3580" y="2317"/>
                    <a:pt x="3338" y="2317"/>
                  </a:cubicBezTo>
                  <a:cubicBezTo>
                    <a:pt x="3239" y="2317"/>
                    <a:pt x="3138" y="2339"/>
                    <a:pt x="3043" y="2387"/>
                  </a:cubicBezTo>
                  <a:cubicBezTo>
                    <a:pt x="2725" y="2550"/>
                    <a:pt x="2595" y="2932"/>
                    <a:pt x="2748" y="3256"/>
                  </a:cubicBezTo>
                  <a:lnTo>
                    <a:pt x="2748" y="3256"/>
                  </a:lnTo>
                  <a:lnTo>
                    <a:pt x="1336" y="364"/>
                  </a:lnTo>
                  <a:cubicBezTo>
                    <a:pt x="1221" y="134"/>
                    <a:pt x="990" y="1"/>
                    <a:pt x="7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Read Across America Day by Slidesgo">
  <a:themeElements>
    <a:clrScheme name="Simple Light">
      <a:dk1>
        <a:srgbClr val="747373"/>
      </a:dk1>
      <a:lt1>
        <a:srgbClr val="9E7059"/>
      </a:lt1>
      <a:dk2>
        <a:srgbClr val="D9D3C4"/>
      </a:dk2>
      <a:lt2>
        <a:srgbClr val="B5B1A5"/>
      </a:lt2>
      <a:accent1>
        <a:srgbClr val="CBC6BB"/>
      </a:accent1>
      <a:accent2>
        <a:srgbClr val="AA9A82"/>
      </a:accent2>
      <a:accent3>
        <a:srgbClr val="F2ECE7"/>
      </a:accent3>
      <a:accent4>
        <a:srgbClr val="C2A983"/>
      </a:accent4>
      <a:accent5>
        <a:srgbClr val="B1AF80"/>
      </a:accent5>
      <a:accent6>
        <a:srgbClr val="E2A274"/>
      </a:accent6>
      <a:hlink>
        <a:srgbClr val="74737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